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0259-0292-44CD-8BE6-AD110544EA1A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E0B4-8705-4A68-9F64-85C069E467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332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0259-0292-44CD-8BE6-AD110544EA1A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E0B4-8705-4A68-9F64-85C069E467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39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0259-0292-44CD-8BE6-AD110544EA1A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E0B4-8705-4A68-9F64-85C069E467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256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0259-0292-44CD-8BE6-AD110544EA1A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E0B4-8705-4A68-9F64-85C069E467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8942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0259-0292-44CD-8BE6-AD110544EA1A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E0B4-8705-4A68-9F64-85C069E467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5204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0259-0292-44CD-8BE6-AD110544EA1A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E0B4-8705-4A68-9F64-85C069E467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2019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0259-0292-44CD-8BE6-AD110544EA1A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E0B4-8705-4A68-9F64-85C069E467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390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0259-0292-44CD-8BE6-AD110544EA1A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E0B4-8705-4A68-9F64-85C069E467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457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0259-0292-44CD-8BE6-AD110544EA1A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E0B4-8705-4A68-9F64-85C069E467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4562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0259-0292-44CD-8BE6-AD110544EA1A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E0B4-8705-4A68-9F64-85C069E467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251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0259-0292-44CD-8BE6-AD110544EA1A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E0B4-8705-4A68-9F64-85C069E467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2862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90259-0292-44CD-8BE6-AD110544EA1A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FE0B4-8705-4A68-9F64-85C069E467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5627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5" t="15363" r="18727" b="41506"/>
          <a:stretch/>
        </p:blipFill>
        <p:spPr>
          <a:xfrm>
            <a:off x="154745" y="2180491"/>
            <a:ext cx="4459459" cy="419217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4414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hp</dc:creator>
  <cp:lastModifiedBy>hp</cp:lastModifiedBy>
  <cp:revision>4</cp:revision>
  <dcterms:created xsi:type="dcterms:W3CDTF">2022-03-17T12:48:31Z</dcterms:created>
  <dcterms:modified xsi:type="dcterms:W3CDTF">2022-03-17T13:23:38Z</dcterms:modified>
</cp:coreProperties>
</file>