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2" r:id="rId7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>
        <p:scale>
          <a:sx n="60" d="100"/>
          <a:sy n="60" d="100"/>
        </p:scale>
        <p:origin x="90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634268-ED3E-86F1-0929-B7F7A103C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51DAC9B-D591-2C32-96A4-7075276AB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1E0DBB-FC52-6708-FC02-9E655E4E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F1979FC-2647-2ED4-E12C-076E6E53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79DE77-D4DC-03E9-FBC9-F3375F69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859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ED79B43-0A57-0799-1AFB-D2E698BCD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63AC859-CF1B-A826-B634-98CD59584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BCF619F-52D2-CCAB-AFA6-3061852F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43D8E7-7C54-8F27-5915-EA567C20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78D31F8-24CC-12A0-E79D-CE186032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55117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2A743FB-AA0D-8058-58C4-188BE0B56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D204AE0-27FB-BFED-7522-EE23CE324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E0FE62F-6D11-808D-06BD-EC84E85D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1101B4-F403-7420-19E4-D6E7AD13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71EB2CA-4C84-CD37-5823-E904CA19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3233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DFF279-65BD-B256-5CBD-C8C5BCB58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DE1895B-9497-B854-D8E1-7204504D9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58762AF-9784-2D39-1C28-11859B65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E265C1B-D338-3139-37C2-B8F5902F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98783E4-2D37-4096-0A2C-96527F13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3167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81D3FA-452A-AE6E-C4C5-2E35DEE2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9224F0B-F419-4B66-6807-8491C950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8A9711-3E81-537F-3DDD-0258E8A5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8B75F2-0484-4429-6EAB-87EC114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49495E-555F-0BA7-43AA-838B6E06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006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88DCD6A-B8ED-9275-B956-22AD3D04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9D1E0A2-15F2-CE29-4613-14732267E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F571897-100A-0D43-57F0-243FB167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DF1FAF-B99A-E8C2-3C23-B07503A7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04391D5-A37F-BD52-2E6E-2068FD9C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CD626DF-56A0-3C91-000E-AEAF836B2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6884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5B314D-BE34-D57A-5652-7F011DB7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3220E5A-37C2-66B8-199D-9E2BEC200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AB31EE7-52FD-22FB-6A8D-6D6A51EFD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92860985-EC9C-9892-2942-0A5B30CD1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9E255D01-30E2-D318-1CCC-DE80D61FA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30362F7D-FCCB-B1B8-BAEC-1F412306D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123A3825-7D93-5F82-F64C-B362984C7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DB5116E-1F9C-8B7E-2550-847FF4CD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6676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0827F1-7395-8F81-D5E4-7CC71D5DC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E895A403-56F5-56F9-C816-7385E747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D5F60B6-CF6E-1EF4-E703-B117ED8A5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2EE40E9-2D67-BD95-50F5-F5833DF3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832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1975D17-7EB5-B56D-75C7-64105520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09E38D-BF1D-CB4E-2CB0-11A03F1E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0510243-DBAD-5C42-C5D4-D135D78E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876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4A001A-949B-3F4C-71FC-46F95A43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F43028-6C3D-5629-FDF8-B293A441B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5984C67-90C8-8040-3D37-F109BB602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E8FCBBB-8867-BCFE-F4A2-5F073E02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B05E406-2C59-5B03-D21B-06FC9B7EE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5582252-93C7-6C00-3CE4-E03EEF12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13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DB12E82-CA2B-D2F8-EA55-34B137F8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5C8A9E6-77AC-3FA3-4EA4-6BAC8824E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153838B-F83C-3591-C46B-0BBB536C1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F79B12-B238-8651-8930-34548462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2F4D07F-85F9-2E45-6A6F-F028E979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7901E08-8BC3-557E-9036-B33567C9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12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E2ED1EA2-4195-C81F-894C-BFD02C2C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DE090A3-E9AF-C79E-BB03-1A627BE10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8DEC09A-0B95-FFE4-3955-0B48A5A5E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1EBB96-23B1-4E9B-A9D2-CE36A96218B0}" type="datetimeFigureOut">
              <a:rPr lang="he-IL" smtClean="0"/>
              <a:t>ח'/סיון/תשפ"ה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0F6280-6193-9C29-54D7-F24A2E3CB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B1A9DE-3C53-D17C-96D3-21F63D9E0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7E26C-0FB4-4CA6-9706-866888C15F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33152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אליפסה 3">
            <a:extLst>
              <a:ext uri="{FF2B5EF4-FFF2-40B4-BE49-F238E27FC236}">
                <a16:creationId xmlns:a16="http://schemas.microsoft.com/office/drawing/2014/main" id="{D394008A-C518-AAB2-5890-3817CB77A0AB}"/>
              </a:ext>
            </a:extLst>
          </p:cNvPr>
          <p:cNvSpPr/>
          <p:nvPr/>
        </p:nvSpPr>
        <p:spPr>
          <a:xfrm>
            <a:off x="5020783" y="816935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אליפסה 6">
            <a:extLst>
              <a:ext uri="{FF2B5EF4-FFF2-40B4-BE49-F238E27FC236}">
                <a16:creationId xmlns:a16="http://schemas.microsoft.com/office/drawing/2014/main" id="{270DF1F9-A842-6AE2-3EBD-C3F7B950DB78}"/>
              </a:ext>
            </a:extLst>
          </p:cNvPr>
          <p:cNvSpPr/>
          <p:nvPr/>
        </p:nvSpPr>
        <p:spPr>
          <a:xfrm>
            <a:off x="6539021" y="2635986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אליפסה 7">
            <a:extLst>
              <a:ext uri="{FF2B5EF4-FFF2-40B4-BE49-F238E27FC236}">
                <a16:creationId xmlns:a16="http://schemas.microsoft.com/office/drawing/2014/main" id="{B014AE25-595F-A15E-1ABE-B5FA23225CB6}"/>
              </a:ext>
            </a:extLst>
          </p:cNvPr>
          <p:cNvSpPr/>
          <p:nvPr/>
        </p:nvSpPr>
        <p:spPr>
          <a:xfrm>
            <a:off x="5567031" y="6103088"/>
            <a:ext cx="783265" cy="754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F8F4FA23-6706-2417-7728-D908AE93DE78}"/>
              </a:ext>
            </a:extLst>
          </p:cNvPr>
          <p:cNvSpPr/>
          <p:nvPr/>
        </p:nvSpPr>
        <p:spPr>
          <a:xfrm>
            <a:off x="1920949" y="28601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E7478E61-A8DE-9A8A-D8C4-257CE022A9DD}"/>
              </a:ext>
            </a:extLst>
          </p:cNvPr>
          <p:cNvSpPr/>
          <p:nvPr/>
        </p:nvSpPr>
        <p:spPr>
          <a:xfrm>
            <a:off x="3157871" y="1279451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אליפסה 12">
            <a:extLst>
              <a:ext uri="{FF2B5EF4-FFF2-40B4-BE49-F238E27FC236}">
                <a16:creationId xmlns:a16="http://schemas.microsoft.com/office/drawing/2014/main" id="{6197289B-25A6-66BB-D9A0-69F191C17001}"/>
              </a:ext>
            </a:extLst>
          </p:cNvPr>
          <p:cNvSpPr/>
          <p:nvPr/>
        </p:nvSpPr>
        <p:spPr>
          <a:xfrm>
            <a:off x="4620733" y="4976037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F2F9475F-4782-AEC9-5BDC-249CB8FC0DA4}"/>
              </a:ext>
            </a:extLst>
          </p:cNvPr>
          <p:cNvSpPr/>
          <p:nvPr/>
        </p:nvSpPr>
        <p:spPr>
          <a:xfrm>
            <a:off x="4072271" y="2729023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C9F62CC7-8417-91D8-A958-56E52A96B17F}"/>
              </a:ext>
            </a:extLst>
          </p:cNvPr>
          <p:cNvSpPr/>
          <p:nvPr/>
        </p:nvSpPr>
        <p:spPr>
          <a:xfrm>
            <a:off x="2835349" y="42317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06712445-7FFE-A759-1D61-305A2D6A2AC5}"/>
              </a:ext>
            </a:extLst>
          </p:cNvPr>
          <p:cNvSpPr/>
          <p:nvPr/>
        </p:nvSpPr>
        <p:spPr>
          <a:xfrm>
            <a:off x="148856" y="2635986"/>
            <a:ext cx="1190845" cy="11385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6D3E2469-887D-EA56-CA36-1503451E13C7}"/>
              </a:ext>
            </a:extLst>
          </p:cNvPr>
          <p:cNvSpPr/>
          <p:nvPr/>
        </p:nvSpPr>
        <p:spPr>
          <a:xfrm>
            <a:off x="7658988" y="3774558"/>
            <a:ext cx="783265" cy="754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7EEDEF3E-9099-3439-5300-9DA3742B3288}"/>
              </a:ext>
            </a:extLst>
          </p:cNvPr>
          <p:cNvSpPr/>
          <p:nvPr/>
        </p:nvSpPr>
        <p:spPr>
          <a:xfrm>
            <a:off x="6039293" y="4470989"/>
            <a:ext cx="783265" cy="754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>
            <a:extLst>
              <a:ext uri="{FF2B5EF4-FFF2-40B4-BE49-F238E27FC236}">
                <a16:creationId xmlns:a16="http://schemas.microsoft.com/office/drawing/2014/main" id="{7E9AEED7-C2C2-F522-8A64-D3243121994C}"/>
              </a:ext>
            </a:extLst>
          </p:cNvPr>
          <p:cNvSpPr/>
          <p:nvPr/>
        </p:nvSpPr>
        <p:spPr>
          <a:xfrm>
            <a:off x="6222827" y="5253706"/>
            <a:ext cx="783265" cy="754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6F9F9160-114E-8081-87CB-1EB9A0D14AFA}"/>
              </a:ext>
            </a:extLst>
          </p:cNvPr>
          <p:cNvSpPr/>
          <p:nvPr/>
        </p:nvSpPr>
        <p:spPr>
          <a:xfrm>
            <a:off x="7895114" y="1731335"/>
            <a:ext cx="783265" cy="754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F20ED243-BA24-D2DB-37F7-FB1822C557C3}"/>
              </a:ext>
            </a:extLst>
          </p:cNvPr>
          <p:cNvSpPr/>
          <p:nvPr/>
        </p:nvSpPr>
        <p:spPr>
          <a:xfrm>
            <a:off x="8614138" y="2778331"/>
            <a:ext cx="783265" cy="754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</a:t>
            </a:r>
            <a:endParaRPr lang="he-IL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73848FF2-9128-074C-872E-A0B4942A9EC5}"/>
              </a:ext>
            </a:extLst>
          </p:cNvPr>
          <p:cNvSpPr/>
          <p:nvPr/>
        </p:nvSpPr>
        <p:spPr>
          <a:xfrm>
            <a:off x="5907752" y="2893"/>
            <a:ext cx="783265" cy="754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795275D7-F0E3-805B-BF27-83EAE6F7278E}"/>
              </a:ext>
            </a:extLst>
          </p:cNvPr>
          <p:cNvSpPr/>
          <p:nvPr/>
        </p:nvSpPr>
        <p:spPr>
          <a:xfrm>
            <a:off x="6951781" y="505677"/>
            <a:ext cx="783265" cy="754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E46B0D12-DFE4-FD0F-E5AB-BF875F5507D4}"/>
              </a:ext>
            </a:extLst>
          </p:cNvPr>
          <p:cNvSpPr/>
          <p:nvPr/>
        </p:nvSpPr>
        <p:spPr>
          <a:xfrm rot="323189">
            <a:off x="6297656" y="1461378"/>
            <a:ext cx="783265" cy="75491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04EA7F2E-D9BF-227C-18E6-B2FFC83C916E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594344" y="2059940"/>
            <a:ext cx="697438" cy="80021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1919594F-B345-3ED8-9C1A-EB215D35845A}"/>
              </a:ext>
            </a:extLst>
          </p:cNvPr>
          <p:cNvCxnSpPr>
            <a:cxnSpLocks/>
          </p:cNvCxnSpPr>
          <p:nvPr/>
        </p:nvCxnSpPr>
        <p:spPr>
          <a:xfrm flipV="1">
            <a:off x="5477983" y="4976037"/>
            <a:ext cx="561310" cy="28834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DD97AF00-7523-4A88-3A44-616291A1560B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7319510" y="2321724"/>
            <a:ext cx="806921" cy="44817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4173CEE1-69DC-C814-3C7A-C9C00952119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029209" y="3093186"/>
            <a:ext cx="1509812" cy="6899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4023BE3F-98AC-50CC-9439-5992188E1BEA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835349" y="3230525"/>
            <a:ext cx="1277299" cy="8683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313EFED8-B1CB-E681-7EAD-366C1E8EC9AD}"/>
              </a:ext>
            </a:extLst>
          </p:cNvPr>
          <p:cNvCxnSpPr>
            <a:cxnSpLocks/>
          </p:cNvCxnSpPr>
          <p:nvPr/>
        </p:nvCxnSpPr>
        <p:spPr>
          <a:xfrm>
            <a:off x="3727718" y="4957932"/>
            <a:ext cx="893015" cy="26796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מחבר חץ ישר 34">
            <a:extLst>
              <a:ext uri="{FF2B5EF4-FFF2-40B4-BE49-F238E27FC236}">
                <a16:creationId xmlns:a16="http://schemas.microsoft.com/office/drawing/2014/main" id="{EC3F7B24-737F-1C68-F4F3-1C4EDE1CAF25}"/>
              </a:ext>
            </a:extLst>
          </p:cNvPr>
          <p:cNvCxnSpPr>
            <a:cxnSpLocks/>
          </p:cNvCxnSpPr>
          <p:nvPr/>
        </p:nvCxnSpPr>
        <p:spPr>
          <a:xfrm flipV="1">
            <a:off x="4091038" y="1396409"/>
            <a:ext cx="929745" cy="27783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934D752A-7CD6-5A79-C8A3-CEBC9680DD23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94344" y="3744211"/>
            <a:ext cx="374916" cy="62145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547B2A8B-9F71-0988-DE9F-299578527CF3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368443" y="3317358"/>
            <a:ext cx="552506" cy="144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0808F238-50CF-A863-537A-9C698F98DAF9}"/>
              </a:ext>
            </a:extLst>
          </p:cNvPr>
          <p:cNvCxnSpPr>
            <a:cxnSpLocks/>
            <a:stCxn id="79" idx="1"/>
            <a:endCxn id="24" idx="2"/>
          </p:cNvCxnSpPr>
          <p:nvPr/>
        </p:nvCxnSpPr>
        <p:spPr>
          <a:xfrm>
            <a:off x="5745749" y="1491590"/>
            <a:ext cx="553636" cy="31048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מחבר חץ ישר 49">
            <a:extLst>
              <a:ext uri="{FF2B5EF4-FFF2-40B4-BE49-F238E27FC236}">
                <a16:creationId xmlns:a16="http://schemas.microsoft.com/office/drawing/2014/main" id="{0719F169-CA85-707D-89E7-47FA2FA136F3}"/>
              </a:ext>
            </a:extLst>
          </p:cNvPr>
          <p:cNvCxnSpPr>
            <a:cxnSpLocks/>
          </p:cNvCxnSpPr>
          <p:nvPr/>
        </p:nvCxnSpPr>
        <p:spPr>
          <a:xfrm>
            <a:off x="5567031" y="5514384"/>
            <a:ext cx="645926" cy="59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מחבר חץ ישר 50">
            <a:extLst>
              <a:ext uri="{FF2B5EF4-FFF2-40B4-BE49-F238E27FC236}">
                <a16:creationId xmlns:a16="http://schemas.microsoft.com/office/drawing/2014/main" id="{D785DC4E-013C-BF16-7128-438C950CB66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349728" y="5857535"/>
            <a:ext cx="332010" cy="3561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00A1B1FF-FE3A-1865-1347-FCCF18AE9D18}"/>
              </a:ext>
            </a:extLst>
          </p:cNvPr>
          <p:cNvCxnSpPr>
            <a:cxnSpLocks/>
          </p:cNvCxnSpPr>
          <p:nvPr/>
        </p:nvCxnSpPr>
        <p:spPr>
          <a:xfrm flipV="1">
            <a:off x="5681738" y="505677"/>
            <a:ext cx="226014" cy="31675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422B17C3-5F3D-1C44-CCFB-B56A8A61013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7453421" y="3093186"/>
            <a:ext cx="1160717" cy="2733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5761E780-EBE2-BAA3-26C7-6B9D40808424}"/>
              </a:ext>
            </a:extLst>
          </p:cNvPr>
          <p:cNvCxnSpPr>
            <a:cxnSpLocks/>
            <a:stCxn id="7" idx="5"/>
            <a:endCxn id="17" idx="1"/>
          </p:cNvCxnSpPr>
          <p:nvPr/>
        </p:nvCxnSpPr>
        <p:spPr>
          <a:xfrm>
            <a:off x="7319510" y="3416475"/>
            <a:ext cx="454185" cy="46863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id="{998D7336-5261-725E-F6DA-7A41AB49591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5875862" y="883133"/>
            <a:ext cx="1075919" cy="13362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תיבת טקסט 73">
            <a:extLst>
              <a:ext uri="{FF2B5EF4-FFF2-40B4-BE49-F238E27FC236}">
                <a16:creationId xmlns:a16="http://schemas.microsoft.com/office/drawing/2014/main" id="{DB34D93C-437C-9B0D-1D0B-4F9204C3F0D8}"/>
              </a:ext>
            </a:extLst>
          </p:cNvPr>
          <p:cNvSpPr txBox="1"/>
          <p:nvPr/>
        </p:nvSpPr>
        <p:spPr>
          <a:xfrm>
            <a:off x="3842280" y="4677321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8A420D5D-37A1-6ED5-694B-0A2D785DD4D5}"/>
              </a:ext>
            </a:extLst>
          </p:cNvPr>
          <p:cNvSpPr txBox="1"/>
          <p:nvPr/>
        </p:nvSpPr>
        <p:spPr>
          <a:xfrm>
            <a:off x="1179831" y="2917248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A</a:t>
            </a:r>
            <a:endParaRPr lang="he-IL" sz="2000" b="1" dirty="0"/>
          </a:p>
        </p:txBody>
      </p:sp>
      <p:sp>
        <p:nvSpPr>
          <p:cNvPr id="76" name="תיבת טקסט 75">
            <a:extLst>
              <a:ext uri="{FF2B5EF4-FFF2-40B4-BE49-F238E27FC236}">
                <a16:creationId xmlns:a16="http://schemas.microsoft.com/office/drawing/2014/main" id="{966782F1-8AB4-5C84-8549-4AF3254EB315}"/>
              </a:ext>
            </a:extLst>
          </p:cNvPr>
          <p:cNvSpPr txBox="1"/>
          <p:nvPr/>
        </p:nvSpPr>
        <p:spPr>
          <a:xfrm>
            <a:off x="5159392" y="280516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77" name="תיבת טקסט 76">
            <a:extLst>
              <a:ext uri="{FF2B5EF4-FFF2-40B4-BE49-F238E27FC236}">
                <a16:creationId xmlns:a16="http://schemas.microsoft.com/office/drawing/2014/main" id="{85F0C95D-0C84-49D3-5E90-AD373DA528D7}"/>
              </a:ext>
            </a:extLst>
          </p:cNvPr>
          <p:cNvSpPr txBox="1"/>
          <p:nvPr/>
        </p:nvSpPr>
        <p:spPr>
          <a:xfrm>
            <a:off x="4106383" y="111968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C1E8F324-6D61-6E5B-9445-0385C8D35725}"/>
              </a:ext>
            </a:extLst>
          </p:cNvPr>
          <p:cNvSpPr txBox="1"/>
          <p:nvPr/>
        </p:nvSpPr>
        <p:spPr>
          <a:xfrm>
            <a:off x="7114625" y="225194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A844CEBC-1812-6160-5F73-64D24D5F4E19}"/>
              </a:ext>
            </a:extLst>
          </p:cNvPr>
          <p:cNvSpPr txBox="1"/>
          <p:nvPr/>
        </p:nvSpPr>
        <p:spPr>
          <a:xfrm>
            <a:off x="5745749" y="129153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5B37AE29-2FBF-6984-5242-B43EFEFAFD58}"/>
              </a:ext>
            </a:extLst>
          </p:cNvPr>
          <p:cNvSpPr txBox="1"/>
          <p:nvPr/>
        </p:nvSpPr>
        <p:spPr>
          <a:xfrm>
            <a:off x="7167209" y="327240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1" name="תיבת טקסט 80">
            <a:extLst>
              <a:ext uri="{FF2B5EF4-FFF2-40B4-BE49-F238E27FC236}">
                <a16:creationId xmlns:a16="http://schemas.microsoft.com/office/drawing/2014/main" id="{00CED482-08A8-73F8-1C35-12A11BE5F812}"/>
              </a:ext>
            </a:extLst>
          </p:cNvPr>
          <p:cNvSpPr txBox="1"/>
          <p:nvPr/>
        </p:nvSpPr>
        <p:spPr>
          <a:xfrm>
            <a:off x="2495728" y="368505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2" name="תיבת טקסט 81">
            <a:extLst>
              <a:ext uri="{FF2B5EF4-FFF2-40B4-BE49-F238E27FC236}">
                <a16:creationId xmlns:a16="http://schemas.microsoft.com/office/drawing/2014/main" id="{EA583AD6-58E0-38C1-955D-8B0CCF8E46FA}"/>
              </a:ext>
            </a:extLst>
          </p:cNvPr>
          <p:cNvSpPr txBox="1"/>
          <p:nvPr/>
        </p:nvSpPr>
        <p:spPr>
          <a:xfrm>
            <a:off x="5177912" y="565092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9031CB72-59A1-BB6C-C730-FD51F393B834}"/>
              </a:ext>
            </a:extLst>
          </p:cNvPr>
          <p:cNvSpPr txBox="1"/>
          <p:nvPr/>
        </p:nvSpPr>
        <p:spPr>
          <a:xfrm>
            <a:off x="6194146" y="57974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26707706-DAE8-E331-58A9-39C2DE2EDE04}"/>
              </a:ext>
            </a:extLst>
          </p:cNvPr>
          <p:cNvSpPr txBox="1"/>
          <p:nvPr/>
        </p:nvSpPr>
        <p:spPr>
          <a:xfrm>
            <a:off x="7482783" y="274017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7" name="תיבת טקסט 86">
            <a:extLst>
              <a:ext uri="{FF2B5EF4-FFF2-40B4-BE49-F238E27FC236}">
                <a16:creationId xmlns:a16="http://schemas.microsoft.com/office/drawing/2014/main" id="{F1B80B70-F23C-373F-2A53-6D0E68EB6B24}"/>
              </a:ext>
            </a:extLst>
          </p:cNvPr>
          <p:cNvSpPr txBox="1"/>
          <p:nvPr/>
        </p:nvSpPr>
        <p:spPr>
          <a:xfrm>
            <a:off x="3043686" y="290446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8B325C8F-B9A0-EE9F-80DD-B233AD888A45}"/>
              </a:ext>
            </a:extLst>
          </p:cNvPr>
          <p:cNvSpPr txBox="1"/>
          <p:nvPr/>
        </p:nvSpPr>
        <p:spPr>
          <a:xfrm>
            <a:off x="5203482" y="40877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7A9D5D3D-DC4A-D6E2-90CA-ACEDF1F6BEBD}"/>
              </a:ext>
            </a:extLst>
          </p:cNvPr>
          <p:cNvSpPr txBox="1"/>
          <p:nvPr/>
        </p:nvSpPr>
        <p:spPr>
          <a:xfrm>
            <a:off x="2377382" y="220929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413A9078-A7AE-4971-745D-AFE7E231F9BA}"/>
              </a:ext>
            </a:extLst>
          </p:cNvPr>
          <p:cNvSpPr txBox="1"/>
          <p:nvPr/>
        </p:nvSpPr>
        <p:spPr>
          <a:xfrm>
            <a:off x="450733" y="266010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Q0</a:t>
            </a:r>
            <a:endParaRPr lang="he-IL" sz="2000" b="1" dirty="0"/>
          </a:p>
        </p:txBody>
      </p:sp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4418FF46-B021-4A06-A4AD-B6477B151B32}"/>
              </a:ext>
            </a:extLst>
          </p:cNvPr>
          <p:cNvSpPr txBox="1"/>
          <p:nvPr/>
        </p:nvSpPr>
        <p:spPr>
          <a:xfrm>
            <a:off x="5153159" y="107681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Q4</a:t>
            </a:r>
            <a:endParaRPr lang="he-IL" sz="2000" b="1" dirty="0"/>
          </a:p>
        </p:txBody>
      </p:sp>
      <p:sp>
        <p:nvSpPr>
          <p:cNvPr id="128" name="תיבת טקסט 127">
            <a:extLst>
              <a:ext uri="{FF2B5EF4-FFF2-40B4-BE49-F238E27FC236}">
                <a16:creationId xmlns:a16="http://schemas.microsoft.com/office/drawing/2014/main" id="{501701B7-22B9-4062-0EB4-B5D1F52FF251}"/>
              </a:ext>
            </a:extLst>
          </p:cNvPr>
          <p:cNvSpPr txBox="1"/>
          <p:nvPr/>
        </p:nvSpPr>
        <p:spPr>
          <a:xfrm>
            <a:off x="5444374" y="516750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129" name="תיבת טקסט 128">
            <a:extLst>
              <a:ext uri="{FF2B5EF4-FFF2-40B4-BE49-F238E27FC236}">
                <a16:creationId xmlns:a16="http://schemas.microsoft.com/office/drawing/2014/main" id="{F9C96840-A4B6-2569-0614-97A7DDA80984}"/>
              </a:ext>
            </a:extLst>
          </p:cNvPr>
          <p:cNvSpPr txBox="1"/>
          <p:nvPr/>
        </p:nvSpPr>
        <p:spPr>
          <a:xfrm>
            <a:off x="5202863" y="476284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130" name="תיבת טקסט 129">
            <a:extLst>
              <a:ext uri="{FF2B5EF4-FFF2-40B4-BE49-F238E27FC236}">
                <a16:creationId xmlns:a16="http://schemas.microsoft.com/office/drawing/2014/main" id="{5A898C39-73B0-9A8A-E3A0-A1F2CBD579B0}"/>
              </a:ext>
            </a:extLst>
          </p:cNvPr>
          <p:cNvSpPr txBox="1"/>
          <p:nvPr/>
        </p:nvSpPr>
        <p:spPr>
          <a:xfrm>
            <a:off x="2856228" y="4530764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+0.0%</a:t>
            </a:r>
            <a:endParaRPr lang="he-IL" sz="2000" b="1" dirty="0"/>
          </a:p>
        </p:txBody>
      </p:sp>
      <p:sp>
        <p:nvSpPr>
          <p:cNvPr id="131" name="תיבת טקסט 130">
            <a:extLst>
              <a:ext uri="{FF2B5EF4-FFF2-40B4-BE49-F238E27FC236}">
                <a16:creationId xmlns:a16="http://schemas.microsoft.com/office/drawing/2014/main" id="{BF54F5D5-720F-71FE-2E27-793FE3A85746}"/>
              </a:ext>
            </a:extLst>
          </p:cNvPr>
          <p:cNvSpPr txBox="1"/>
          <p:nvPr/>
        </p:nvSpPr>
        <p:spPr>
          <a:xfrm>
            <a:off x="3977818" y="3044899"/>
            <a:ext cx="106597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+0.15%</a:t>
            </a:r>
            <a:endParaRPr lang="he-IL" sz="2000" b="1" dirty="0"/>
          </a:p>
        </p:txBody>
      </p:sp>
      <p:sp>
        <p:nvSpPr>
          <p:cNvPr id="132" name="תיבת טקסט 131">
            <a:extLst>
              <a:ext uri="{FF2B5EF4-FFF2-40B4-BE49-F238E27FC236}">
                <a16:creationId xmlns:a16="http://schemas.microsoft.com/office/drawing/2014/main" id="{00042842-BC0E-8099-D92E-747D28BF75E8}"/>
              </a:ext>
            </a:extLst>
          </p:cNvPr>
          <p:cNvSpPr txBox="1"/>
          <p:nvPr/>
        </p:nvSpPr>
        <p:spPr>
          <a:xfrm>
            <a:off x="6242705" y="1686072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+0.0%</a:t>
            </a:r>
            <a:endParaRPr lang="he-IL" sz="2000" b="1" dirty="0"/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50D597C4-FE07-55C8-75F2-F566723A178B}"/>
              </a:ext>
            </a:extLst>
          </p:cNvPr>
          <p:cNvSpPr txBox="1"/>
          <p:nvPr/>
        </p:nvSpPr>
        <p:spPr>
          <a:xfrm>
            <a:off x="7576579" y="3993244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+0.0%</a:t>
            </a:r>
            <a:endParaRPr lang="he-IL" sz="2000" b="1" dirty="0"/>
          </a:p>
        </p:txBody>
      </p:sp>
      <p:sp>
        <p:nvSpPr>
          <p:cNvPr id="134" name="תיבת טקסט 133">
            <a:extLst>
              <a:ext uri="{FF2B5EF4-FFF2-40B4-BE49-F238E27FC236}">
                <a16:creationId xmlns:a16="http://schemas.microsoft.com/office/drawing/2014/main" id="{9EF71973-4A85-7D8B-AA78-02F9CDEC9158}"/>
              </a:ext>
            </a:extLst>
          </p:cNvPr>
          <p:cNvSpPr txBox="1"/>
          <p:nvPr/>
        </p:nvSpPr>
        <p:spPr>
          <a:xfrm>
            <a:off x="5506130" y="6320412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+0.0%</a:t>
            </a:r>
            <a:endParaRPr lang="he-IL" sz="2000" b="1" dirty="0"/>
          </a:p>
        </p:txBody>
      </p: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D5A4CA7D-69AF-4752-B743-2314C6C36E20}"/>
              </a:ext>
            </a:extLst>
          </p:cNvPr>
          <p:cNvSpPr txBox="1"/>
          <p:nvPr/>
        </p:nvSpPr>
        <p:spPr>
          <a:xfrm>
            <a:off x="3063565" y="1541720"/>
            <a:ext cx="106597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+0.20%</a:t>
            </a:r>
            <a:endParaRPr lang="he-IL" sz="2000" b="1" dirty="0"/>
          </a:p>
        </p:txBody>
      </p:sp>
      <p:sp>
        <p:nvSpPr>
          <p:cNvPr id="136" name="תיבת טקסט 135">
            <a:extLst>
              <a:ext uri="{FF2B5EF4-FFF2-40B4-BE49-F238E27FC236}">
                <a16:creationId xmlns:a16="http://schemas.microsoft.com/office/drawing/2014/main" id="{694F9B2F-7B65-070F-2744-2545A2440C57}"/>
              </a:ext>
            </a:extLst>
          </p:cNvPr>
          <p:cNvSpPr txBox="1"/>
          <p:nvPr/>
        </p:nvSpPr>
        <p:spPr>
          <a:xfrm>
            <a:off x="6733569" y="751474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+0.05%</a:t>
            </a:r>
            <a:endParaRPr lang="he-IL" sz="1600" b="1" dirty="0"/>
          </a:p>
        </p:txBody>
      </p:sp>
      <p:sp>
        <p:nvSpPr>
          <p:cNvPr id="137" name="תיבת טקסט 136">
            <a:extLst>
              <a:ext uri="{FF2B5EF4-FFF2-40B4-BE49-F238E27FC236}">
                <a16:creationId xmlns:a16="http://schemas.microsoft.com/office/drawing/2014/main" id="{D3FFE3B4-82F6-95F0-40A2-788D2F438E67}"/>
              </a:ext>
            </a:extLst>
          </p:cNvPr>
          <p:cNvSpPr txBox="1"/>
          <p:nvPr/>
        </p:nvSpPr>
        <p:spPr>
          <a:xfrm>
            <a:off x="5817306" y="4665609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+0.05%</a:t>
            </a:r>
            <a:endParaRPr lang="he-IL" sz="1600" b="1" dirty="0"/>
          </a:p>
        </p:txBody>
      </p:sp>
      <p:sp>
        <p:nvSpPr>
          <p:cNvPr id="138" name="תיבת טקסט 137">
            <a:extLst>
              <a:ext uri="{FF2B5EF4-FFF2-40B4-BE49-F238E27FC236}">
                <a16:creationId xmlns:a16="http://schemas.microsoft.com/office/drawing/2014/main" id="{D53139C4-6F3E-B91A-D878-77C8BDFE37BC}"/>
              </a:ext>
            </a:extLst>
          </p:cNvPr>
          <p:cNvSpPr txBox="1"/>
          <p:nvPr/>
        </p:nvSpPr>
        <p:spPr>
          <a:xfrm>
            <a:off x="5709715" y="217194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+0.10%</a:t>
            </a:r>
            <a:endParaRPr lang="he-IL" sz="1600" b="1" dirty="0"/>
          </a:p>
        </p:txBody>
      </p:sp>
      <p:sp>
        <p:nvSpPr>
          <p:cNvPr id="139" name="תיבת טקסט 138">
            <a:extLst>
              <a:ext uri="{FF2B5EF4-FFF2-40B4-BE49-F238E27FC236}">
                <a16:creationId xmlns:a16="http://schemas.microsoft.com/office/drawing/2014/main" id="{B7B3BD9D-E74E-B5A7-5F5D-8C2ACD1E0699}"/>
              </a:ext>
            </a:extLst>
          </p:cNvPr>
          <p:cNvSpPr txBox="1"/>
          <p:nvPr/>
        </p:nvSpPr>
        <p:spPr>
          <a:xfrm>
            <a:off x="5987260" y="5541283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+0.02%</a:t>
            </a:r>
            <a:endParaRPr lang="he-IL" sz="1600" b="1" dirty="0"/>
          </a:p>
        </p:txBody>
      </p:sp>
      <p:sp>
        <p:nvSpPr>
          <p:cNvPr id="140" name="תיבת טקסט 139">
            <a:extLst>
              <a:ext uri="{FF2B5EF4-FFF2-40B4-BE49-F238E27FC236}">
                <a16:creationId xmlns:a16="http://schemas.microsoft.com/office/drawing/2014/main" id="{42B81691-360B-7E69-C525-AD5462DB41CF}"/>
              </a:ext>
            </a:extLst>
          </p:cNvPr>
          <p:cNvSpPr txBox="1"/>
          <p:nvPr/>
        </p:nvSpPr>
        <p:spPr>
          <a:xfrm>
            <a:off x="7690229" y="1980245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+0.07%</a:t>
            </a:r>
            <a:endParaRPr lang="he-IL" sz="1600" b="1" dirty="0"/>
          </a:p>
        </p:txBody>
      </p:sp>
      <p:sp>
        <p:nvSpPr>
          <p:cNvPr id="141" name="תיבת טקסט 140">
            <a:extLst>
              <a:ext uri="{FF2B5EF4-FFF2-40B4-BE49-F238E27FC236}">
                <a16:creationId xmlns:a16="http://schemas.microsoft.com/office/drawing/2014/main" id="{26FB94B1-C97F-174F-CDB9-70C9FFCC5681}"/>
              </a:ext>
            </a:extLst>
          </p:cNvPr>
          <p:cNvSpPr txBox="1"/>
          <p:nvPr/>
        </p:nvSpPr>
        <p:spPr>
          <a:xfrm>
            <a:off x="8362908" y="2976472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+0.03%</a:t>
            </a:r>
            <a:endParaRPr lang="he-IL" sz="1600" b="1" dirty="0"/>
          </a:p>
        </p:txBody>
      </p:sp>
      <p:sp>
        <p:nvSpPr>
          <p:cNvPr id="142" name="תיבת טקסט 141">
            <a:extLst>
              <a:ext uri="{FF2B5EF4-FFF2-40B4-BE49-F238E27FC236}">
                <a16:creationId xmlns:a16="http://schemas.microsoft.com/office/drawing/2014/main" id="{9D58D97F-36C7-4440-3048-4443A0CC786D}"/>
              </a:ext>
            </a:extLst>
          </p:cNvPr>
          <p:cNvSpPr txBox="1"/>
          <p:nvPr/>
        </p:nvSpPr>
        <p:spPr>
          <a:xfrm>
            <a:off x="2126115" y="2940228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</a:t>
            </a:r>
            <a:endParaRPr lang="he-IL" sz="2000" b="1" dirty="0"/>
          </a:p>
        </p:txBody>
      </p: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98B95F97-6406-D0C9-09B8-9EE8C21C4A9E}"/>
              </a:ext>
            </a:extLst>
          </p:cNvPr>
          <p:cNvSpPr txBox="1"/>
          <p:nvPr/>
        </p:nvSpPr>
        <p:spPr>
          <a:xfrm>
            <a:off x="6660998" y="281781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Q3</a:t>
            </a:r>
            <a:endParaRPr lang="he-IL" sz="2000" b="1" dirty="0"/>
          </a:p>
        </p:txBody>
      </p:sp>
      <p:sp>
        <p:nvSpPr>
          <p:cNvPr id="144" name="תיבת טקסט 143">
            <a:extLst>
              <a:ext uri="{FF2B5EF4-FFF2-40B4-BE49-F238E27FC236}">
                <a16:creationId xmlns:a16="http://schemas.microsoft.com/office/drawing/2014/main" id="{D8B2491B-3C58-AF0B-4504-A1620C735A71}"/>
              </a:ext>
            </a:extLst>
          </p:cNvPr>
          <p:cNvSpPr txBox="1"/>
          <p:nvPr/>
        </p:nvSpPr>
        <p:spPr>
          <a:xfrm>
            <a:off x="4736864" y="523318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Q2</a:t>
            </a:r>
            <a:endParaRPr lang="he-IL" sz="2000" b="1" dirty="0"/>
          </a:p>
        </p:txBody>
      </p: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A14712AD-5542-D54E-AE4B-6E87A2A848B5}"/>
              </a:ext>
            </a:extLst>
          </p:cNvPr>
          <p:cNvSpPr txBox="1"/>
          <p:nvPr/>
        </p:nvSpPr>
        <p:spPr>
          <a:xfrm>
            <a:off x="9428887" y="1076817"/>
            <a:ext cx="204364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000" b="1" dirty="0"/>
              <a:t>מילים בשפה:</a:t>
            </a:r>
            <a:br>
              <a:rPr lang="en-US" sz="2000" b="1" dirty="0"/>
            </a:br>
            <a:r>
              <a:rPr lang="he-IL" sz="2000" b="1" dirty="0"/>
              <a:t>{</a:t>
            </a:r>
            <a:r>
              <a:rPr lang="en-US" sz="2000" b="1" dirty="0"/>
              <a:t>A,B,0,1,2</a:t>
            </a:r>
            <a:r>
              <a:rPr lang="he-IL" sz="20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488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69CEB-E9C8-7D93-502C-FBEFDE28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>
            <a:extLst>
              <a:ext uri="{FF2B5EF4-FFF2-40B4-BE49-F238E27FC236}">
                <a16:creationId xmlns:a16="http://schemas.microsoft.com/office/drawing/2014/main" id="{C2D4406F-1F4D-501A-F8F3-2FB790379C02}"/>
              </a:ext>
            </a:extLst>
          </p:cNvPr>
          <p:cNvSpPr/>
          <p:nvPr/>
        </p:nvSpPr>
        <p:spPr>
          <a:xfrm>
            <a:off x="3902022" y="5759566"/>
            <a:ext cx="914400" cy="9143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226EFC9E-22F5-EA64-3209-D2DA0E3BB0C4}"/>
              </a:ext>
            </a:extLst>
          </p:cNvPr>
          <p:cNvSpPr/>
          <p:nvPr/>
        </p:nvSpPr>
        <p:spPr>
          <a:xfrm>
            <a:off x="1920949" y="28601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A82A19C1-7F2C-8AB6-CC9C-1F4F353CB68E}"/>
              </a:ext>
            </a:extLst>
          </p:cNvPr>
          <p:cNvSpPr/>
          <p:nvPr/>
        </p:nvSpPr>
        <p:spPr>
          <a:xfrm>
            <a:off x="3157871" y="1279451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C116F17D-90F4-49D8-784B-29E636C5E46B}"/>
              </a:ext>
            </a:extLst>
          </p:cNvPr>
          <p:cNvSpPr/>
          <p:nvPr/>
        </p:nvSpPr>
        <p:spPr>
          <a:xfrm>
            <a:off x="4072271" y="2729023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052A5E6C-54D1-8355-D8FE-676659DF67A1}"/>
              </a:ext>
            </a:extLst>
          </p:cNvPr>
          <p:cNvSpPr/>
          <p:nvPr/>
        </p:nvSpPr>
        <p:spPr>
          <a:xfrm>
            <a:off x="2835349" y="42317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>
            <a:extLst>
              <a:ext uri="{FF2B5EF4-FFF2-40B4-BE49-F238E27FC236}">
                <a16:creationId xmlns:a16="http://schemas.microsoft.com/office/drawing/2014/main" id="{69037E4B-D230-F21D-0A33-830253465018}"/>
              </a:ext>
            </a:extLst>
          </p:cNvPr>
          <p:cNvSpPr/>
          <p:nvPr/>
        </p:nvSpPr>
        <p:spPr>
          <a:xfrm>
            <a:off x="148856" y="2635986"/>
            <a:ext cx="1190845" cy="11385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23E03E46-5AEA-3F26-848A-418A0D7E5632}"/>
              </a:ext>
            </a:extLst>
          </p:cNvPr>
          <p:cNvSpPr/>
          <p:nvPr/>
        </p:nvSpPr>
        <p:spPr>
          <a:xfrm>
            <a:off x="6902517" y="3922018"/>
            <a:ext cx="1097220" cy="10450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6E0255AF-5702-2619-6546-F93C487CB5E1}"/>
              </a:ext>
            </a:extLst>
          </p:cNvPr>
          <p:cNvSpPr/>
          <p:nvPr/>
        </p:nvSpPr>
        <p:spPr>
          <a:xfrm>
            <a:off x="5200510" y="3973009"/>
            <a:ext cx="926834" cy="9412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2CCEA1ED-33C4-3B3D-BBE1-6EF2FE6FC8FB}"/>
              </a:ext>
            </a:extLst>
          </p:cNvPr>
          <p:cNvSpPr/>
          <p:nvPr/>
        </p:nvSpPr>
        <p:spPr>
          <a:xfrm>
            <a:off x="7044171" y="1571762"/>
            <a:ext cx="1065979" cy="967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50F7E98A-3F50-5FB9-DC8C-18A6A46C4789}"/>
              </a:ext>
            </a:extLst>
          </p:cNvPr>
          <p:cNvSpPr/>
          <p:nvPr/>
        </p:nvSpPr>
        <p:spPr>
          <a:xfrm>
            <a:off x="7021786" y="2680541"/>
            <a:ext cx="1065979" cy="10678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</a:t>
            </a:r>
            <a:endParaRPr lang="he-IL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365B5D8A-DFDB-D057-2FC1-A6D0352741C5}"/>
              </a:ext>
            </a:extLst>
          </p:cNvPr>
          <p:cNvSpPr/>
          <p:nvPr/>
        </p:nvSpPr>
        <p:spPr>
          <a:xfrm>
            <a:off x="3984813" y="36008"/>
            <a:ext cx="832016" cy="8017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DF9EC9C0-B7B0-5078-8375-4C7EB6B05366}"/>
              </a:ext>
            </a:extLst>
          </p:cNvPr>
          <p:cNvSpPr/>
          <p:nvPr/>
        </p:nvSpPr>
        <p:spPr>
          <a:xfrm>
            <a:off x="5039845" y="712535"/>
            <a:ext cx="956546" cy="8913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BEDBDD63-0163-F44E-7FED-65DE5C292F9D}"/>
              </a:ext>
            </a:extLst>
          </p:cNvPr>
          <p:cNvSpPr/>
          <p:nvPr/>
        </p:nvSpPr>
        <p:spPr>
          <a:xfrm rot="323189">
            <a:off x="5031147" y="1710865"/>
            <a:ext cx="925790" cy="884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04C86CE8-EE91-8F4F-8222-84547234B97A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594344" y="2059940"/>
            <a:ext cx="697438" cy="80021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8EF10BC4-6288-3ECE-2C53-B80E60ED4785}"/>
              </a:ext>
            </a:extLst>
          </p:cNvPr>
          <p:cNvCxnSpPr>
            <a:cxnSpLocks/>
          </p:cNvCxnSpPr>
          <p:nvPr/>
        </p:nvCxnSpPr>
        <p:spPr>
          <a:xfrm flipV="1">
            <a:off x="4994491" y="2230188"/>
            <a:ext cx="2038167" cy="81734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EEA8DC8B-7106-3C40-234C-473138CD678E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835349" y="3230525"/>
            <a:ext cx="1277299" cy="8683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D83E2A91-82C3-0C25-0520-60CF84800F9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94344" y="3744211"/>
            <a:ext cx="374916" cy="62145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מחבר חץ ישר 36">
            <a:extLst>
              <a:ext uri="{FF2B5EF4-FFF2-40B4-BE49-F238E27FC236}">
                <a16:creationId xmlns:a16="http://schemas.microsoft.com/office/drawing/2014/main" id="{EE2FC71F-2585-C0F3-8864-F369AF0B869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368443" y="3317358"/>
            <a:ext cx="552506" cy="144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F59AD51A-EAFD-FC47-96CF-F07B6478BD1A}"/>
              </a:ext>
            </a:extLst>
          </p:cNvPr>
          <p:cNvCxnSpPr>
            <a:cxnSpLocks/>
          </p:cNvCxnSpPr>
          <p:nvPr/>
        </p:nvCxnSpPr>
        <p:spPr>
          <a:xfrm>
            <a:off x="4034857" y="1906808"/>
            <a:ext cx="978524" cy="1709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6F72BB9A-03A4-17B8-7F97-5DB4D5EBD084}"/>
              </a:ext>
            </a:extLst>
          </p:cNvPr>
          <p:cNvCxnSpPr>
            <a:cxnSpLocks/>
          </p:cNvCxnSpPr>
          <p:nvPr/>
        </p:nvCxnSpPr>
        <p:spPr>
          <a:xfrm flipV="1">
            <a:off x="3846257" y="751338"/>
            <a:ext cx="352146" cy="57774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53900C46-8673-2B11-3768-A5C5EE99E6FC}"/>
              </a:ext>
            </a:extLst>
          </p:cNvPr>
          <p:cNvCxnSpPr>
            <a:cxnSpLocks/>
          </p:cNvCxnSpPr>
          <p:nvPr/>
        </p:nvCxnSpPr>
        <p:spPr>
          <a:xfrm flipV="1">
            <a:off x="4963072" y="3178055"/>
            <a:ext cx="1988709" cy="1209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2F6AE14B-4FC9-C74D-9FAF-F38991D94266}"/>
              </a:ext>
            </a:extLst>
          </p:cNvPr>
          <p:cNvCxnSpPr>
            <a:cxnSpLocks/>
          </p:cNvCxnSpPr>
          <p:nvPr/>
        </p:nvCxnSpPr>
        <p:spPr>
          <a:xfrm>
            <a:off x="4917595" y="3381433"/>
            <a:ext cx="2034186" cy="7202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id="{2085FE20-FC00-4F17-2D1E-925755D30A52}"/>
              </a:ext>
            </a:extLst>
          </p:cNvPr>
          <p:cNvCxnSpPr>
            <a:cxnSpLocks/>
          </p:cNvCxnSpPr>
          <p:nvPr/>
        </p:nvCxnSpPr>
        <p:spPr>
          <a:xfrm flipV="1">
            <a:off x="3999313" y="1267549"/>
            <a:ext cx="963759" cy="21968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E4EF254E-A580-1AEF-0793-AF57A578235F}"/>
              </a:ext>
            </a:extLst>
          </p:cNvPr>
          <p:cNvSpPr txBox="1"/>
          <p:nvPr/>
        </p:nvSpPr>
        <p:spPr>
          <a:xfrm>
            <a:off x="1501637" y="5088546"/>
            <a:ext cx="914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A</a:t>
            </a:r>
            <a:endParaRPr lang="he-IL" sz="3200" b="1" dirty="0"/>
          </a:p>
        </p:txBody>
      </p:sp>
      <p:sp>
        <p:nvSpPr>
          <p:cNvPr id="77" name="תיבת טקסט 76">
            <a:extLst>
              <a:ext uri="{FF2B5EF4-FFF2-40B4-BE49-F238E27FC236}">
                <a16:creationId xmlns:a16="http://schemas.microsoft.com/office/drawing/2014/main" id="{869370EB-B2B5-7FFA-49B2-2969A0903179}"/>
              </a:ext>
            </a:extLst>
          </p:cNvPr>
          <p:cNvSpPr txBox="1"/>
          <p:nvPr/>
        </p:nvSpPr>
        <p:spPr>
          <a:xfrm>
            <a:off x="3315628" y="370440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A4BD48C4-D17C-6E6B-DDDF-348E453228C0}"/>
              </a:ext>
            </a:extLst>
          </p:cNvPr>
          <p:cNvSpPr txBox="1"/>
          <p:nvPr/>
        </p:nvSpPr>
        <p:spPr>
          <a:xfrm>
            <a:off x="6071499" y="206931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FAB9DB81-B4C1-C652-6C0A-A8EB8A208D01}"/>
              </a:ext>
            </a:extLst>
          </p:cNvPr>
          <p:cNvSpPr txBox="1"/>
          <p:nvPr/>
        </p:nvSpPr>
        <p:spPr>
          <a:xfrm>
            <a:off x="4301631" y="1727181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CC07D3D1-331C-D5C6-1815-6EA98BB7B6BF}"/>
              </a:ext>
            </a:extLst>
          </p:cNvPr>
          <p:cNvSpPr txBox="1"/>
          <p:nvPr/>
        </p:nvSpPr>
        <p:spPr>
          <a:xfrm>
            <a:off x="6121451" y="357450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1" name="תיבת טקסט 80">
            <a:extLst>
              <a:ext uri="{FF2B5EF4-FFF2-40B4-BE49-F238E27FC236}">
                <a16:creationId xmlns:a16="http://schemas.microsoft.com/office/drawing/2014/main" id="{B217DC41-BE69-FB96-571A-8A18D47DAC7A}"/>
              </a:ext>
            </a:extLst>
          </p:cNvPr>
          <p:cNvSpPr txBox="1"/>
          <p:nvPr/>
        </p:nvSpPr>
        <p:spPr>
          <a:xfrm>
            <a:off x="2495728" y="368505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51601795-B954-C579-B047-67D313D7239B}"/>
              </a:ext>
            </a:extLst>
          </p:cNvPr>
          <p:cNvSpPr txBox="1"/>
          <p:nvPr/>
        </p:nvSpPr>
        <p:spPr>
          <a:xfrm>
            <a:off x="4151036" y="99502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B0244550-F2D0-14D5-6048-EFD09B2EA9A8}"/>
              </a:ext>
            </a:extLst>
          </p:cNvPr>
          <p:cNvSpPr txBox="1"/>
          <p:nvPr/>
        </p:nvSpPr>
        <p:spPr>
          <a:xfrm>
            <a:off x="6242496" y="283545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7" name="תיבת טקסט 86">
            <a:extLst>
              <a:ext uri="{FF2B5EF4-FFF2-40B4-BE49-F238E27FC236}">
                <a16:creationId xmlns:a16="http://schemas.microsoft.com/office/drawing/2014/main" id="{19F7834B-8472-237C-53A5-8E895A0E6FDC}"/>
              </a:ext>
            </a:extLst>
          </p:cNvPr>
          <p:cNvSpPr txBox="1"/>
          <p:nvPr/>
        </p:nvSpPr>
        <p:spPr>
          <a:xfrm>
            <a:off x="3043686" y="290446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0D972BD8-D4D2-19AE-969A-B4BFDEFCC0C1}"/>
              </a:ext>
            </a:extLst>
          </p:cNvPr>
          <p:cNvSpPr txBox="1"/>
          <p:nvPr/>
        </p:nvSpPr>
        <p:spPr>
          <a:xfrm>
            <a:off x="3482980" y="73776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F2DD771F-3307-A4C0-49B9-B81FE6B661A4}"/>
              </a:ext>
            </a:extLst>
          </p:cNvPr>
          <p:cNvSpPr txBox="1"/>
          <p:nvPr/>
        </p:nvSpPr>
        <p:spPr>
          <a:xfrm>
            <a:off x="2377382" y="220929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EA6EEE34-E219-2BC4-BCAA-A1593CDD628C}"/>
              </a:ext>
            </a:extLst>
          </p:cNvPr>
          <p:cNvSpPr txBox="1"/>
          <p:nvPr/>
        </p:nvSpPr>
        <p:spPr>
          <a:xfrm>
            <a:off x="450733" y="266010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Q0</a:t>
            </a:r>
            <a:endParaRPr lang="he-IL" sz="2000" b="1" dirty="0"/>
          </a:p>
        </p:txBody>
      </p:sp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41114670-2AA8-8186-2872-D08A65C223D1}"/>
              </a:ext>
            </a:extLst>
          </p:cNvPr>
          <p:cNvSpPr txBox="1"/>
          <p:nvPr/>
        </p:nvSpPr>
        <p:spPr>
          <a:xfrm>
            <a:off x="3305344" y="134444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Q4</a:t>
            </a:r>
            <a:endParaRPr lang="he-IL" sz="2000" b="1" dirty="0"/>
          </a:p>
        </p:txBody>
      </p:sp>
      <p:sp>
        <p:nvSpPr>
          <p:cNvPr id="129" name="תיבת טקסט 128">
            <a:extLst>
              <a:ext uri="{FF2B5EF4-FFF2-40B4-BE49-F238E27FC236}">
                <a16:creationId xmlns:a16="http://schemas.microsoft.com/office/drawing/2014/main" id="{F7A710DB-8D58-75BE-FB69-9B89885C6DD1}"/>
              </a:ext>
            </a:extLst>
          </p:cNvPr>
          <p:cNvSpPr txBox="1"/>
          <p:nvPr/>
        </p:nvSpPr>
        <p:spPr>
          <a:xfrm>
            <a:off x="4069580" y="404304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130" name="תיבת טקסט 129">
            <a:extLst>
              <a:ext uri="{FF2B5EF4-FFF2-40B4-BE49-F238E27FC236}">
                <a16:creationId xmlns:a16="http://schemas.microsoft.com/office/drawing/2014/main" id="{AB1B1CD9-2A85-39BC-33D0-A4B52F5B420D}"/>
              </a:ext>
            </a:extLst>
          </p:cNvPr>
          <p:cNvSpPr txBox="1"/>
          <p:nvPr/>
        </p:nvSpPr>
        <p:spPr>
          <a:xfrm>
            <a:off x="2674862" y="4701852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1" name="תיבת טקסט 130">
            <a:extLst>
              <a:ext uri="{FF2B5EF4-FFF2-40B4-BE49-F238E27FC236}">
                <a16:creationId xmlns:a16="http://schemas.microsoft.com/office/drawing/2014/main" id="{CA7A8AC8-C077-8E94-16F4-7876E318B30F}"/>
              </a:ext>
            </a:extLst>
          </p:cNvPr>
          <p:cNvSpPr txBox="1"/>
          <p:nvPr/>
        </p:nvSpPr>
        <p:spPr>
          <a:xfrm>
            <a:off x="3828155" y="3191798"/>
            <a:ext cx="106597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+0.15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2" name="תיבת טקסט 131">
            <a:extLst>
              <a:ext uri="{FF2B5EF4-FFF2-40B4-BE49-F238E27FC236}">
                <a16:creationId xmlns:a16="http://schemas.microsoft.com/office/drawing/2014/main" id="{B0D7E0E6-9957-B69A-9657-5F6601B89485}"/>
              </a:ext>
            </a:extLst>
          </p:cNvPr>
          <p:cNvSpPr txBox="1"/>
          <p:nvPr/>
        </p:nvSpPr>
        <p:spPr>
          <a:xfrm>
            <a:off x="4867861" y="2155871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CC649BF5-1963-1CD8-5D46-CD8AEFEA2105}"/>
              </a:ext>
            </a:extLst>
          </p:cNvPr>
          <p:cNvSpPr txBox="1"/>
          <p:nvPr/>
        </p:nvSpPr>
        <p:spPr>
          <a:xfrm>
            <a:off x="6847128" y="4523762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4" name="תיבת טקסט 133">
            <a:extLst>
              <a:ext uri="{FF2B5EF4-FFF2-40B4-BE49-F238E27FC236}">
                <a16:creationId xmlns:a16="http://schemas.microsoft.com/office/drawing/2014/main" id="{1189D3EE-58EF-792D-559C-D4DF873D81A1}"/>
              </a:ext>
            </a:extLst>
          </p:cNvPr>
          <p:cNvSpPr txBox="1"/>
          <p:nvPr/>
        </p:nvSpPr>
        <p:spPr>
          <a:xfrm>
            <a:off x="3862108" y="6123961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723F91A5-FF72-1E0D-C124-A1452BB69AEF}"/>
              </a:ext>
            </a:extLst>
          </p:cNvPr>
          <p:cNvSpPr txBox="1"/>
          <p:nvPr/>
        </p:nvSpPr>
        <p:spPr>
          <a:xfrm>
            <a:off x="3169073" y="1730230"/>
            <a:ext cx="8607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+0.20</a:t>
            </a:r>
            <a:endParaRPr lang="he-IL" sz="2000" b="1" dirty="0"/>
          </a:p>
        </p:txBody>
      </p:sp>
      <p:sp>
        <p:nvSpPr>
          <p:cNvPr id="136" name="תיבת טקסט 135">
            <a:extLst>
              <a:ext uri="{FF2B5EF4-FFF2-40B4-BE49-F238E27FC236}">
                <a16:creationId xmlns:a16="http://schemas.microsoft.com/office/drawing/2014/main" id="{D7D3E576-1492-9186-11B9-803D762DF286}"/>
              </a:ext>
            </a:extLst>
          </p:cNvPr>
          <p:cNvSpPr txBox="1"/>
          <p:nvPr/>
        </p:nvSpPr>
        <p:spPr>
          <a:xfrm>
            <a:off x="4716282" y="1175165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38" name="תיבת טקסט 137">
            <a:extLst>
              <a:ext uri="{FF2B5EF4-FFF2-40B4-BE49-F238E27FC236}">
                <a16:creationId xmlns:a16="http://schemas.microsoft.com/office/drawing/2014/main" id="{0531EC2C-698A-A5CD-A710-328E91A90B29}"/>
              </a:ext>
            </a:extLst>
          </p:cNvPr>
          <p:cNvSpPr txBox="1"/>
          <p:nvPr/>
        </p:nvSpPr>
        <p:spPr>
          <a:xfrm>
            <a:off x="3604394" y="409639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+0.10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0" name="תיבת טקסט 139">
            <a:extLst>
              <a:ext uri="{FF2B5EF4-FFF2-40B4-BE49-F238E27FC236}">
                <a16:creationId xmlns:a16="http://schemas.microsoft.com/office/drawing/2014/main" id="{E55694E8-311E-F25F-928C-589FECFA7A2A}"/>
              </a:ext>
            </a:extLst>
          </p:cNvPr>
          <p:cNvSpPr txBox="1"/>
          <p:nvPr/>
        </p:nvSpPr>
        <p:spPr>
          <a:xfrm>
            <a:off x="6847128" y="2116811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+0.07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1" name="תיבת טקסט 140">
            <a:extLst>
              <a:ext uri="{FF2B5EF4-FFF2-40B4-BE49-F238E27FC236}">
                <a16:creationId xmlns:a16="http://schemas.microsoft.com/office/drawing/2014/main" id="{63FEEC79-B0A9-DFA1-FE56-44EB95D2BE10}"/>
              </a:ext>
            </a:extLst>
          </p:cNvPr>
          <p:cNvSpPr txBox="1"/>
          <p:nvPr/>
        </p:nvSpPr>
        <p:spPr>
          <a:xfrm>
            <a:off x="6771338" y="3360126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2" name="תיבת טקסט 141">
            <a:extLst>
              <a:ext uri="{FF2B5EF4-FFF2-40B4-BE49-F238E27FC236}">
                <a16:creationId xmlns:a16="http://schemas.microsoft.com/office/drawing/2014/main" id="{94B8E920-FA46-EC09-702C-B18D089621AB}"/>
              </a:ext>
            </a:extLst>
          </p:cNvPr>
          <p:cNvSpPr txBox="1"/>
          <p:nvPr/>
        </p:nvSpPr>
        <p:spPr>
          <a:xfrm>
            <a:off x="2126115" y="2940228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</a:t>
            </a:r>
            <a:endParaRPr lang="he-IL" sz="2000" b="1" dirty="0"/>
          </a:p>
        </p:txBody>
      </p: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4CDB05E3-5A05-2C34-45D7-69C61B7AF3DD}"/>
              </a:ext>
            </a:extLst>
          </p:cNvPr>
          <p:cNvSpPr txBox="1"/>
          <p:nvPr/>
        </p:nvSpPr>
        <p:spPr>
          <a:xfrm>
            <a:off x="4183811" y="274017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Q3</a:t>
            </a:r>
            <a:endParaRPr lang="he-IL" sz="2000" b="1" dirty="0"/>
          </a:p>
        </p:txBody>
      </p:sp>
      <p:sp>
        <p:nvSpPr>
          <p:cNvPr id="144" name="תיבת טקסט 143">
            <a:extLst>
              <a:ext uri="{FF2B5EF4-FFF2-40B4-BE49-F238E27FC236}">
                <a16:creationId xmlns:a16="http://schemas.microsoft.com/office/drawing/2014/main" id="{192B874D-1F3D-1DC1-75DB-F5838C50AA5E}"/>
              </a:ext>
            </a:extLst>
          </p:cNvPr>
          <p:cNvSpPr txBox="1"/>
          <p:nvPr/>
        </p:nvSpPr>
        <p:spPr>
          <a:xfrm>
            <a:off x="3003302" y="4277211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Q2</a:t>
            </a:r>
            <a:endParaRPr lang="he-IL" sz="2000" b="1" dirty="0"/>
          </a:p>
        </p:txBody>
      </p: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B96F95E7-95C3-69F6-E988-5DE275ECDB7D}"/>
              </a:ext>
            </a:extLst>
          </p:cNvPr>
          <p:cNvSpPr txBox="1"/>
          <p:nvPr/>
        </p:nvSpPr>
        <p:spPr>
          <a:xfrm>
            <a:off x="9428887" y="1076817"/>
            <a:ext cx="204364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000" b="1" dirty="0"/>
              <a:t>מילים בשפה:</a:t>
            </a:r>
            <a:br>
              <a:rPr lang="en-US" sz="2000" b="1" dirty="0"/>
            </a:br>
            <a:r>
              <a:rPr lang="he-IL" sz="2000" b="1" dirty="0"/>
              <a:t>{</a:t>
            </a:r>
            <a:r>
              <a:rPr lang="en-US" sz="2000" b="1" dirty="0"/>
              <a:t>A,B,0,1,2</a:t>
            </a:r>
            <a:r>
              <a:rPr lang="he-IL" sz="2000" b="1" dirty="0"/>
              <a:t>}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815E504-D3B3-6353-4D7D-9BF7F338A395}"/>
              </a:ext>
            </a:extLst>
          </p:cNvPr>
          <p:cNvSpPr txBox="1"/>
          <p:nvPr/>
        </p:nvSpPr>
        <p:spPr>
          <a:xfrm>
            <a:off x="8885742" y="285665"/>
            <a:ext cx="27409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u="sng" dirty="0"/>
              <a:t>אוטומט משופר</a:t>
            </a: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2B059F97-4E8D-841F-ADA4-39DFB0247A2A}"/>
              </a:ext>
            </a:extLst>
          </p:cNvPr>
          <p:cNvSpPr/>
          <p:nvPr/>
        </p:nvSpPr>
        <p:spPr>
          <a:xfrm rot="1102119">
            <a:off x="5060291" y="5051842"/>
            <a:ext cx="957941" cy="9015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33031A02-F0F3-EB66-89E7-3C4F903DCA3B}"/>
              </a:ext>
            </a:extLst>
          </p:cNvPr>
          <p:cNvCxnSpPr>
            <a:cxnSpLocks/>
          </p:cNvCxnSpPr>
          <p:nvPr/>
        </p:nvCxnSpPr>
        <p:spPr>
          <a:xfrm flipV="1">
            <a:off x="3721399" y="4340715"/>
            <a:ext cx="1412727" cy="16782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7406FEB2-20B6-B43B-484E-17EB19871E41}"/>
              </a:ext>
            </a:extLst>
          </p:cNvPr>
          <p:cNvCxnSpPr>
            <a:cxnSpLocks/>
          </p:cNvCxnSpPr>
          <p:nvPr/>
        </p:nvCxnSpPr>
        <p:spPr>
          <a:xfrm>
            <a:off x="3731963" y="4848374"/>
            <a:ext cx="1338741" cy="41857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38634733-9C4A-A618-E2AD-014F0A9E9886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33464" y="5157210"/>
            <a:ext cx="602469" cy="73626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CC53C884-007E-7244-C6FD-945E63C2789E}"/>
              </a:ext>
            </a:extLst>
          </p:cNvPr>
          <p:cNvSpPr txBox="1"/>
          <p:nvPr/>
        </p:nvSpPr>
        <p:spPr>
          <a:xfrm rot="1102119">
            <a:off x="3017837" y="512777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540FB16B-01A0-6D57-99C2-3694F8AFFCF9}"/>
              </a:ext>
            </a:extLst>
          </p:cNvPr>
          <p:cNvSpPr txBox="1"/>
          <p:nvPr/>
        </p:nvSpPr>
        <p:spPr>
          <a:xfrm rot="1102119">
            <a:off x="3849753" y="456169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6E44BC5A-CC73-D7A0-71E8-A39E4D9700A3}"/>
              </a:ext>
            </a:extLst>
          </p:cNvPr>
          <p:cNvSpPr txBox="1"/>
          <p:nvPr/>
        </p:nvSpPr>
        <p:spPr>
          <a:xfrm rot="229029">
            <a:off x="4824691" y="4397166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3C9C345A-25BB-4712-1D9A-41861FD635F4}"/>
              </a:ext>
            </a:extLst>
          </p:cNvPr>
          <p:cNvSpPr txBox="1"/>
          <p:nvPr/>
        </p:nvSpPr>
        <p:spPr>
          <a:xfrm rot="1102119">
            <a:off x="4733809" y="5501783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+0.02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FD2C97C3-0002-86AA-196B-1D2147FE05D8}"/>
              </a:ext>
            </a:extLst>
          </p:cNvPr>
          <p:cNvSpPr txBox="1"/>
          <p:nvPr/>
        </p:nvSpPr>
        <p:spPr>
          <a:xfrm>
            <a:off x="4162900" y="5763338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Q5</a:t>
            </a:r>
            <a:endParaRPr lang="he-IL" sz="2000" b="1" dirty="0"/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18603ED2-7D67-E075-996D-632701CBE0A8}"/>
              </a:ext>
            </a:extLst>
          </p:cNvPr>
          <p:cNvSpPr txBox="1"/>
          <p:nvPr/>
        </p:nvSpPr>
        <p:spPr>
          <a:xfrm>
            <a:off x="7178368" y="1775121"/>
            <a:ext cx="65894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Q10</a:t>
            </a:r>
            <a:endParaRPr lang="he-IL" sz="2000" b="1" dirty="0"/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61259E94-A7D0-0FE3-AB7C-1C57E3D725BD}"/>
              </a:ext>
            </a:extLst>
          </p:cNvPr>
          <p:cNvSpPr txBox="1"/>
          <p:nvPr/>
        </p:nvSpPr>
        <p:spPr>
          <a:xfrm>
            <a:off x="5258139" y="514622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Q6</a:t>
            </a:r>
            <a:endParaRPr lang="he-IL" sz="2000" b="1" dirty="0"/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EC595EAD-AD07-3195-3700-173F4C9FA001}"/>
              </a:ext>
            </a:extLst>
          </p:cNvPr>
          <p:cNvSpPr txBox="1"/>
          <p:nvPr/>
        </p:nvSpPr>
        <p:spPr>
          <a:xfrm>
            <a:off x="5337618" y="406722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Q7</a:t>
            </a:r>
            <a:endParaRPr lang="he-IL" sz="2000" b="1" dirty="0"/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901AE435-ED87-2179-681D-D6FA5C41E00B}"/>
              </a:ext>
            </a:extLst>
          </p:cNvPr>
          <p:cNvSpPr txBox="1"/>
          <p:nvPr/>
        </p:nvSpPr>
        <p:spPr>
          <a:xfrm>
            <a:off x="5165977" y="835703"/>
            <a:ext cx="6599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Q12</a:t>
            </a:r>
            <a:endParaRPr lang="he-IL" sz="2000" b="1" dirty="0"/>
          </a:p>
        </p:txBody>
      </p:sp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667FC915-2DE7-059F-709A-1BD61D210060}"/>
              </a:ext>
            </a:extLst>
          </p:cNvPr>
          <p:cNvSpPr txBox="1"/>
          <p:nvPr/>
        </p:nvSpPr>
        <p:spPr>
          <a:xfrm>
            <a:off x="5093910" y="1793741"/>
            <a:ext cx="7802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Q11</a:t>
            </a:r>
            <a:endParaRPr lang="he-IL" sz="2000" b="1" dirty="0"/>
          </a:p>
        </p:txBody>
      </p:sp>
      <p:sp>
        <p:nvSpPr>
          <p:cNvPr id="92" name="תיבת טקסט 91">
            <a:extLst>
              <a:ext uri="{FF2B5EF4-FFF2-40B4-BE49-F238E27FC236}">
                <a16:creationId xmlns:a16="http://schemas.microsoft.com/office/drawing/2014/main" id="{1ACD23FA-6D19-C0F9-BF76-1D43DE90DD68}"/>
              </a:ext>
            </a:extLst>
          </p:cNvPr>
          <p:cNvSpPr txBox="1"/>
          <p:nvPr/>
        </p:nvSpPr>
        <p:spPr>
          <a:xfrm>
            <a:off x="4077225" y="116270"/>
            <a:ext cx="65351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Q13</a:t>
            </a:r>
            <a:endParaRPr lang="he-IL" sz="2000" b="1" dirty="0"/>
          </a:p>
        </p:txBody>
      </p:sp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28AE282C-4F59-BC85-9E2E-010A43232A04}"/>
              </a:ext>
            </a:extLst>
          </p:cNvPr>
          <p:cNvSpPr txBox="1"/>
          <p:nvPr/>
        </p:nvSpPr>
        <p:spPr>
          <a:xfrm>
            <a:off x="7150575" y="405636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Q8</a:t>
            </a:r>
            <a:endParaRPr lang="he-IL" sz="2000" b="1" dirty="0"/>
          </a:p>
        </p:txBody>
      </p:sp>
      <p:sp>
        <p:nvSpPr>
          <p:cNvPr id="94" name="תיבת טקסט 93">
            <a:extLst>
              <a:ext uri="{FF2B5EF4-FFF2-40B4-BE49-F238E27FC236}">
                <a16:creationId xmlns:a16="http://schemas.microsoft.com/office/drawing/2014/main" id="{755544F6-4516-6178-2E39-7AF366D819C7}"/>
              </a:ext>
            </a:extLst>
          </p:cNvPr>
          <p:cNvSpPr txBox="1"/>
          <p:nvPr/>
        </p:nvSpPr>
        <p:spPr>
          <a:xfrm>
            <a:off x="7283106" y="277794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Q9</a:t>
            </a:r>
            <a:endParaRPr lang="he-IL" sz="2000" b="1" dirty="0"/>
          </a:p>
        </p:txBody>
      </p:sp>
      <p:sp>
        <p:nvSpPr>
          <p:cNvPr id="95" name="חץ: מעוקל שמאלה 94">
            <a:extLst>
              <a:ext uri="{FF2B5EF4-FFF2-40B4-BE49-F238E27FC236}">
                <a16:creationId xmlns:a16="http://schemas.microsoft.com/office/drawing/2014/main" id="{244D9309-496E-D751-217F-C4F159B60BD9}"/>
              </a:ext>
            </a:extLst>
          </p:cNvPr>
          <p:cNvSpPr/>
          <p:nvPr/>
        </p:nvSpPr>
        <p:spPr>
          <a:xfrm rot="8983210">
            <a:off x="3278596" y="5140573"/>
            <a:ext cx="316614" cy="1417553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6" name="חץ: מעוקל שמאלה 95">
            <a:extLst>
              <a:ext uri="{FF2B5EF4-FFF2-40B4-BE49-F238E27FC236}">
                <a16:creationId xmlns:a16="http://schemas.microsoft.com/office/drawing/2014/main" id="{4C4F380B-62B6-5CE8-7BAC-5FE18A6557E7}"/>
              </a:ext>
            </a:extLst>
          </p:cNvPr>
          <p:cNvSpPr/>
          <p:nvPr/>
        </p:nvSpPr>
        <p:spPr>
          <a:xfrm rot="5400000" flipH="1">
            <a:off x="4164115" y="3207373"/>
            <a:ext cx="343197" cy="1772485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7" name="חץ: מעוקל שמאלה 96">
            <a:extLst>
              <a:ext uri="{FF2B5EF4-FFF2-40B4-BE49-F238E27FC236}">
                <a16:creationId xmlns:a16="http://schemas.microsoft.com/office/drawing/2014/main" id="{73EAE058-0DC6-5E56-D7FD-1888457AADA1}"/>
              </a:ext>
            </a:extLst>
          </p:cNvPr>
          <p:cNvSpPr/>
          <p:nvPr/>
        </p:nvSpPr>
        <p:spPr>
          <a:xfrm rot="6898204">
            <a:off x="5682362" y="2868920"/>
            <a:ext cx="306917" cy="2294814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8" name="חץ: מעוקל שמאלה 97">
            <a:extLst>
              <a:ext uri="{FF2B5EF4-FFF2-40B4-BE49-F238E27FC236}">
                <a16:creationId xmlns:a16="http://schemas.microsoft.com/office/drawing/2014/main" id="{09211DBD-4F52-48F0-738C-1A1B63EFE72F}"/>
              </a:ext>
            </a:extLst>
          </p:cNvPr>
          <p:cNvSpPr/>
          <p:nvPr/>
        </p:nvSpPr>
        <p:spPr>
          <a:xfrm rot="7079933">
            <a:off x="4131096" y="4654638"/>
            <a:ext cx="349038" cy="1600001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9" name="תיבת טקסט 98">
            <a:extLst>
              <a:ext uri="{FF2B5EF4-FFF2-40B4-BE49-F238E27FC236}">
                <a16:creationId xmlns:a16="http://schemas.microsoft.com/office/drawing/2014/main" id="{98FE0306-3BCF-B10A-42E5-461A0704753F}"/>
              </a:ext>
            </a:extLst>
          </p:cNvPr>
          <p:cNvSpPr txBox="1"/>
          <p:nvPr/>
        </p:nvSpPr>
        <p:spPr>
          <a:xfrm>
            <a:off x="2880730" y="544923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84AC6051-50E6-F7A0-4849-2517E9D1577F}"/>
              </a:ext>
            </a:extLst>
          </p:cNvPr>
          <p:cNvSpPr txBox="1"/>
          <p:nvPr/>
        </p:nvSpPr>
        <p:spPr>
          <a:xfrm>
            <a:off x="4757224" y="345495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1" name="תיבת טקסט 100">
            <a:extLst>
              <a:ext uri="{FF2B5EF4-FFF2-40B4-BE49-F238E27FC236}">
                <a16:creationId xmlns:a16="http://schemas.microsoft.com/office/drawing/2014/main" id="{D93CD82E-C3A0-83DD-04CC-2589664781CA}"/>
              </a:ext>
            </a:extLst>
          </p:cNvPr>
          <p:cNvSpPr txBox="1"/>
          <p:nvPr/>
        </p:nvSpPr>
        <p:spPr>
          <a:xfrm>
            <a:off x="3536462" y="498082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2" name="חץ: מעוקל שמאלה 101">
            <a:extLst>
              <a:ext uri="{FF2B5EF4-FFF2-40B4-BE49-F238E27FC236}">
                <a16:creationId xmlns:a16="http://schemas.microsoft.com/office/drawing/2014/main" id="{04A1CEA7-35C3-D984-6C63-F1388915A7A5}"/>
              </a:ext>
            </a:extLst>
          </p:cNvPr>
          <p:cNvSpPr/>
          <p:nvPr/>
        </p:nvSpPr>
        <p:spPr>
          <a:xfrm rot="4203124">
            <a:off x="6025612" y="1760943"/>
            <a:ext cx="272139" cy="2087510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3" name="חץ: מעוקל שמאלה 102">
            <a:extLst>
              <a:ext uri="{FF2B5EF4-FFF2-40B4-BE49-F238E27FC236}">
                <a16:creationId xmlns:a16="http://schemas.microsoft.com/office/drawing/2014/main" id="{CE159CD2-3675-2FC6-5924-4C76333F665C}"/>
              </a:ext>
            </a:extLst>
          </p:cNvPr>
          <p:cNvSpPr/>
          <p:nvPr/>
        </p:nvSpPr>
        <p:spPr>
          <a:xfrm rot="5611537">
            <a:off x="5862677" y="2453259"/>
            <a:ext cx="267427" cy="1998415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3"/>
              </a:solidFill>
            </a:endParaRPr>
          </a:p>
        </p:txBody>
      </p:sp>
      <p:sp>
        <p:nvSpPr>
          <p:cNvPr id="105" name="תיבת טקסט 104">
            <a:extLst>
              <a:ext uri="{FF2B5EF4-FFF2-40B4-BE49-F238E27FC236}">
                <a16:creationId xmlns:a16="http://schemas.microsoft.com/office/drawing/2014/main" id="{532A1AE6-6767-1FDB-E292-A1BA1C10A8E0}"/>
              </a:ext>
            </a:extLst>
          </p:cNvPr>
          <p:cNvSpPr txBox="1"/>
          <p:nvPr/>
        </p:nvSpPr>
        <p:spPr>
          <a:xfrm>
            <a:off x="5306278" y="275170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6" name="תיבת טקסט 105">
            <a:extLst>
              <a:ext uri="{FF2B5EF4-FFF2-40B4-BE49-F238E27FC236}">
                <a16:creationId xmlns:a16="http://schemas.microsoft.com/office/drawing/2014/main" id="{D26C8B9D-DFB0-92F3-1B52-74ACA5428AE8}"/>
              </a:ext>
            </a:extLst>
          </p:cNvPr>
          <p:cNvSpPr txBox="1"/>
          <p:nvPr/>
        </p:nvSpPr>
        <p:spPr>
          <a:xfrm>
            <a:off x="4989232" y="314447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7" name="חץ: מעוקל שמאלה 106">
            <a:extLst>
              <a:ext uri="{FF2B5EF4-FFF2-40B4-BE49-F238E27FC236}">
                <a16:creationId xmlns:a16="http://schemas.microsoft.com/office/drawing/2014/main" id="{0C8BA8E1-D536-E5B8-E579-E6B7BEDB6647}"/>
              </a:ext>
            </a:extLst>
          </p:cNvPr>
          <p:cNvSpPr/>
          <p:nvPr/>
        </p:nvSpPr>
        <p:spPr>
          <a:xfrm rot="4363142">
            <a:off x="4483077" y="974579"/>
            <a:ext cx="209351" cy="1080085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8" name="חץ: מעוקל שמאלה 107">
            <a:extLst>
              <a:ext uri="{FF2B5EF4-FFF2-40B4-BE49-F238E27FC236}">
                <a16:creationId xmlns:a16="http://schemas.microsoft.com/office/drawing/2014/main" id="{18B7EA14-914E-380B-13E9-1A27150981DD}"/>
              </a:ext>
            </a:extLst>
          </p:cNvPr>
          <p:cNvSpPr/>
          <p:nvPr/>
        </p:nvSpPr>
        <p:spPr>
          <a:xfrm rot="5931466">
            <a:off x="4281609" y="1707570"/>
            <a:ext cx="258327" cy="1323591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9" name="חץ: מעוקל שמאלה 108">
            <a:extLst>
              <a:ext uri="{FF2B5EF4-FFF2-40B4-BE49-F238E27FC236}">
                <a16:creationId xmlns:a16="http://schemas.microsoft.com/office/drawing/2014/main" id="{2FF788E5-6B8E-E078-165D-5898E79C0B64}"/>
              </a:ext>
            </a:extLst>
          </p:cNvPr>
          <p:cNvSpPr/>
          <p:nvPr/>
        </p:nvSpPr>
        <p:spPr>
          <a:xfrm rot="12506424">
            <a:off x="3437382" y="35131"/>
            <a:ext cx="292650" cy="1302632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1" name="תיבת טקסט 110">
            <a:extLst>
              <a:ext uri="{FF2B5EF4-FFF2-40B4-BE49-F238E27FC236}">
                <a16:creationId xmlns:a16="http://schemas.microsoft.com/office/drawing/2014/main" id="{B6FC3D1B-9340-3361-958E-E86FB04ABD84}"/>
              </a:ext>
            </a:extLst>
          </p:cNvPr>
          <p:cNvSpPr txBox="1"/>
          <p:nvPr/>
        </p:nvSpPr>
        <p:spPr>
          <a:xfrm>
            <a:off x="2976193" y="26215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F6A2149D-6DD6-47D1-1A6E-308106F86DAE}"/>
              </a:ext>
            </a:extLst>
          </p:cNvPr>
          <p:cNvSpPr txBox="1"/>
          <p:nvPr/>
        </p:nvSpPr>
        <p:spPr>
          <a:xfrm>
            <a:off x="3893441" y="158086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68D2682D-0708-F8AA-C4E8-80AAD4E8F251}"/>
              </a:ext>
            </a:extLst>
          </p:cNvPr>
          <p:cNvSpPr txBox="1"/>
          <p:nvPr/>
        </p:nvSpPr>
        <p:spPr>
          <a:xfrm>
            <a:off x="3852938" y="209446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14" name="חץ: מעוקל שמאלה 113">
            <a:extLst>
              <a:ext uri="{FF2B5EF4-FFF2-40B4-BE49-F238E27FC236}">
                <a16:creationId xmlns:a16="http://schemas.microsoft.com/office/drawing/2014/main" id="{04F788A0-EAFA-5EE8-5029-4BD85CB75B3D}"/>
              </a:ext>
            </a:extLst>
          </p:cNvPr>
          <p:cNvSpPr/>
          <p:nvPr/>
        </p:nvSpPr>
        <p:spPr>
          <a:xfrm rot="8832250">
            <a:off x="2439022" y="3465072"/>
            <a:ext cx="708999" cy="3647900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6" name="תיבת טקסט 115">
            <a:extLst>
              <a:ext uri="{FF2B5EF4-FFF2-40B4-BE49-F238E27FC236}">
                <a16:creationId xmlns:a16="http://schemas.microsoft.com/office/drawing/2014/main" id="{322A20DC-9BAF-7665-DB64-E2A864117629}"/>
              </a:ext>
            </a:extLst>
          </p:cNvPr>
          <p:cNvSpPr txBox="1"/>
          <p:nvPr/>
        </p:nvSpPr>
        <p:spPr>
          <a:xfrm>
            <a:off x="1183915" y="291906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A</a:t>
            </a:r>
            <a:endParaRPr lang="he-IL" sz="2000" b="1" dirty="0"/>
          </a:p>
        </p:txBody>
      </p:sp>
    </p:spTree>
    <p:extLst>
      <p:ext uri="{BB962C8B-B14F-4D97-AF65-F5344CB8AC3E}">
        <p14:creationId xmlns:p14="http://schemas.microsoft.com/office/powerpoint/2010/main" val="1362603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6DC54-EC8D-6D9B-B839-547C7BB7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>
            <a:extLst>
              <a:ext uri="{FF2B5EF4-FFF2-40B4-BE49-F238E27FC236}">
                <a16:creationId xmlns:a16="http://schemas.microsoft.com/office/drawing/2014/main" id="{0BDB4F88-662D-4410-A9DB-BE3988123FF1}"/>
              </a:ext>
            </a:extLst>
          </p:cNvPr>
          <p:cNvSpPr/>
          <p:nvPr/>
        </p:nvSpPr>
        <p:spPr>
          <a:xfrm>
            <a:off x="3902022" y="5759566"/>
            <a:ext cx="914400" cy="9143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DCE604B3-CA81-A67F-FACF-E0BDEFA9EFAC}"/>
              </a:ext>
            </a:extLst>
          </p:cNvPr>
          <p:cNvSpPr/>
          <p:nvPr/>
        </p:nvSpPr>
        <p:spPr>
          <a:xfrm>
            <a:off x="1920949" y="28601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DCC6F61F-9355-6DCA-D53D-2FBC5E5D0A6E}"/>
              </a:ext>
            </a:extLst>
          </p:cNvPr>
          <p:cNvSpPr/>
          <p:nvPr/>
        </p:nvSpPr>
        <p:spPr>
          <a:xfrm>
            <a:off x="3157871" y="1279451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65D3513F-073F-C7CB-A572-D3DE45B0714A}"/>
              </a:ext>
            </a:extLst>
          </p:cNvPr>
          <p:cNvSpPr/>
          <p:nvPr/>
        </p:nvSpPr>
        <p:spPr>
          <a:xfrm>
            <a:off x="4072271" y="2729023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DF756530-E965-AF9A-0D0F-B281B2780157}"/>
              </a:ext>
            </a:extLst>
          </p:cNvPr>
          <p:cNvSpPr/>
          <p:nvPr/>
        </p:nvSpPr>
        <p:spPr>
          <a:xfrm>
            <a:off x="2835349" y="42317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FF0DBA77-BB4F-509C-FB12-6CA7FD8E365F}"/>
              </a:ext>
            </a:extLst>
          </p:cNvPr>
          <p:cNvSpPr/>
          <p:nvPr/>
        </p:nvSpPr>
        <p:spPr>
          <a:xfrm>
            <a:off x="6902517" y="3922018"/>
            <a:ext cx="1097220" cy="10450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>
            <a:extLst>
              <a:ext uri="{FF2B5EF4-FFF2-40B4-BE49-F238E27FC236}">
                <a16:creationId xmlns:a16="http://schemas.microsoft.com/office/drawing/2014/main" id="{9DA4357B-1E0E-F973-2D71-2463398C0818}"/>
              </a:ext>
            </a:extLst>
          </p:cNvPr>
          <p:cNvSpPr/>
          <p:nvPr/>
        </p:nvSpPr>
        <p:spPr>
          <a:xfrm>
            <a:off x="5200510" y="3973009"/>
            <a:ext cx="926834" cy="9412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D92F1915-FD00-2572-3A7F-C0F83FD6F5DF}"/>
              </a:ext>
            </a:extLst>
          </p:cNvPr>
          <p:cNvSpPr/>
          <p:nvPr/>
        </p:nvSpPr>
        <p:spPr>
          <a:xfrm>
            <a:off x="7044171" y="1571762"/>
            <a:ext cx="1065979" cy="967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279050FE-1943-ECE4-2B21-9047C51EAFFA}"/>
              </a:ext>
            </a:extLst>
          </p:cNvPr>
          <p:cNvSpPr/>
          <p:nvPr/>
        </p:nvSpPr>
        <p:spPr>
          <a:xfrm>
            <a:off x="7021786" y="2680541"/>
            <a:ext cx="1065979" cy="10678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</a:t>
            </a:r>
            <a:endParaRPr lang="he-IL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FF72BC2C-1F0C-ADBD-F694-DE8737EECA70}"/>
              </a:ext>
            </a:extLst>
          </p:cNvPr>
          <p:cNvSpPr/>
          <p:nvPr/>
        </p:nvSpPr>
        <p:spPr>
          <a:xfrm>
            <a:off x="3984813" y="36008"/>
            <a:ext cx="832016" cy="8017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B92555C5-B249-870B-544A-8F07093EE1C2}"/>
              </a:ext>
            </a:extLst>
          </p:cNvPr>
          <p:cNvSpPr/>
          <p:nvPr/>
        </p:nvSpPr>
        <p:spPr>
          <a:xfrm>
            <a:off x="5039845" y="712535"/>
            <a:ext cx="956546" cy="8913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אליפסה 23">
            <a:extLst>
              <a:ext uri="{FF2B5EF4-FFF2-40B4-BE49-F238E27FC236}">
                <a16:creationId xmlns:a16="http://schemas.microsoft.com/office/drawing/2014/main" id="{B389B79E-DF1F-2F9E-5737-D872ADA1B612}"/>
              </a:ext>
            </a:extLst>
          </p:cNvPr>
          <p:cNvSpPr/>
          <p:nvPr/>
        </p:nvSpPr>
        <p:spPr>
          <a:xfrm rot="323189">
            <a:off x="5031147" y="1710865"/>
            <a:ext cx="925790" cy="8841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35A5C1D5-A723-4167-978A-45C517FDABEC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594344" y="2059940"/>
            <a:ext cx="697438" cy="80021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FA6A795F-37B3-CA0E-1FB1-D3EF9DD29536}"/>
              </a:ext>
            </a:extLst>
          </p:cNvPr>
          <p:cNvCxnSpPr>
            <a:cxnSpLocks/>
          </p:cNvCxnSpPr>
          <p:nvPr/>
        </p:nvCxnSpPr>
        <p:spPr>
          <a:xfrm flipV="1">
            <a:off x="4994491" y="2230188"/>
            <a:ext cx="2038167" cy="81734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5C3CD5E0-8A33-961E-DA33-3DCF02960D84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835349" y="3230525"/>
            <a:ext cx="1277299" cy="8683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EF0F02A6-05E1-F2BB-1D10-614A49DF915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94344" y="3744211"/>
            <a:ext cx="374916" cy="62145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מחבר חץ ישר 48">
            <a:extLst>
              <a:ext uri="{FF2B5EF4-FFF2-40B4-BE49-F238E27FC236}">
                <a16:creationId xmlns:a16="http://schemas.microsoft.com/office/drawing/2014/main" id="{BE216421-FBED-11C4-73E0-112CC62C9AB4}"/>
              </a:ext>
            </a:extLst>
          </p:cNvPr>
          <p:cNvCxnSpPr>
            <a:cxnSpLocks/>
          </p:cNvCxnSpPr>
          <p:nvPr/>
        </p:nvCxnSpPr>
        <p:spPr>
          <a:xfrm>
            <a:off x="4034857" y="1906808"/>
            <a:ext cx="978524" cy="1709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9139B6CD-E4A5-C65E-CC33-DBD7BB1E29C1}"/>
              </a:ext>
            </a:extLst>
          </p:cNvPr>
          <p:cNvCxnSpPr>
            <a:cxnSpLocks/>
          </p:cNvCxnSpPr>
          <p:nvPr/>
        </p:nvCxnSpPr>
        <p:spPr>
          <a:xfrm flipV="1">
            <a:off x="3846257" y="751338"/>
            <a:ext cx="352146" cy="57774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BB23BC19-27C6-8BEC-521A-5461F6FFC34F}"/>
              </a:ext>
            </a:extLst>
          </p:cNvPr>
          <p:cNvCxnSpPr>
            <a:cxnSpLocks/>
          </p:cNvCxnSpPr>
          <p:nvPr/>
        </p:nvCxnSpPr>
        <p:spPr>
          <a:xfrm flipV="1">
            <a:off x="4963072" y="3178055"/>
            <a:ext cx="1988709" cy="1209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9CDB840E-1DA8-3691-B455-647BC320BA02}"/>
              </a:ext>
            </a:extLst>
          </p:cNvPr>
          <p:cNvCxnSpPr>
            <a:cxnSpLocks/>
          </p:cNvCxnSpPr>
          <p:nvPr/>
        </p:nvCxnSpPr>
        <p:spPr>
          <a:xfrm>
            <a:off x="4917595" y="3381433"/>
            <a:ext cx="2034186" cy="7202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id="{0AFCC5F8-42EB-A07F-FE77-E9B46EC6BE61}"/>
              </a:ext>
            </a:extLst>
          </p:cNvPr>
          <p:cNvCxnSpPr>
            <a:cxnSpLocks/>
          </p:cNvCxnSpPr>
          <p:nvPr/>
        </p:nvCxnSpPr>
        <p:spPr>
          <a:xfrm flipV="1">
            <a:off x="3999313" y="1267549"/>
            <a:ext cx="963759" cy="21968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B0FBC414-0250-4647-E169-5E399DB47A3A}"/>
              </a:ext>
            </a:extLst>
          </p:cNvPr>
          <p:cNvSpPr txBox="1"/>
          <p:nvPr/>
        </p:nvSpPr>
        <p:spPr>
          <a:xfrm>
            <a:off x="1501637" y="5088546"/>
            <a:ext cx="914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he-IL" sz="3200" b="1" dirty="0"/>
          </a:p>
        </p:txBody>
      </p:sp>
      <p:sp>
        <p:nvSpPr>
          <p:cNvPr id="77" name="תיבת טקסט 76">
            <a:extLst>
              <a:ext uri="{FF2B5EF4-FFF2-40B4-BE49-F238E27FC236}">
                <a16:creationId xmlns:a16="http://schemas.microsoft.com/office/drawing/2014/main" id="{5832C8DB-827F-2D5A-F27F-1E0F40AB8701}"/>
              </a:ext>
            </a:extLst>
          </p:cNvPr>
          <p:cNvSpPr txBox="1"/>
          <p:nvPr/>
        </p:nvSpPr>
        <p:spPr>
          <a:xfrm>
            <a:off x="3315628" y="370440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9F1D9D11-20E3-310A-6AFF-521EEBAF0E1A}"/>
              </a:ext>
            </a:extLst>
          </p:cNvPr>
          <p:cNvSpPr txBox="1"/>
          <p:nvPr/>
        </p:nvSpPr>
        <p:spPr>
          <a:xfrm>
            <a:off x="6071499" y="206931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79" name="תיבת טקסט 78">
            <a:extLst>
              <a:ext uri="{FF2B5EF4-FFF2-40B4-BE49-F238E27FC236}">
                <a16:creationId xmlns:a16="http://schemas.microsoft.com/office/drawing/2014/main" id="{9B4EF383-6A78-1B7D-2096-94E0ABDF5DC2}"/>
              </a:ext>
            </a:extLst>
          </p:cNvPr>
          <p:cNvSpPr txBox="1"/>
          <p:nvPr/>
        </p:nvSpPr>
        <p:spPr>
          <a:xfrm>
            <a:off x="4301631" y="1727181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32B14DD2-F0D7-29A6-0C8D-007ECAA68DC8}"/>
              </a:ext>
            </a:extLst>
          </p:cNvPr>
          <p:cNvSpPr txBox="1"/>
          <p:nvPr/>
        </p:nvSpPr>
        <p:spPr>
          <a:xfrm>
            <a:off x="6121451" y="357450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1" name="תיבת טקסט 80">
            <a:extLst>
              <a:ext uri="{FF2B5EF4-FFF2-40B4-BE49-F238E27FC236}">
                <a16:creationId xmlns:a16="http://schemas.microsoft.com/office/drawing/2014/main" id="{C85AC34B-CDEB-FADB-E667-7E9F5370FDE2}"/>
              </a:ext>
            </a:extLst>
          </p:cNvPr>
          <p:cNvSpPr txBox="1"/>
          <p:nvPr/>
        </p:nvSpPr>
        <p:spPr>
          <a:xfrm>
            <a:off x="2495728" y="368505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5B26B94B-AB5F-FA29-258F-A2F3E5F53553}"/>
              </a:ext>
            </a:extLst>
          </p:cNvPr>
          <p:cNvSpPr txBox="1"/>
          <p:nvPr/>
        </p:nvSpPr>
        <p:spPr>
          <a:xfrm>
            <a:off x="4151036" y="99502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07D10F6B-A6EF-6655-36FF-A471969FDAF8}"/>
              </a:ext>
            </a:extLst>
          </p:cNvPr>
          <p:cNvSpPr txBox="1"/>
          <p:nvPr/>
        </p:nvSpPr>
        <p:spPr>
          <a:xfrm>
            <a:off x="6242496" y="283545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7" name="תיבת טקסט 86">
            <a:extLst>
              <a:ext uri="{FF2B5EF4-FFF2-40B4-BE49-F238E27FC236}">
                <a16:creationId xmlns:a16="http://schemas.microsoft.com/office/drawing/2014/main" id="{A0CFA410-EFC2-C27F-A9C3-39A6ACEB8F68}"/>
              </a:ext>
            </a:extLst>
          </p:cNvPr>
          <p:cNvSpPr txBox="1"/>
          <p:nvPr/>
        </p:nvSpPr>
        <p:spPr>
          <a:xfrm>
            <a:off x="3043686" y="290446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28FEE2D0-E03D-4017-739D-5FB5B37D7B2B}"/>
              </a:ext>
            </a:extLst>
          </p:cNvPr>
          <p:cNvSpPr txBox="1"/>
          <p:nvPr/>
        </p:nvSpPr>
        <p:spPr>
          <a:xfrm>
            <a:off x="3482980" y="73776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95FFE491-A489-7649-8D01-F13B354AB0CB}"/>
              </a:ext>
            </a:extLst>
          </p:cNvPr>
          <p:cNvSpPr txBox="1"/>
          <p:nvPr/>
        </p:nvSpPr>
        <p:spPr>
          <a:xfrm>
            <a:off x="2377382" y="220929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332AB146-CC14-3649-8A43-7C34E2033BA5}"/>
              </a:ext>
            </a:extLst>
          </p:cNvPr>
          <p:cNvSpPr txBox="1"/>
          <p:nvPr/>
        </p:nvSpPr>
        <p:spPr>
          <a:xfrm>
            <a:off x="2037138" y="288716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Q0</a:t>
            </a:r>
            <a:endParaRPr lang="he-IL" sz="2000" b="1" dirty="0"/>
          </a:p>
        </p:txBody>
      </p:sp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48D5D511-D681-F86B-5A2B-CBF420DC2167}"/>
              </a:ext>
            </a:extLst>
          </p:cNvPr>
          <p:cNvSpPr txBox="1"/>
          <p:nvPr/>
        </p:nvSpPr>
        <p:spPr>
          <a:xfrm>
            <a:off x="4042605" y="584309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Q4</a:t>
            </a:r>
            <a:endParaRPr lang="he-IL" sz="2000" b="1" dirty="0"/>
          </a:p>
        </p:txBody>
      </p:sp>
      <p:sp>
        <p:nvSpPr>
          <p:cNvPr id="129" name="תיבת טקסט 128">
            <a:extLst>
              <a:ext uri="{FF2B5EF4-FFF2-40B4-BE49-F238E27FC236}">
                <a16:creationId xmlns:a16="http://schemas.microsoft.com/office/drawing/2014/main" id="{2543C606-ADD9-A3DE-2882-6C59C07118E6}"/>
              </a:ext>
            </a:extLst>
          </p:cNvPr>
          <p:cNvSpPr txBox="1"/>
          <p:nvPr/>
        </p:nvSpPr>
        <p:spPr>
          <a:xfrm>
            <a:off x="4069580" y="404304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130" name="תיבת טקסט 129">
            <a:extLst>
              <a:ext uri="{FF2B5EF4-FFF2-40B4-BE49-F238E27FC236}">
                <a16:creationId xmlns:a16="http://schemas.microsoft.com/office/drawing/2014/main" id="{822E7AAE-227A-00F2-113A-3BE022E354BF}"/>
              </a:ext>
            </a:extLst>
          </p:cNvPr>
          <p:cNvSpPr txBox="1"/>
          <p:nvPr/>
        </p:nvSpPr>
        <p:spPr>
          <a:xfrm>
            <a:off x="2674862" y="4701852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1" name="תיבת טקסט 130">
            <a:extLst>
              <a:ext uri="{FF2B5EF4-FFF2-40B4-BE49-F238E27FC236}">
                <a16:creationId xmlns:a16="http://schemas.microsoft.com/office/drawing/2014/main" id="{1495AA78-61D7-A05D-32C3-529E501DE7EE}"/>
              </a:ext>
            </a:extLst>
          </p:cNvPr>
          <p:cNvSpPr txBox="1"/>
          <p:nvPr/>
        </p:nvSpPr>
        <p:spPr>
          <a:xfrm>
            <a:off x="3828155" y="3191798"/>
            <a:ext cx="106597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+0.15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2" name="תיבת טקסט 131">
            <a:extLst>
              <a:ext uri="{FF2B5EF4-FFF2-40B4-BE49-F238E27FC236}">
                <a16:creationId xmlns:a16="http://schemas.microsoft.com/office/drawing/2014/main" id="{AC4C09F9-8D67-3A47-5D3B-99532471BDB2}"/>
              </a:ext>
            </a:extLst>
          </p:cNvPr>
          <p:cNvSpPr txBox="1"/>
          <p:nvPr/>
        </p:nvSpPr>
        <p:spPr>
          <a:xfrm>
            <a:off x="4867861" y="2155871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1BD6C801-AE9E-E448-D471-763C8C775DAB}"/>
              </a:ext>
            </a:extLst>
          </p:cNvPr>
          <p:cNvSpPr txBox="1"/>
          <p:nvPr/>
        </p:nvSpPr>
        <p:spPr>
          <a:xfrm>
            <a:off x="6847128" y="4523762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4" name="תיבת טקסט 133">
            <a:extLst>
              <a:ext uri="{FF2B5EF4-FFF2-40B4-BE49-F238E27FC236}">
                <a16:creationId xmlns:a16="http://schemas.microsoft.com/office/drawing/2014/main" id="{B3CB427B-A39C-A10A-0E69-AEC987979DCD}"/>
              </a:ext>
            </a:extLst>
          </p:cNvPr>
          <p:cNvSpPr txBox="1"/>
          <p:nvPr/>
        </p:nvSpPr>
        <p:spPr>
          <a:xfrm>
            <a:off x="3862108" y="6123961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45DBCA66-0387-7BA7-AE8E-F8C9349F575D}"/>
              </a:ext>
            </a:extLst>
          </p:cNvPr>
          <p:cNvSpPr txBox="1"/>
          <p:nvPr/>
        </p:nvSpPr>
        <p:spPr>
          <a:xfrm>
            <a:off x="3169073" y="1730230"/>
            <a:ext cx="8607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+0.20</a:t>
            </a:r>
            <a:endParaRPr lang="he-IL" sz="2000" b="1" dirty="0"/>
          </a:p>
        </p:txBody>
      </p:sp>
      <p:sp>
        <p:nvSpPr>
          <p:cNvPr id="136" name="תיבת טקסט 135">
            <a:extLst>
              <a:ext uri="{FF2B5EF4-FFF2-40B4-BE49-F238E27FC236}">
                <a16:creationId xmlns:a16="http://schemas.microsoft.com/office/drawing/2014/main" id="{8DE2D706-1E04-65A4-2B64-0020D0124CC7}"/>
              </a:ext>
            </a:extLst>
          </p:cNvPr>
          <p:cNvSpPr txBox="1"/>
          <p:nvPr/>
        </p:nvSpPr>
        <p:spPr>
          <a:xfrm>
            <a:off x="4716282" y="1175165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38" name="תיבת טקסט 137">
            <a:extLst>
              <a:ext uri="{FF2B5EF4-FFF2-40B4-BE49-F238E27FC236}">
                <a16:creationId xmlns:a16="http://schemas.microsoft.com/office/drawing/2014/main" id="{FCA4393B-B949-E5F0-4C05-4B2B06A0C070}"/>
              </a:ext>
            </a:extLst>
          </p:cNvPr>
          <p:cNvSpPr txBox="1"/>
          <p:nvPr/>
        </p:nvSpPr>
        <p:spPr>
          <a:xfrm>
            <a:off x="3604394" y="409639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+0.10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0" name="תיבת טקסט 139">
            <a:extLst>
              <a:ext uri="{FF2B5EF4-FFF2-40B4-BE49-F238E27FC236}">
                <a16:creationId xmlns:a16="http://schemas.microsoft.com/office/drawing/2014/main" id="{84945941-FC49-1962-0ECD-2938430C5177}"/>
              </a:ext>
            </a:extLst>
          </p:cNvPr>
          <p:cNvSpPr txBox="1"/>
          <p:nvPr/>
        </p:nvSpPr>
        <p:spPr>
          <a:xfrm>
            <a:off x="6847128" y="2116811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+0.07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1" name="תיבת טקסט 140">
            <a:extLst>
              <a:ext uri="{FF2B5EF4-FFF2-40B4-BE49-F238E27FC236}">
                <a16:creationId xmlns:a16="http://schemas.microsoft.com/office/drawing/2014/main" id="{D13019D6-105A-0C42-6518-5469DB0407FC}"/>
              </a:ext>
            </a:extLst>
          </p:cNvPr>
          <p:cNvSpPr txBox="1"/>
          <p:nvPr/>
        </p:nvSpPr>
        <p:spPr>
          <a:xfrm>
            <a:off x="6771338" y="3360126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2" name="תיבת טקסט 141">
            <a:extLst>
              <a:ext uri="{FF2B5EF4-FFF2-40B4-BE49-F238E27FC236}">
                <a16:creationId xmlns:a16="http://schemas.microsoft.com/office/drawing/2014/main" id="{72663BC5-B73E-A0F0-BDBB-FDC90393448A}"/>
              </a:ext>
            </a:extLst>
          </p:cNvPr>
          <p:cNvSpPr txBox="1"/>
          <p:nvPr/>
        </p:nvSpPr>
        <p:spPr>
          <a:xfrm>
            <a:off x="3001615" y="436205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</a:t>
            </a:r>
            <a:endParaRPr lang="he-IL" sz="2000" b="1" dirty="0"/>
          </a:p>
        </p:txBody>
      </p: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3315CFF6-888A-37EA-377A-D842753CDDAF}"/>
              </a:ext>
            </a:extLst>
          </p:cNvPr>
          <p:cNvSpPr txBox="1"/>
          <p:nvPr/>
        </p:nvSpPr>
        <p:spPr>
          <a:xfrm>
            <a:off x="3334185" y="134541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Q3</a:t>
            </a:r>
            <a:endParaRPr lang="he-IL" sz="2000" b="1" dirty="0"/>
          </a:p>
        </p:txBody>
      </p:sp>
      <p:sp>
        <p:nvSpPr>
          <p:cNvPr id="144" name="תיבת טקסט 143">
            <a:extLst>
              <a:ext uri="{FF2B5EF4-FFF2-40B4-BE49-F238E27FC236}">
                <a16:creationId xmlns:a16="http://schemas.microsoft.com/office/drawing/2014/main" id="{499B6D50-AF8B-8FD8-F5FB-2744DB143D66}"/>
              </a:ext>
            </a:extLst>
          </p:cNvPr>
          <p:cNvSpPr txBox="1"/>
          <p:nvPr/>
        </p:nvSpPr>
        <p:spPr>
          <a:xfrm>
            <a:off x="4235436" y="282182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Q2</a:t>
            </a:r>
            <a:endParaRPr lang="he-IL" sz="2000" b="1" dirty="0"/>
          </a:p>
        </p:txBody>
      </p: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C5EC6A2D-7FE5-2D45-B66B-2081ADA4598E}"/>
              </a:ext>
            </a:extLst>
          </p:cNvPr>
          <p:cNvSpPr txBox="1"/>
          <p:nvPr/>
        </p:nvSpPr>
        <p:spPr>
          <a:xfrm>
            <a:off x="9428887" y="1076817"/>
            <a:ext cx="204364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000" b="1" dirty="0"/>
              <a:t>מילים בשפה:</a:t>
            </a:r>
            <a:br>
              <a:rPr lang="en-US" sz="2000" b="1" dirty="0"/>
            </a:br>
            <a:r>
              <a:rPr lang="he-IL" sz="2000" b="1" dirty="0"/>
              <a:t>{</a:t>
            </a:r>
            <a:r>
              <a:rPr lang="en-US" sz="2000" b="1" dirty="0"/>
              <a:t>B,0,1,2</a:t>
            </a:r>
            <a:r>
              <a:rPr lang="he-IL" sz="2000" b="1" dirty="0"/>
              <a:t>}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E72EB944-5ABD-A045-22ED-2D3D183F7C9A}"/>
              </a:ext>
            </a:extLst>
          </p:cNvPr>
          <p:cNvSpPr txBox="1"/>
          <p:nvPr/>
        </p:nvSpPr>
        <p:spPr>
          <a:xfrm>
            <a:off x="8885742" y="285665"/>
            <a:ext cx="27409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u="sng" dirty="0"/>
              <a:t>אוטומט משופר</a:t>
            </a: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14CEF8DB-2C0E-61A1-4428-0803F1CECF63}"/>
              </a:ext>
            </a:extLst>
          </p:cNvPr>
          <p:cNvSpPr/>
          <p:nvPr/>
        </p:nvSpPr>
        <p:spPr>
          <a:xfrm rot="1102119">
            <a:off x="5060291" y="5051842"/>
            <a:ext cx="957941" cy="9015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" name="מחבר חץ ישר 5">
            <a:extLst>
              <a:ext uri="{FF2B5EF4-FFF2-40B4-BE49-F238E27FC236}">
                <a16:creationId xmlns:a16="http://schemas.microsoft.com/office/drawing/2014/main" id="{EFB89411-C0C5-C9AB-E0F6-EF24C1134F36}"/>
              </a:ext>
            </a:extLst>
          </p:cNvPr>
          <p:cNvCxnSpPr>
            <a:cxnSpLocks/>
          </p:cNvCxnSpPr>
          <p:nvPr/>
        </p:nvCxnSpPr>
        <p:spPr>
          <a:xfrm flipV="1">
            <a:off x="3721399" y="4340715"/>
            <a:ext cx="1412727" cy="16782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389955A4-6DCC-B004-73C0-C06A04341FED}"/>
              </a:ext>
            </a:extLst>
          </p:cNvPr>
          <p:cNvCxnSpPr>
            <a:cxnSpLocks/>
          </p:cNvCxnSpPr>
          <p:nvPr/>
        </p:nvCxnSpPr>
        <p:spPr>
          <a:xfrm>
            <a:off x="3731963" y="4848374"/>
            <a:ext cx="1338741" cy="41857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D067C78-13B0-B36D-EF41-E21EFAEDADB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33464" y="5157210"/>
            <a:ext cx="602469" cy="73626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BF679BE9-3235-6CE3-FE0C-FE1721348AEA}"/>
              </a:ext>
            </a:extLst>
          </p:cNvPr>
          <p:cNvSpPr txBox="1"/>
          <p:nvPr/>
        </p:nvSpPr>
        <p:spPr>
          <a:xfrm rot="1102119">
            <a:off x="3017837" y="512777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E04F3366-1E1C-D6E7-21D3-FC07165B3D57}"/>
              </a:ext>
            </a:extLst>
          </p:cNvPr>
          <p:cNvSpPr txBox="1"/>
          <p:nvPr/>
        </p:nvSpPr>
        <p:spPr>
          <a:xfrm rot="1102119">
            <a:off x="3849753" y="456169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28" name="תיבת טקסט 27">
            <a:extLst>
              <a:ext uri="{FF2B5EF4-FFF2-40B4-BE49-F238E27FC236}">
                <a16:creationId xmlns:a16="http://schemas.microsoft.com/office/drawing/2014/main" id="{427EC8FB-0E46-6D94-4289-EE4D4050E297}"/>
              </a:ext>
            </a:extLst>
          </p:cNvPr>
          <p:cNvSpPr txBox="1"/>
          <p:nvPr/>
        </p:nvSpPr>
        <p:spPr>
          <a:xfrm rot="229029">
            <a:off x="4898116" y="4524587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DC13C786-28DA-0E6A-7E6C-1D961E09D6C6}"/>
              </a:ext>
            </a:extLst>
          </p:cNvPr>
          <p:cNvSpPr txBox="1"/>
          <p:nvPr/>
        </p:nvSpPr>
        <p:spPr>
          <a:xfrm rot="1102119">
            <a:off x="4733809" y="5501783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+0.02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31490549-6AF4-F5F9-634D-FEE338761FC4}"/>
              </a:ext>
            </a:extLst>
          </p:cNvPr>
          <p:cNvSpPr txBox="1"/>
          <p:nvPr/>
        </p:nvSpPr>
        <p:spPr>
          <a:xfrm>
            <a:off x="5196919" y="519830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Q5</a:t>
            </a:r>
            <a:endParaRPr lang="he-IL" sz="2000" b="1" dirty="0"/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9F02D25B-EBB1-ECDF-2D33-FBC72D9B4230}"/>
              </a:ext>
            </a:extLst>
          </p:cNvPr>
          <p:cNvSpPr txBox="1"/>
          <p:nvPr/>
        </p:nvSpPr>
        <p:spPr>
          <a:xfrm>
            <a:off x="5106490" y="1849227"/>
            <a:ext cx="65894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Q10</a:t>
            </a:r>
            <a:endParaRPr lang="he-IL" sz="2000" b="1" dirty="0"/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2B9B3E59-8AB6-C0F0-1159-6FDA7F8F5937}"/>
              </a:ext>
            </a:extLst>
          </p:cNvPr>
          <p:cNvSpPr txBox="1"/>
          <p:nvPr/>
        </p:nvSpPr>
        <p:spPr>
          <a:xfrm>
            <a:off x="5360419" y="422457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Q6</a:t>
            </a:r>
            <a:endParaRPr lang="he-IL" sz="2000" b="1" dirty="0"/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943BB3E8-8536-02F0-1A8B-4F37041D200B}"/>
              </a:ext>
            </a:extLst>
          </p:cNvPr>
          <p:cNvSpPr txBox="1"/>
          <p:nvPr/>
        </p:nvSpPr>
        <p:spPr>
          <a:xfrm>
            <a:off x="6902517" y="413458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Q7</a:t>
            </a:r>
            <a:endParaRPr lang="he-IL" sz="2000" b="1" dirty="0"/>
          </a:p>
        </p:txBody>
      </p:sp>
      <p:sp>
        <p:nvSpPr>
          <p:cNvPr id="83" name="תיבת טקסט 82">
            <a:extLst>
              <a:ext uri="{FF2B5EF4-FFF2-40B4-BE49-F238E27FC236}">
                <a16:creationId xmlns:a16="http://schemas.microsoft.com/office/drawing/2014/main" id="{DD5233C1-D2DE-AAA8-DB6D-10D63FDB9ACF}"/>
              </a:ext>
            </a:extLst>
          </p:cNvPr>
          <p:cNvSpPr txBox="1"/>
          <p:nvPr/>
        </p:nvSpPr>
        <p:spPr>
          <a:xfrm>
            <a:off x="4047622" y="144522"/>
            <a:ext cx="65999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Q12</a:t>
            </a:r>
            <a:endParaRPr lang="he-IL" sz="2000" b="1" dirty="0"/>
          </a:p>
        </p:txBody>
      </p:sp>
      <p:sp>
        <p:nvSpPr>
          <p:cNvPr id="84" name="תיבת טקסט 83">
            <a:extLst>
              <a:ext uri="{FF2B5EF4-FFF2-40B4-BE49-F238E27FC236}">
                <a16:creationId xmlns:a16="http://schemas.microsoft.com/office/drawing/2014/main" id="{87EA94D0-D3D4-D578-B5CF-73B1D1998140}"/>
              </a:ext>
            </a:extLst>
          </p:cNvPr>
          <p:cNvSpPr txBox="1"/>
          <p:nvPr/>
        </p:nvSpPr>
        <p:spPr>
          <a:xfrm>
            <a:off x="5039205" y="849927"/>
            <a:ext cx="78020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Q11</a:t>
            </a:r>
            <a:endParaRPr lang="he-IL" sz="2000" b="1" dirty="0"/>
          </a:p>
        </p:txBody>
      </p:sp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5E9A368B-A0B6-D274-84DE-8F62B2847473}"/>
              </a:ext>
            </a:extLst>
          </p:cNvPr>
          <p:cNvSpPr txBox="1"/>
          <p:nvPr/>
        </p:nvSpPr>
        <p:spPr>
          <a:xfrm>
            <a:off x="7097182" y="300136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Q8</a:t>
            </a:r>
            <a:endParaRPr lang="he-IL" sz="2000" b="1" dirty="0"/>
          </a:p>
        </p:txBody>
      </p:sp>
      <p:sp>
        <p:nvSpPr>
          <p:cNvPr id="94" name="תיבת טקסט 93">
            <a:extLst>
              <a:ext uri="{FF2B5EF4-FFF2-40B4-BE49-F238E27FC236}">
                <a16:creationId xmlns:a16="http://schemas.microsoft.com/office/drawing/2014/main" id="{2496C172-1A92-1852-5463-5ED0FC57ADF8}"/>
              </a:ext>
            </a:extLst>
          </p:cNvPr>
          <p:cNvSpPr txBox="1"/>
          <p:nvPr/>
        </p:nvSpPr>
        <p:spPr>
          <a:xfrm>
            <a:off x="7358340" y="174552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Q9</a:t>
            </a:r>
            <a:endParaRPr lang="he-IL" sz="2000" b="1" dirty="0"/>
          </a:p>
        </p:txBody>
      </p:sp>
      <p:sp>
        <p:nvSpPr>
          <p:cNvPr id="95" name="חץ: מעוקל שמאלה 94">
            <a:extLst>
              <a:ext uri="{FF2B5EF4-FFF2-40B4-BE49-F238E27FC236}">
                <a16:creationId xmlns:a16="http://schemas.microsoft.com/office/drawing/2014/main" id="{AB56FE35-3215-6BED-C25C-1E11545FC38F}"/>
              </a:ext>
            </a:extLst>
          </p:cNvPr>
          <p:cNvSpPr/>
          <p:nvPr/>
        </p:nvSpPr>
        <p:spPr>
          <a:xfrm rot="8983210">
            <a:off x="3278596" y="5140573"/>
            <a:ext cx="316614" cy="1417553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6" name="חץ: מעוקל שמאלה 95">
            <a:extLst>
              <a:ext uri="{FF2B5EF4-FFF2-40B4-BE49-F238E27FC236}">
                <a16:creationId xmlns:a16="http://schemas.microsoft.com/office/drawing/2014/main" id="{1B0074AC-FDA3-E0DD-36B2-A610B415DD6B}"/>
              </a:ext>
            </a:extLst>
          </p:cNvPr>
          <p:cNvSpPr/>
          <p:nvPr/>
        </p:nvSpPr>
        <p:spPr>
          <a:xfrm rot="5106585" flipH="1">
            <a:off x="4182193" y="3328917"/>
            <a:ext cx="366904" cy="1576589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7" name="חץ: מעוקל שמאלה 96">
            <a:extLst>
              <a:ext uri="{FF2B5EF4-FFF2-40B4-BE49-F238E27FC236}">
                <a16:creationId xmlns:a16="http://schemas.microsoft.com/office/drawing/2014/main" id="{301C6483-E81C-8D62-7E73-EF2F279848B1}"/>
              </a:ext>
            </a:extLst>
          </p:cNvPr>
          <p:cNvSpPr/>
          <p:nvPr/>
        </p:nvSpPr>
        <p:spPr>
          <a:xfrm rot="6898204">
            <a:off x="5661112" y="2999598"/>
            <a:ext cx="342142" cy="2116392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8" name="חץ: מעוקל שמאלה 97">
            <a:extLst>
              <a:ext uri="{FF2B5EF4-FFF2-40B4-BE49-F238E27FC236}">
                <a16:creationId xmlns:a16="http://schemas.microsoft.com/office/drawing/2014/main" id="{AE7BEAD2-775F-7372-4431-E80A25D91390}"/>
              </a:ext>
            </a:extLst>
          </p:cNvPr>
          <p:cNvSpPr/>
          <p:nvPr/>
        </p:nvSpPr>
        <p:spPr>
          <a:xfrm rot="7079933">
            <a:off x="4131096" y="4654638"/>
            <a:ext cx="349038" cy="1600001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9" name="תיבת טקסט 98">
            <a:extLst>
              <a:ext uri="{FF2B5EF4-FFF2-40B4-BE49-F238E27FC236}">
                <a16:creationId xmlns:a16="http://schemas.microsoft.com/office/drawing/2014/main" id="{E62A135E-ECDE-86CF-8ED4-F42C5167C6D3}"/>
              </a:ext>
            </a:extLst>
          </p:cNvPr>
          <p:cNvSpPr txBox="1"/>
          <p:nvPr/>
        </p:nvSpPr>
        <p:spPr>
          <a:xfrm>
            <a:off x="2880730" y="544923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B8577426-8EA9-48CD-0072-FD505C70A0A2}"/>
              </a:ext>
            </a:extLst>
          </p:cNvPr>
          <p:cNvSpPr txBox="1"/>
          <p:nvPr/>
        </p:nvSpPr>
        <p:spPr>
          <a:xfrm>
            <a:off x="4755687" y="344366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1" name="תיבת טקסט 100">
            <a:extLst>
              <a:ext uri="{FF2B5EF4-FFF2-40B4-BE49-F238E27FC236}">
                <a16:creationId xmlns:a16="http://schemas.microsoft.com/office/drawing/2014/main" id="{DDD27A94-91B8-8097-8653-276672054D4E}"/>
              </a:ext>
            </a:extLst>
          </p:cNvPr>
          <p:cNvSpPr txBox="1"/>
          <p:nvPr/>
        </p:nvSpPr>
        <p:spPr>
          <a:xfrm>
            <a:off x="3536462" y="498082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2" name="חץ: מעוקל שמאלה 101">
            <a:extLst>
              <a:ext uri="{FF2B5EF4-FFF2-40B4-BE49-F238E27FC236}">
                <a16:creationId xmlns:a16="http://schemas.microsoft.com/office/drawing/2014/main" id="{EB9CFAD0-5A78-52E8-0B1F-8BEBEBD68BBB}"/>
              </a:ext>
            </a:extLst>
          </p:cNvPr>
          <p:cNvSpPr/>
          <p:nvPr/>
        </p:nvSpPr>
        <p:spPr>
          <a:xfrm rot="4203124">
            <a:off x="6025612" y="1760943"/>
            <a:ext cx="272139" cy="2087510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3" name="חץ: מעוקל שמאלה 102">
            <a:extLst>
              <a:ext uri="{FF2B5EF4-FFF2-40B4-BE49-F238E27FC236}">
                <a16:creationId xmlns:a16="http://schemas.microsoft.com/office/drawing/2014/main" id="{ED9CD5E3-B682-3A64-56E0-B26576F11551}"/>
              </a:ext>
            </a:extLst>
          </p:cNvPr>
          <p:cNvSpPr/>
          <p:nvPr/>
        </p:nvSpPr>
        <p:spPr>
          <a:xfrm rot="5611537">
            <a:off x="5862677" y="2453259"/>
            <a:ext cx="267427" cy="1998415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3"/>
              </a:solidFill>
            </a:endParaRPr>
          </a:p>
        </p:txBody>
      </p:sp>
      <p:sp>
        <p:nvSpPr>
          <p:cNvPr id="105" name="תיבת טקסט 104">
            <a:extLst>
              <a:ext uri="{FF2B5EF4-FFF2-40B4-BE49-F238E27FC236}">
                <a16:creationId xmlns:a16="http://schemas.microsoft.com/office/drawing/2014/main" id="{2F182AE3-B4AB-0D2B-C79C-609EBC518732}"/>
              </a:ext>
            </a:extLst>
          </p:cNvPr>
          <p:cNvSpPr txBox="1"/>
          <p:nvPr/>
        </p:nvSpPr>
        <p:spPr>
          <a:xfrm>
            <a:off x="5306278" y="275170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6" name="תיבת טקסט 105">
            <a:extLst>
              <a:ext uri="{FF2B5EF4-FFF2-40B4-BE49-F238E27FC236}">
                <a16:creationId xmlns:a16="http://schemas.microsoft.com/office/drawing/2014/main" id="{FCB3AE7C-2673-15CF-4A1D-C6C2C81E0A0C}"/>
              </a:ext>
            </a:extLst>
          </p:cNvPr>
          <p:cNvSpPr txBox="1"/>
          <p:nvPr/>
        </p:nvSpPr>
        <p:spPr>
          <a:xfrm>
            <a:off x="4989232" y="314447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7" name="חץ: מעוקל שמאלה 106">
            <a:extLst>
              <a:ext uri="{FF2B5EF4-FFF2-40B4-BE49-F238E27FC236}">
                <a16:creationId xmlns:a16="http://schemas.microsoft.com/office/drawing/2014/main" id="{81737AD1-718F-FAB7-D683-C92F54575909}"/>
              </a:ext>
            </a:extLst>
          </p:cNvPr>
          <p:cNvSpPr/>
          <p:nvPr/>
        </p:nvSpPr>
        <p:spPr>
          <a:xfrm rot="4363142">
            <a:off x="4483077" y="974579"/>
            <a:ext cx="209351" cy="1080085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8" name="חץ: מעוקל שמאלה 107">
            <a:extLst>
              <a:ext uri="{FF2B5EF4-FFF2-40B4-BE49-F238E27FC236}">
                <a16:creationId xmlns:a16="http://schemas.microsoft.com/office/drawing/2014/main" id="{811636EE-D068-38AE-37A8-1AB72CF3C5C5}"/>
              </a:ext>
            </a:extLst>
          </p:cNvPr>
          <p:cNvSpPr/>
          <p:nvPr/>
        </p:nvSpPr>
        <p:spPr>
          <a:xfrm rot="5931466">
            <a:off x="4281609" y="1707570"/>
            <a:ext cx="258327" cy="1323591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9" name="חץ: מעוקל שמאלה 108">
            <a:extLst>
              <a:ext uri="{FF2B5EF4-FFF2-40B4-BE49-F238E27FC236}">
                <a16:creationId xmlns:a16="http://schemas.microsoft.com/office/drawing/2014/main" id="{58835552-D677-2FBA-2706-6CBE619C328E}"/>
              </a:ext>
            </a:extLst>
          </p:cNvPr>
          <p:cNvSpPr/>
          <p:nvPr/>
        </p:nvSpPr>
        <p:spPr>
          <a:xfrm rot="12506424">
            <a:off x="3437382" y="35131"/>
            <a:ext cx="292650" cy="1302632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1" name="תיבת טקסט 110">
            <a:extLst>
              <a:ext uri="{FF2B5EF4-FFF2-40B4-BE49-F238E27FC236}">
                <a16:creationId xmlns:a16="http://schemas.microsoft.com/office/drawing/2014/main" id="{816B59C0-E41C-A147-12F9-E7FE2801BEAE}"/>
              </a:ext>
            </a:extLst>
          </p:cNvPr>
          <p:cNvSpPr txBox="1"/>
          <p:nvPr/>
        </p:nvSpPr>
        <p:spPr>
          <a:xfrm>
            <a:off x="2976193" y="26215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A1320500-2830-E925-D757-55FA3716FC90}"/>
              </a:ext>
            </a:extLst>
          </p:cNvPr>
          <p:cNvSpPr txBox="1"/>
          <p:nvPr/>
        </p:nvSpPr>
        <p:spPr>
          <a:xfrm>
            <a:off x="3893441" y="158086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13" name="תיבת טקסט 112">
            <a:extLst>
              <a:ext uri="{FF2B5EF4-FFF2-40B4-BE49-F238E27FC236}">
                <a16:creationId xmlns:a16="http://schemas.microsoft.com/office/drawing/2014/main" id="{682E419F-F530-A0E3-1FD5-016FF674B6AE}"/>
              </a:ext>
            </a:extLst>
          </p:cNvPr>
          <p:cNvSpPr txBox="1"/>
          <p:nvPr/>
        </p:nvSpPr>
        <p:spPr>
          <a:xfrm>
            <a:off x="3852938" y="209446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14" name="חץ: מעוקל שמאלה 113">
            <a:extLst>
              <a:ext uri="{FF2B5EF4-FFF2-40B4-BE49-F238E27FC236}">
                <a16:creationId xmlns:a16="http://schemas.microsoft.com/office/drawing/2014/main" id="{B3C6E95B-22FC-C1B8-32DD-36BABEEA62BA}"/>
              </a:ext>
            </a:extLst>
          </p:cNvPr>
          <p:cNvSpPr/>
          <p:nvPr/>
        </p:nvSpPr>
        <p:spPr>
          <a:xfrm rot="8832250">
            <a:off x="2439022" y="3465072"/>
            <a:ext cx="708999" cy="3647900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חץ: מעוקל שמאלה 2">
            <a:extLst>
              <a:ext uri="{FF2B5EF4-FFF2-40B4-BE49-F238E27FC236}">
                <a16:creationId xmlns:a16="http://schemas.microsoft.com/office/drawing/2014/main" id="{03150A94-CB01-529F-EF14-19342888CADA}"/>
              </a:ext>
            </a:extLst>
          </p:cNvPr>
          <p:cNvSpPr/>
          <p:nvPr/>
        </p:nvSpPr>
        <p:spPr>
          <a:xfrm rot="2067429" flipH="1">
            <a:off x="2339257" y="-386759"/>
            <a:ext cx="653815" cy="3660583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135A7500-9C67-F867-34C5-F810B8301B83}"/>
              </a:ext>
            </a:extLst>
          </p:cNvPr>
          <p:cNvSpPr txBox="1"/>
          <p:nvPr/>
        </p:nvSpPr>
        <p:spPr>
          <a:xfrm>
            <a:off x="1452012" y="730965"/>
            <a:ext cx="914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414308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FEF4D-A825-5CA1-0C60-1C8154B7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>
            <a:extLst>
              <a:ext uri="{FF2B5EF4-FFF2-40B4-BE49-F238E27FC236}">
                <a16:creationId xmlns:a16="http://schemas.microsoft.com/office/drawing/2014/main" id="{24C593EB-A4A6-AA6C-A6C7-6735C2E7FB74}"/>
              </a:ext>
            </a:extLst>
          </p:cNvPr>
          <p:cNvSpPr/>
          <p:nvPr/>
        </p:nvSpPr>
        <p:spPr>
          <a:xfrm>
            <a:off x="3902022" y="5759566"/>
            <a:ext cx="914400" cy="9143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35F59509-2744-A32A-3CDF-0A1BC35FBA1C}"/>
              </a:ext>
            </a:extLst>
          </p:cNvPr>
          <p:cNvSpPr/>
          <p:nvPr/>
        </p:nvSpPr>
        <p:spPr>
          <a:xfrm>
            <a:off x="1920949" y="28601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956D6F57-3A60-DDE5-8672-0DDF8C5BB7B5}"/>
              </a:ext>
            </a:extLst>
          </p:cNvPr>
          <p:cNvSpPr/>
          <p:nvPr/>
        </p:nvSpPr>
        <p:spPr>
          <a:xfrm>
            <a:off x="3157871" y="1279451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EA527E26-765F-4570-012D-B18E242B9DBF}"/>
              </a:ext>
            </a:extLst>
          </p:cNvPr>
          <p:cNvSpPr/>
          <p:nvPr/>
        </p:nvSpPr>
        <p:spPr>
          <a:xfrm>
            <a:off x="4072271" y="2729023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A4C2BC20-4CFB-A65B-ECA2-55E26F35E3CD}"/>
              </a:ext>
            </a:extLst>
          </p:cNvPr>
          <p:cNvSpPr/>
          <p:nvPr/>
        </p:nvSpPr>
        <p:spPr>
          <a:xfrm>
            <a:off x="2835349" y="42317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F775AE8A-C644-04F4-454B-5B7611A511AC}"/>
              </a:ext>
            </a:extLst>
          </p:cNvPr>
          <p:cNvSpPr/>
          <p:nvPr/>
        </p:nvSpPr>
        <p:spPr>
          <a:xfrm>
            <a:off x="6902517" y="3922018"/>
            <a:ext cx="1097220" cy="10450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4D38018C-D057-35C9-4019-66897B34E22A}"/>
              </a:ext>
            </a:extLst>
          </p:cNvPr>
          <p:cNvSpPr/>
          <p:nvPr/>
        </p:nvSpPr>
        <p:spPr>
          <a:xfrm>
            <a:off x="7044171" y="1571762"/>
            <a:ext cx="1065979" cy="96714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1E0DB383-BF99-2AB6-BFDB-EC706B88FFAD}"/>
              </a:ext>
            </a:extLst>
          </p:cNvPr>
          <p:cNvSpPr/>
          <p:nvPr/>
        </p:nvSpPr>
        <p:spPr>
          <a:xfrm>
            <a:off x="7021786" y="2680541"/>
            <a:ext cx="1065979" cy="106788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</a:t>
            </a:r>
            <a:endParaRPr lang="he-IL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1F7DEFFB-9308-6AEF-DF14-7B65E63F7271}"/>
              </a:ext>
            </a:extLst>
          </p:cNvPr>
          <p:cNvSpPr/>
          <p:nvPr/>
        </p:nvSpPr>
        <p:spPr>
          <a:xfrm>
            <a:off x="3984813" y="36008"/>
            <a:ext cx="832016" cy="8017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41593BD9-7CDA-6D9F-0354-B682A6E71A61}"/>
              </a:ext>
            </a:extLst>
          </p:cNvPr>
          <p:cNvSpPr/>
          <p:nvPr/>
        </p:nvSpPr>
        <p:spPr>
          <a:xfrm>
            <a:off x="5039845" y="712535"/>
            <a:ext cx="956546" cy="89132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8CB341A3-EC97-9CF8-186A-D4CB93E6FB87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594344" y="2059940"/>
            <a:ext cx="697438" cy="80021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D540CA4-CC52-7271-1A28-740883CCFF60}"/>
              </a:ext>
            </a:extLst>
          </p:cNvPr>
          <p:cNvCxnSpPr>
            <a:cxnSpLocks/>
          </p:cNvCxnSpPr>
          <p:nvPr/>
        </p:nvCxnSpPr>
        <p:spPr>
          <a:xfrm flipV="1">
            <a:off x="4994491" y="2230188"/>
            <a:ext cx="2038167" cy="81734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DF7EBD9C-353C-64B3-DC27-2A07708B6896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835349" y="3230525"/>
            <a:ext cx="1277299" cy="8683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C2268D4A-F08F-CF9F-E16C-74B4BC22803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94344" y="3744211"/>
            <a:ext cx="374916" cy="62145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256B81B7-73D8-BFB0-5C12-71B3437132BD}"/>
              </a:ext>
            </a:extLst>
          </p:cNvPr>
          <p:cNvCxnSpPr>
            <a:cxnSpLocks/>
          </p:cNvCxnSpPr>
          <p:nvPr/>
        </p:nvCxnSpPr>
        <p:spPr>
          <a:xfrm flipV="1">
            <a:off x="3846257" y="751338"/>
            <a:ext cx="352146" cy="57774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61614E31-32C2-95E4-0EBF-41968535A216}"/>
              </a:ext>
            </a:extLst>
          </p:cNvPr>
          <p:cNvCxnSpPr>
            <a:cxnSpLocks/>
          </p:cNvCxnSpPr>
          <p:nvPr/>
        </p:nvCxnSpPr>
        <p:spPr>
          <a:xfrm flipV="1">
            <a:off x="4963072" y="3178055"/>
            <a:ext cx="1988709" cy="1209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130C22B6-0866-012D-1979-75633392B1DF}"/>
              </a:ext>
            </a:extLst>
          </p:cNvPr>
          <p:cNvCxnSpPr>
            <a:cxnSpLocks/>
          </p:cNvCxnSpPr>
          <p:nvPr/>
        </p:nvCxnSpPr>
        <p:spPr>
          <a:xfrm>
            <a:off x="4917595" y="3381433"/>
            <a:ext cx="2034186" cy="7202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id="{29938941-8F76-E5CD-CB9B-689D6C926DF3}"/>
              </a:ext>
            </a:extLst>
          </p:cNvPr>
          <p:cNvCxnSpPr>
            <a:cxnSpLocks/>
          </p:cNvCxnSpPr>
          <p:nvPr/>
        </p:nvCxnSpPr>
        <p:spPr>
          <a:xfrm flipV="1">
            <a:off x="3999313" y="1267549"/>
            <a:ext cx="963759" cy="21968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תיבת טקסט 74">
            <a:extLst>
              <a:ext uri="{FF2B5EF4-FFF2-40B4-BE49-F238E27FC236}">
                <a16:creationId xmlns:a16="http://schemas.microsoft.com/office/drawing/2014/main" id="{7BAE1F72-BFE4-1384-E4F6-5273D25B7F70}"/>
              </a:ext>
            </a:extLst>
          </p:cNvPr>
          <p:cNvSpPr txBox="1"/>
          <p:nvPr/>
        </p:nvSpPr>
        <p:spPr>
          <a:xfrm>
            <a:off x="1501637" y="5088546"/>
            <a:ext cx="914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he-IL" sz="3200" b="1" dirty="0"/>
          </a:p>
        </p:txBody>
      </p: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C6D9EF10-DCA6-C97E-D683-11EEE0401222}"/>
              </a:ext>
            </a:extLst>
          </p:cNvPr>
          <p:cNvSpPr txBox="1"/>
          <p:nvPr/>
        </p:nvSpPr>
        <p:spPr>
          <a:xfrm>
            <a:off x="6071499" y="206931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8D605F5A-E581-4657-4ACA-E0FB8A8611A2}"/>
              </a:ext>
            </a:extLst>
          </p:cNvPr>
          <p:cNvSpPr txBox="1"/>
          <p:nvPr/>
        </p:nvSpPr>
        <p:spPr>
          <a:xfrm>
            <a:off x="6121451" y="357450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1" name="תיבת טקסט 80">
            <a:extLst>
              <a:ext uri="{FF2B5EF4-FFF2-40B4-BE49-F238E27FC236}">
                <a16:creationId xmlns:a16="http://schemas.microsoft.com/office/drawing/2014/main" id="{26EBF068-B1CC-9D68-867E-0D930DBFB330}"/>
              </a:ext>
            </a:extLst>
          </p:cNvPr>
          <p:cNvSpPr txBox="1"/>
          <p:nvPr/>
        </p:nvSpPr>
        <p:spPr>
          <a:xfrm>
            <a:off x="2495728" y="368505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F11DB1C0-4E71-EBC3-4570-8F1A24A05F9C}"/>
              </a:ext>
            </a:extLst>
          </p:cNvPr>
          <p:cNvSpPr txBox="1"/>
          <p:nvPr/>
        </p:nvSpPr>
        <p:spPr>
          <a:xfrm>
            <a:off x="4151036" y="99502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4800F0D3-33DD-5C09-1AB7-1DC29DF7FC21}"/>
              </a:ext>
            </a:extLst>
          </p:cNvPr>
          <p:cNvSpPr txBox="1"/>
          <p:nvPr/>
        </p:nvSpPr>
        <p:spPr>
          <a:xfrm>
            <a:off x="6242496" y="283545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7" name="תיבת טקסט 86">
            <a:extLst>
              <a:ext uri="{FF2B5EF4-FFF2-40B4-BE49-F238E27FC236}">
                <a16:creationId xmlns:a16="http://schemas.microsoft.com/office/drawing/2014/main" id="{D142EE0D-EF88-97A3-327E-15B3698D4C39}"/>
              </a:ext>
            </a:extLst>
          </p:cNvPr>
          <p:cNvSpPr txBox="1"/>
          <p:nvPr/>
        </p:nvSpPr>
        <p:spPr>
          <a:xfrm>
            <a:off x="3043686" y="290446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FA277637-36FF-9688-7BD1-B88048DC0800}"/>
              </a:ext>
            </a:extLst>
          </p:cNvPr>
          <p:cNvSpPr txBox="1"/>
          <p:nvPr/>
        </p:nvSpPr>
        <p:spPr>
          <a:xfrm>
            <a:off x="3482980" y="73776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5F7F6B00-7658-7BC1-3ACE-EE08E9B987A0}"/>
              </a:ext>
            </a:extLst>
          </p:cNvPr>
          <p:cNvSpPr txBox="1"/>
          <p:nvPr/>
        </p:nvSpPr>
        <p:spPr>
          <a:xfrm>
            <a:off x="2377382" y="220929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75220580-D62D-A260-4756-ED939FCA6196}"/>
              </a:ext>
            </a:extLst>
          </p:cNvPr>
          <p:cNvSpPr txBox="1"/>
          <p:nvPr/>
        </p:nvSpPr>
        <p:spPr>
          <a:xfrm>
            <a:off x="2037138" y="288716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Q0</a:t>
            </a:r>
            <a:endParaRPr lang="he-IL" sz="2000" b="1" dirty="0"/>
          </a:p>
        </p:txBody>
      </p:sp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83979C63-DDBD-4B3F-8B96-4A472573DA59}"/>
              </a:ext>
            </a:extLst>
          </p:cNvPr>
          <p:cNvSpPr txBox="1"/>
          <p:nvPr/>
        </p:nvSpPr>
        <p:spPr>
          <a:xfrm>
            <a:off x="4042605" y="584309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Q4</a:t>
            </a:r>
            <a:endParaRPr lang="he-IL" sz="2000" b="1" dirty="0"/>
          </a:p>
        </p:txBody>
      </p:sp>
      <p:sp>
        <p:nvSpPr>
          <p:cNvPr id="130" name="תיבת טקסט 129">
            <a:extLst>
              <a:ext uri="{FF2B5EF4-FFF2-40B4-BE49-F238E27FC236}">
                <a16:creationId xmlns:a16="http://schemas.microsoft.com/office/drawing/2014/main" id="{6934CBB1-E2BF-5D33-4606-D7A2FFF996CD}"/>
              </a:ext>
            </a:extLst>
          </p:cNvPr>
          <p:cNvSpPr txBox="1"/>
          <p:nvPr/>
        </p:nvSpPr>
        <p:spPr>
          <a:xfrm>
            <a:off x="2674862" y="4701852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1" name="תיבת טקסט 130">
            <a:extLst>
              <a:ext uri="{FF2B5EF4-FFF2-40B4-BE49-F238E27FC236}">
                <a16:creationId xmlns:a16="http://schemas.microsoft.com/office/drawing/2014/main" id="{81956A1A-1F9B-3480-AEF4-95B3C6FAF094}"/>
              </a:ext>
            </a:extLst>
          </p:cNvPr>
          <p:cNvSpPr txBox="1"/>
          <p:nvPr/>
        </p:nvSpPr>
        <p:spPr>
          <a:xfrm>
            <a:off x="3828155" y="3191798"/>
            <a:ext cx="106597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+0.15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EDDA1987-F8CF-F022-86F0-63025DB67799}"/>
              </a:ext>
            </a:extLst>
          </p:cNvPr>
          <p:cNvSpPr txBox="1"/>
          <p:nvPr/>
        </p:nvSpPr>
        <p:spPr>
          <a:xfrm>
            <a:off x="6847128" y="4523762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4" name="תיבת טקסט 133">
            <a:extLst>
              <a:ext uri="{FF2B5EF4-FFF2-40B4-BE49-F238E27FC236}">
                <a16:creationId xmlns:a16="http://schemas.microsoft.com/office/drawing/2014/main" id="{32FAF99D-F406-FB75-630B-527728A77330}"/>
              </a:ext>
            </a:extLst>
          </p:cNvPr>
          <p:cNvSpPr txBox="1"/>
          <p:nvPr/>
        </p:nvSpPr>
        <p:spPr>
          <a:xfrm>
            <a:off x="3862108" y="6123961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4E99C972-2C62-1B58-5743-0738A3365C81}"/>
              </a:ext>
            </a:extLst>
          </p:cNvPr>
          <p:cNvSpPr txBox="1"/>
          <p:nvPr/>
        </p:nvSpPr>
        <p:spPr>
          <a:xfrm>
            <a:off x="3169073" y="1730230"/>
            <a:ext cx="8607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+0.20</a:t>
            </a:r>
            <a:endParaRPr lang="he-IL" sz="2000" b="1" dirty="0"/>
          </a:p>
        </p:txBody>
      </p:sp>
      <p:sp>
        <p:nvSpPr>
          <p:cNvPr id="136" name="תיבת טקסט 135">
            <a:extLst>
              <a:ext uri="{FF2B5EF4-FFF2-40B4-BE49-F238E27FC236}">
                <a16:creationId xmlns:a16="http://schemas.microsoft.com/office/drawing/2014/main" id="{0DBB62D8-6528-A8EA-CB17-021A7FE87B84}"/>
              </a:ext>
            </a:extLst>
          </p:cNvPr>
          <p:cNvSpPr txBox="1"/>
          <p:nvPr/>
        </p:nvSpPr>
        <p:spPr>
          <a:xfrm>
            <a:off x="4716282" y="1175165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38" name="תיבת טקסט 137">
            <a:extLst>
              <a:ext uri="{FF2B5EF4-FFF2-40B4-BE49-F238E27FC236}">
                <a16:creationId xmlns:a16="http://schemas.microsoft.com/office/drawing/2014/main" id="{D45AE54C-69EA-5A4E-4475-359E4523450C}"/>
              </a:ext>
            </a:extLst>
          </p:cNvPr>
          <p:cNvSpPr txBox="1"/>
          <p:nvPr/>
        </p:nvSpPr>
        <p:spPr>
          <a:xfrm>
            <a:off x="3604394" y="409639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+0.10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0" name="תיבת טקסט 139">
            <a:extLst>
              <a:ext uri="{FF2B5EF4-FFF2-40B4-BE49-F238E27FC236}">
                <a16:creationId xmlns:a16="http://schemas.microsoft.com/office/drawing/2014/main" id="{D2620E03-037A-B339-008A-D8F4B9788E46}"/>
              </a:ext>
            </a:extLst>
          </p:cNvPr>
          <p:cNvSpPr txBox="1"/>
          <p:nvPr/>
        </p:nvSpPr>
        <p:spPr>
          <a:xfrm>
            <a:off x="6847128" y="2116811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+0.07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1" name="תיבת טקסט 140">
            <a:extLst>
              <a:ext uri="{FF2B5EF4-FFF2-40B4-BE49-F238E27FC236}">
                <a16:creationId xmlns:a16="http://schemas.microsoft.com/office/drawing/2014/main" id="{610E5AD6-FCC1-E90F-0B94-4D7CE15B7101}"/>
              </a:ext>
            </a:extLst>
          </p:cNvPr>
          <p:cNvSpPr txBox="1"/>
          <p:nvPr/>
        </p:nvSpPr>
        <p:spPr>
          <a:xfrm>
            <a:off x="6771338" y="3360126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2" name="תיבת טקסט 141">
            <a:extLst>
              <a:ext uri="{FF2B5EF4-FFF2-40B4-BE49-F238E27FC236}">
                <a16:creationId xmlns:a16="http://schemas.microsoft.com/office/drawing/2014/main" id="{9917006B-AC89-A4C7-6349-6D94B6260D2A}"/>
              </a:ext>
            </a:extLst>
          </p:cNvPr>
          <p:cNvSpPr txBox="1"/>
          <p:nvPr/>
        </p:nvSpPr>
        <p:spPr>
          <a:xfrm>
            <a:off x="3001615" y="436205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</a:t>
            </a:r>
            <a:endParaRPr lang="he-IL" sz="2000" b="1" dirty="0"/>
          </a:p>
        </p:txBody>
      </p: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B1F8D390-0B80-42C2-DC5B-8469540103C1}"/>
              </a:ext>
            </a:extLst>
          </p:cNvPr>
          <p:cNvSpPr txBox="1"/>
          <p:nvPr/>
        </p:nvSpPr>
        <p:spPr>
          <a:xfrm>
            <a:off x="3334185" y="134541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Q3</a:t>
            </a:r>
            <a:endParaRPr lang="he-IL" sz="2000" b="1" dirty="0"/>
          </a:p>
        </p:txBody>
      </p:sp>
      <p:sp>
        <p:nvSpPr>
          <p:cNvPr id="144" name="תיבת טקסט 143">
            <a:extLst>
              <a:ext uri="{FF2B5EF4-FFF2-40B4-BE49-F238E27FC236}">
                <a16:creationId xmlns:a16="http://schemas.microsoft.com/office/drawing/2014/main" id="{76719EA3-9DB9-7988-F0CE-4D311B19FCD5}"/>
              </a:ext>
            </a:extLst>
          </p:cNvPr>
          <p:cNvSpPr txBox="1"/>
          <p:nvPr/>
        </p:nvSpPr>
        <p:spPr>
          <a:xfrm>
            <a:off x="4235436" y="282182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Q2</a:t>
            </a:r>
            <a:endParaRPr lang="he-IL" sz="2000" b="1" dirty="0"/>
          </a:p>
        </p:txBody>
      </p: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F37E535E-A784-BF26-DE40-51002A1D7B7D}"/>
              </a:ext>
            </a:extLst>
          </p:cNvPr>
          <p:cNvSpPr txBox="1"/>
          <p:nvPr/>
        </p:nvSpPr>
        <p:spPr>
          <a:xfrm>
            <a:off x="7702694" y="164001"/>
            <a:ext cx="204364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000" b="1" dirty="0"/>
              <a:t>מילים בשפה:</a:t>
            </a:r>
            <a:br>
              <a:rPr lang="en-US" sz="2000" b="1" dirty="0"/>
            </a:br>
            <a:r>
              <a:rPr lang="he-IL" sz="2000" b="1" dirty="0"/>
              <a:t>{</a:t>
            </a:r>
            <a:r>
              <a:rPr lang="en-US" sz="2000" b="1" dirty="0"/>
              <a:t>B,0,1,2</a:t>
            </a:r>
            <a:r>
              <a:rPr lang="he-IL" sz="2000" b="1" dirty="0"/>
              <a:t>}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C5D1ACF-A8F6-0634-5DCE-37DC1E14C97A}"/>
              </a:ext>
            </a:extLst>
          </p:cNvPr>
          <p:cNvSpPr txBox="1"/>
          <p:nvPr/>
        </p:nvSpPr>
        <p:spPr>
          <a:xfrm>
            <a:off x="9342942" y="90474"/>
            <a:ext cx="27409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u="sng" dirty="0"/>
              <a:t>אוטומט משופר</a:t>
            </a: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E2F83050-F423-BCF0-2DC3-31C66364CAD9}"/>
              </a:ext>
            </a:extLst>
          </p:cNvPr>
          <p:cNvSpPr/>
          <p:nvPr/>
        </p:nvSpPr>
        <p:spPr>
          <a:xfrm rot="1102119">
            <a:off x="5060291" y="5051842"/>
            <a:ext cx="957941" cy="90158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ECF8FD2C-049B-3330-7841-5684BB2DF0AF}"/>
              </a:ext>
            </a:extLst>
          </p:cNvPr>
          <p:cNvCxnSpPr>
            <a:cxnSpLocks/>
          </p:cNvCxnSpPr>
          <p:nvPr/>
        </p:nvCxnSpPr>
        <p:spPr>
          <a:xfrm>
            <a:off x="3731963" y="4848374"/>
            <a:ext cx="1338741" cy="41857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EAD1DCE8-E4C3-1EF6-28FB-CAD5CB64DF6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33464" y="5157210"/>
            <a:ext cx="602469" cy="73626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954C2ADF-12AA-60DF-D034-F8BFA4536C8B}"/>
              </a:ext>
            </a:extLst>
          </p:cNvPr>
          <p:cNvSpPr txBox="1"/>
          <p:nvPr/>
        </p:nvSpPr>
        <p:spPr>
          <a:xfrm rot="1102119">
            <a:off x="3017837" y="512777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6418C9DA-58E4-3B31-1B9E-5EC1ABAEB403}"/>
              </a:ext>
            </a:extLst>
          </p:cNvPr>
          <p:cNvSpPr txBox="1"/>
          <p:nvPr/>
        </p:nvSpPr>
        <p:spPr>
          <a:xfrm rot="1102119">
            <a:off x="3849753" y="456169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1DF2B705-BD73-FBC0-10EE-2FFA5C00817B}"/>
              </a:ext>
            </a:extLst>
          </p:cNvPr>
          <p:cNvSpPr txBox="1"/>
          <p:nvPr/>
        </p:nvSpPr>
        <p:spPr>
          <a:xfrm rot="1102119">
            <a:off x="4733809" y="5501783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+0.02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269FEF96-E69E-B30A-2B6C-23D7DB260737}"/>
              </a:ext>
            </a:extLst>
          </p:cNvPr>
          <p:cNvSpPr txBox="1"/>
          <p:nvPr/>
        </p:nvSpPr>
        <p:spPr>
          <a:xfrm>
            <a:off x="5196919" y="519830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Q5</a:t>
            </a:r>
            <a:endParaRPr lang="he-IL" sz="2000" b="1" dirty="0"/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4D463677-37D7-E9B2-6339-DB2297E5DDE2}"/>
              </a:ext>
            </a:extLst>
          </p:cNvPr>
          <p:cNvSpPr txBox="1"/>
          <p:nvPr/>
        </p:nvSpPr>
        <p:spPr>
          <a:xfrm>
            <a:off x="4042942" y="180313"/>
            <a:ext cx="65894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Q10</a:t>
            </a:r>
            <a:endParaRPr lang="he-IL" sz="2000" b="1" dirty="0"/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EA7A5A9E-1ECF-2DFE-58B8-98D07A3E0C04}"/>
              </a:ext>
            </a:extLst>
          </p:cNvPr>
          <p:cNvSpPr txBox="1"/>
          <p:nvPr/>
        </p:nvSpPr>
        <p:spPr>
          <a:xfrm>
            <a:off x="7232523" y="415011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Q6</a:t>
            </a:r>
            <a:endParaRPr lang="he-IL" sz="2000" b="1" dirty="0"/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651D9B76-3704-BA60-A3FB-B803E03937DC}"/>
              </a:ext>
            </a:extLst>
          </p:cNvPr>
          <p:cNvSpPr txBox="1"/>
          <p:nvPr/>
        </p:nvSpPr>
        <p:spPr>
          <a:xfrm>
            <a:off x="7328632" y="300041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Q7</a:t>
            </a:r>
            <a:endParaRPr lang="he-IL" sz="2000" b="1" dirty="0"/>
          </a:p>
        </p:txBody>
      </p:sp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BFCC32FD-6458-9305-0D96-ACAB506CED64}"/>
              </a:ext>
            </a:extLst>
          </p:cNvPr>
          <p:cNvSpPr txBox="1"/>
          <p:nvPr/>
        </p:nvSpPr>
        <p:spPr>
          <a:xfrm>
            <a:off x="7148507" y="185495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Q8</a:t>
            </a:r>
            <a:endParaRPr lang="he-IL" sz="2000" b="1" dirty="0"/>
          </a:p>
        </p:txBody>
      </p:sp>
      <p:sp>
        <p:nvSpPr>
          <p:cNvPr id="94" name="תיבת טקסט 93">
            <a:extLst>
              <a:ext uri="{FF2B5EF4-FFF2-40B4-BE49-F238E27FC236}">
                <a16:creationId xmlns:a16="http://schemas.microsoft.com/office/drawing/2014/main" id="{AF7BCD0F-22DE-7FC7-6B56-1F90329550EA}"/>
              </a:ext>
            </a:extLst>
          </p:cNvPr>
          <p:cNvSpPr txBox="1"/>
          <p:nvPr/>
        </p:nvSpPr>
        <p:spPr>
          <a:xfrm>
            <a:off x="5168960" y="926641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Q9</a:t>
            </a:r>
            <a:endParaRPr lang="he-IL" sz="2000" b="1" dirty="0"/>
          </a:p>
        </p:txBody>
      </p:sp>
      <p:sp>
        <p:nvSpPr>
          <p:cNvPr id="95" name="חץ: מעוקל שמאלה 94">
            <a:extLst>
              <a:ext uri="{FF2B5EF4-FFF2-40B4-BE49-F238E27FC236}">
                <a16:creationId xmlns:a16="http://schemas.microsoft.com/office/drawing/2014/main" id="{1BB24CE2-7BA4-6E6C-A87F-801F10F83BCB}"/>
              </a:ext>
            </a:extLst>
          </p:cNvPr>
          <p:cNvSpPr/>
          <p:nvPr/>
        </p:nvSpPr>
        <p:spPr>
          <a:xfrm rot="8983210">
            <a:off x="3278596" y="5140573"/>
            <a:ext cx="316614" cy="1417553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7" name="חץ: מעוקל שמאלה 96">
            <a:extLst>
              <a:ext uri="{FF2B5EF4-FFF2-40B4-BE49-F238E27FC236}">
                <a16:creationId xmlns:a16="http://schemas.microsoft.com/office/drawing/2014/main" id="{0D13C3A3-7D97-EB7A-7591-BDBC9A20FC1A}"/>
              </a:ext>
            </a:extLst>
          </p:cNvPr>
          <p:cNvSpPr/>
          <p:nvPr/>
        </p:nvSpPr>
        <p:spPr>
          <a:xfrm rot="6898204">
            <a:off x="5661112" y="2999598"/>
            <a:ext cx="342142" cy="2116392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8" name="חץ: מעוקל שמאלה 97">
            <a:extLst>
              <a:ext uri="{FF2B5EF4-FFF2-40B4-BE49-F238E27FC236}">
                <a16:creationId xmlns:a16="http://schemas.microsoft.com/office/drawing/2014/main" id="{7B844444-1C1E-6E09-762B-A9C36FAB6324}"/>
              </a:ext>
            </a:extLst>
          </p:cNvPr>
          <p:cNvSpPr/>
          <p:nvPr/>
        </p:nvSpPr>
        <p:spPr>
          <a:xfrm rot="7079933">
            <a:off x="4131096" y="4654638"/>
            <a:ext cx="349038" cy="1600001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99" name="תיבת טקסט 98">
            <a:extLst>
              <a:ext uri="{FF2B5EF4-FFF2-40B4-BE49-F238E27FC236}">
                <a16:creationId xmlns:a16="http://schemas.microsoft.com/office/drawing/2014/main" id="{7FB6A506-22DA-8DC3-441E-F292436DA7D2}"/>
              </a:ext>
            </a:extLst>
          </p:cNvPr>
          <p:cNvSpPr txBox="1"/>
          <p:nvPr/>
        </p:nvSpPr>
        <p:spPr>
          <a:xfrm>
            <a:off x="2880730" y="544923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0" name="תיבת טקסט 99">
            <a:extLst>
              <a:ext uri="{FF2B5EF4-FFF2-40B4-BE49-F238E27FC236}">
                <a16:creationId xmlns:a16="http://schemas.microsoft.com/office/drawing/2014/main" id="{B871B273-A32E-0A19-51AF-8A96A4A5655A}"/>
              </a:ext>
            </a:extLst>
          </p:cNvPr>
          <p:cNvSpPr txBox="1"/>
          <p:nvPr/>
        </p:nvSpPr>
        <p:spPr>
          <a:xfrm>
            <a:off x="4755687" y="344366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1" name="תיבת טקסט 100">
            <a:extLst>
              <a:ext uri="{FF2B5EF4-FFF2-40B4-BE49-F238E27FC236}">
                <a16:creationId xmlns:a16="http://schemas.microsoft.com/office/drawing/2014/main" id="{8E617D63-5952-45F5-59D3-90360D38E7B3}"/>
              </a:ext>
            </a:extLst>
          </p:cNvPr>
          <p:cNvSpPr txBox="1"/>
          <p:nvPr/>
        </p:nvSpPr>
        <p:spPr>
          <a:xfrm>
            <a:off x="3536462" y="498082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2" name="חץ: מעוקל שמאלה 101">
            <a:extLst>
              <a:ext uri="{FF2B5EF4-FFF2-40B4-BE49-F238E27FC236}">
                <a16:creationId xmlns:a16="http://schemas.microsoft.com/office/drawing/2014/main" id="{6C3825A8-2EB4-45A6-1B2F-AD8D6737E0CC}"/>
              </a:ext>
            </a:extLst>
          </p:cNvPr>
          <p:cNvSpPr/>
          <p:nvPr/>
        </p:nvSpPr>
        <p:spPr>
          <a:xfrm rot="4203124">
            <a:off x="6025612" y="1760943"/>
            <a:ext cx="272139" cy="2087510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3" name="חץ: מעוקל שמאלה 102">
            <a:extLst>
              <a:ext uri="{FF2B5EF4-FFF2-40B4-BE49-F238E27FC236}">
                <a16:creationId xmlns:a16="http://schemas.microsoft.com/office/drawing/2014/main" id="{7348D07B-1381-0E0A-C2A4-7D591A80F965}"/>
              </a:ext>
            </a:extLst>
          </p:cNvPr>
          <p:cNvSpPr/>
          <p:nvPr/>
        </p:nvSpPr>
        <p:spPr>
          <a:xfrm rot="5611537">
            <a:off x="5862677" y="2453259"/>
            <a:ext cx="267427" cy="1998415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accent3"/>
              </a:solidFill>
            </a:endParaRPr>
          </a:p>
        </p:txBody>
      </p:sp>
      <p:sp>
        <p:nvSpPr>
          <p:cNvPr id="105" name="תיבת טקסט 104">
            <a:extLst>
              <a:ext uri="{FF2B5EF4-FFF2-40B4-BE49-F238E27FC236}">
                <a16:creationId xmlns:a16="http://schemas.microsoft.com/office/drawing/2014/main" id="{75F14424-D0EA-0352-8FD1-64E7698CFCF5}"/>
              </a:ext>
            </a:extLst>
          </p:cNvPr>
          <p:cNvSpPr txBox="1"/>
          <p:nvPr/>
        </p:nvSpPr>
        <p:spPr>
          <a:xfrm>
            <a:off x="5306278" y="275170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6" name="תיבת טקסט 105">
            <a:extLst>
              <a:ext uri="{FF2B5EF4-FFF2-40B4-BE49-F238E27FC236}">
                <a16:creationId xmlns:a16="http://schemas.microsoft.com/office/drawing/2014/main" id="{FE6CFB32-7310-6D5A-231C-B4557449071B}"/>
              </a:ext>
            </a:extLst>
          </p:cNvPr>
          <p:cNvSpPr txBox="1"/>
          <p:nvPr/>
        </p:nvSpPr>
        <p:spPr>
          <a:xfrm>
            <a:off x="4989232" y="314447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07" name="חץ: מעוקל שמאלה 106">
            <a:extLst>
              <a:ext uri="{FF2B5EF4-FFF2-40B4-BE49-F238E27FC236}">
                <a16:creationId xmlns:a16="http://schemas.microsoft.com/office/drawing/2014/main" id="{06CB09AA-F4A1-1B46-B3DA-F0E18BAE77C5}"/>
              </a:ext>
            </a:extLst>
          </p:cNvPr>
          <p:cNvSpPr/>
          <p:nvPr/>
        </p:nvSpPr>
        <p:spPr>
          <a:xfrm rot="4363142">
            <a:off x="4483077" y="974579"/>
            <a:ext cx="209351" cy="1080085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09" name="חץ: מעוקל שמאלה 108">
            <a:extLst>
              <a:ext uri="{FF2B5EF4-FFF2-40B4-BE49-F238E27FC236}">
                <a16:creationId xmlns:a16="http://schemas.microsoft.com/office/drawing/2014/main" id="{7DDC13B4-8C91-3AA1-C4AE-B8E9C7251009}"/>
              </a:ext>
            </a:extLst>
          </p:cNvPr>
          <p:cNvSpPr/>
          <p:nvPr/>
        </p:nvSpPr>
        <p:spPr>
          <a:xfrm rot="12506424">
            <a:off x="3437382" y="35131"/>
            <a:ext cx="292650" cy="1302632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11" name="תיבת טקסט 110">
            <a:extLst>
              <a:ext uri="{FF2B5EF4-FFF2-40B4-BE49-F238E27FC236}">
                <a16:creationId xmlns:a16="http://schemas.microsoft.com/office/drawing/2014/main" id="{5711CDF6-B5C8-4AA1-50A1-932D8A99DA93}"/>
              </a:ext>
            </a:extLst>
          </p:cNvPr>
          <p:cNvSpPr txBox="1"/>
          <p:nvPr/>
        </p:nvSpPr>
        <p:spPr>
          <a:xfrm>
            <a:off x="2976193" y="26215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12" name="תיבת טקסט 111">
            <a:extLst>
              <a:ext uri="{FF2B5EF4-FFF2-40B4-BE49-F238E27FC236}">
                <a16:creationId xmlns:a16="http://schemas.microsoft.com/office/drawing/2014/main" id="{E22EC13E-9D8F-FFBF-93A2-71A0896A822E}"/>
              </a:ext>
            </a:extLst>
          </p:cNvPr>
          <p:cNvSpPr txBox="1"/>
          <p:nvPr/>
        </p:nvSpPr>
        <p:spPr>
          <a:xfrm>
            <a:off x="3893441" y="158086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B</a:t>
            </a:r>
            <a:endParaRPr lang="he-IL" sz="2000" b="1" dirty="0"/>
          </a:p>
        </p:txBody>
      </p:sp>
      <p:sp>
        <p:nvSpPr>
          <p:cNvPr id="114" name="חץ: מעוקל שמאלה 113">
            <a:extLst>
              <a:ext uri="{FF2B5EF4-FFF2-40B4-BE49-F238E27FC236}">
                <a16:creationId xmlns:a16="http://schemas.microsoft.com/office/drawing/2014/main" id="{7860D64F-F50A-B796-1D7C-BA271D2FA0F6}"/>
              </a:ext>
            </a:extLst>
          </p:cNvPr>
          <p:cNvSpPr/>
          <p:nvPr/>
        </p:nvSpPr>
        <p:spPr>
          <a:xfrm rot="8832250">
            <a:off x="2439022" y="3465072"/>
            <a:ext cx="708999" cy="3647900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" name="חץ: מעוקל שמאלה 2">
            <a:extLst>
              <a:ext uri="{FF2B5EF4-FFF2-40B4-BE49-F238E27FC236}">
                <a16:creationId xmlns:a16="http://schemas.microsoft.com/office/drawing/2014/main" id="{F638C024-2EED-1A7B-275C-1E346DC3C495}"/>
              </a:ext>
            </a:extLst>
          </p:cNvPr>
          <p:cNvSpPr/>
          <p:nvPr/>
        </p:nvSpPr>
        <p:spPr>
          <a:xfrm rot="2067429" flipH="1">
            <a:off x="2339257" y="-386759"/>
            <a:ext cx="653815" cy="3660583"/>
          </a:xfrm>
          <a:prstGeom prst="curvedLeftArrow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C293266-1C07-164E-0291-6A383647BCB7}"/>
              </a:ext>
            </a:extLst>
          </p:cNvPr>
          <p:cNvSpPr txBox="1"/>
          <p:nvPr/>
        </p:nvSpPr>
        <p:spPr>
          <a:xfrm>
            <a:off x="1452012" y="730965"/>
            <a:ext cx="914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he-IL" sz="3200" b="1" dirty="0"/>
          </a:p>
        </p:txBody>
      </p:sp>
      <p:sp>
        <p:nvSpPr>
          <p:cNvPr id="7" name="חץ: מעוקל שמאלה 6">
            <a:extLst>
              <a:ext uri="{FF2B5EF4-FFF2-40B4-BE49-F238E27FC236}">
                <a16:creationId xmlns:a16="http://schemas.microsoft.com/office/drawing/2014/main" id="{DA7A8CDE-43C3-52EB-65A4-4287D7F37E36}"/>
              </a:ext>
            </a:extLst>
          </p:cNvPr>
          <p:cNvSpPr/>
          <p:nvPr/>
        </p:nvSpPr>
        <p:spPr>
          <a:xfrm rot="4476684" flipH="1">
            <a:off x="4763497" y="94271"/>
            <a:ext cx="299038" cy="4469349"/>
          </a:xfrm>
          <a:prstGeom prst="curvedLeftArrow">
            <a:avLst>
              <a:gd name="adj1" fmla="val 25000"/>
              <a:gd name="adj2" fmla="val 49270"/>
              <a:gd name="adj3" fmla="val 1351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חץ: מעוקל שמאלה 12">
            <a:extLst>
              <a:ext uri="{FF2B5EF4-FFF2-40B4-BE49-F238E27FC236}">
                <a16:creationId xmlns:a16="http://schemas.microsoft.com/office/drawing/2014/main" id="{7427BAA8-2E1F-22D4-04A1-723B23F8CED7}"/>
              </a:ext>
            </a:extLst>
          </p:cNvPr>
          <p:cNvSpPr/>
          <p:nvPr/>
        </p:nvSpPr>
        <p:spPr>
          <a:xfrm rot="6365461">
            <a:off x="4736365" y="2066996"/>
            <a:ext cx="315536" cy="4469349"/>
          </a:xfrm>
          <a:prstGeom prst="curvedLeftArrow">
            <a:avLst>
              <a:gd name="adj1" fmla="val 25000"/>
              <a:gd name="adj2" fmla="val 49270"/>
              <a:gd name="adj3" fmla="val 1351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6" name="תיבת טקסט 15">
            <a:extLst>
              <a:ext uri="{FF2B5EF4-FFF2-40B4-BE49-F238E27FC236}">
                <a16:creationId xmlns:a16="http://schemas.microsoft.com/office/drawing/2014/main" id="{CC8232CF-C89D-E807-8723-A6781589929C}"/>
              </a:ext>
            </a:extLst>
          </p:cNvPr>
          <p:cNvSpPr txBox="1"/>
          <p:nvPr/>
        </p:nvSpPr>
        <p:spPr>
          <a:xfrm>
            <a:off x="3284003" y="2328786"/>
            <a:ext cx="914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he-IL" sz="3200" b="1" dirty="0"/>
          </a:p>
        </p:txBody>
      </p:sp>
      <p:sp>
        <p:nvSpPr>
          <p:cNvPr id="19" name="תיבת טקסט 18">
            <a:extLst>
              <a:ext uri="{FF2B5EF4-FFF2-40B4-BE49-F238E27FC236}">
                <a16:creationId xmlns:a16="http://schemas.microsoft.com/office/drawing/2014/main" id="{2603BA6F-8750-BA0B-1620-E4D24E56C950}"/>
              </a:ext>
            </a:extLst>
          </p:cNvPr>
          <p:cNvSpPr txBox="1"/>
          <p:nvPr/>
        </p:nvSpPr>
        <p:spPr>
          <a:xfrm>
            <a:off x="3167144" y="3646983"/>
            <a:ext cx="914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b="1" dirty="0"/>
              <a:t>B</a:t>
            </a:r>
            <a:endParaRPr lang="he-IL" sz="3200" b="1" dirty="0"/>
          </a:p>
        </p:txBody>
      </p:sp>
    </p:spTree>
    <p:extLst>
      <p:ext uri="{BB962C8B-B14F-4D97-AF65-F5344CB8AC3E}">
        <p14:creationId xmlns:p14="http://schemas.microsoft.com/office/powerpoint/2010/main" val="312298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F812F-BC1D-5CFF-1DE6-28C2DDA6E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אליפסה 7">
            <a:extLst>
              <a:ext uri="{FF2B5EF4-FFF2-40B4-BE49-F238E27FC236}">
                <a16:creationId xmlns:a16="http://schemas.microsoft.com/office/drawing/2014/main" id="{DDC69E88-697E-FA9A-ABD0-3E817DA05679}"/>
              </a:ext>
            </a:extLst>
          </p:cNvPr>
          <p:cNvSpPr/>
          <p:nvPr/>
        </p:nvSpPr>
        <p:spPr>
          <a:xfrm>
            <a:off x="6506473" y="5532796"/>
            <a:ext cx="770875" cy="6813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אליפסה 9">
            <a:extLst>
              <a:ext uri="{FF2B5EF4-FFF2-40B4-BE49-F238E27FC236}">
                <a16:creationId xmlns:a16="http://schemas.microsoft.com/office/drawing/2014/main" id="{C28DE9DB-5008-3543-4599-3EC143F6CB88}"/>
              </a:ext>
            </a:extLst>
          </p:cNvPr>
          <p:cNvSpPr/>
          <p:nvPr/>
        </p:nvSpPr>
        <p:spPr>
          <a:xfrm>
            <a:off x="1920949" y="28601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>
            <a:extLst>
              <a:ext uri="{FF2B5EF4-FFF2-40B4-BE49-F238E27FC236}">
                <a16:creationId xmlns:a16="http://schemas.microsoft.com/office/drawing/2014/main" id="{838AD842-6516-7317-21C5-0A014239451A}"/>
              </a:ext>
            </a:extLst>
          </p:cNvPr>
          <p:cNvSpPr/>
          <p:nvPr/>
        </p:nvSpPr>
        <p:spPr>
          <a:xfrm>
            <a:off x="3157871" y="1279451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אליפסה 13">
            <a:extLst>
              <a:ext uri="{FF2B5EF4-FFF2-40B4-BE49-F238E27FC236}">
                <a16:creationId xmlns:a16="http://schemas.microsoft.com/office/drawing/2014/main" id="{E30BD510-F10B-BAE6-2006-717F211E3CA2}"/>
              </a:ext>
            </a:extLst>
          </p:cNvPr>
          <p:cNvSpPr/>
          <p:nvPr/>
        </p:nvSpPr>
        <p:spPr>
          <a:xfrm>
            <a:off x="4072271" y="2729023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אליפסה 14">
            <a:extLst>
              <a:ext uri="{FF2B5EF4-FFF2-40B4-BE49-F238E27FC236}">
                <a16:creationId xmlns:a16="http://schemas.microsoft.com/office/drawing/2014/main" id="{81CE5FB5-2545-E019-F449-66FD74B6D37E}"/>
              </a:ext>
            </a:extLst>
          </p:cNvPr>
          <p:cNvSpPr/>
          <p:nvPr/>
        </p:nvSpPr>
        <p:spPr>
          <a:xfrm>
            <a:off x="2835349" y="4231758"/>
            <a:ext cx="914400" cy="9144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>
            <a:extLst>
              <a:ext uri="{FF2B5EF4-FFF2-40B4-BE49-F238E27FC236}">
                <a16:creationId xmlns:a16="http://schemas.microsoft.com/office/drawing/2014/main" id="{0D069D80-3555-A5F0-FF0A-D717B0D91870}"/>
              </a:ext>
            </a:extLst>
          </p:cNvPr>
          <p:cNvSpPr/>
          <p:nvPr/>
        </p:nvSpPr>
        <p:spPr>
          <a:xfrm>
            <a:off x="6902517" y="3922018"/>
            <a:ext cx="813827" cy="84015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>
            <a:extLst>
              <a:ext uri="{FF2B5EF4-FFF2-40B4-BE49-F238E27FC236}">
                <a16:creationId xmlns:a16="http://schemas.microsoft.com/office/drawing/2014/main" id="{834E506C-3007-AF21-E5E5-F22F2CA8B6C2}"/>
              </a:ext>
            </a:extLst>
          </p:cNvPr>
          <p:cNvSpPr/>
          <p:nvPr/>
        </p:nvSpPr>
        <p:spPr>
          <a:xfrm>
            <a:off x="7044172" y="1854958"/>
            <a:ext cx="813183" cy="68394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>
            <a:extLst>
              <a:ext uri="{FF2B5EF4-FFF2-40B4-BE49-F238E27FC236}">
                <a16:creationId xmlns:a16="http://schemas.microsoft.com/office/drawing/2014/main" id="{96A0F6A1-4906-AEB7-EA4C-E5808CF4CBCD}"/>
              </a:ext>
            </a:extLst>
          </p:cNvPr>
          <p:cNvSpPr/>
          <p:nvPr/>
        </p:nvSpPr>
        <p:spPr>
          <a:xfrm>
            <a:off x="6967507" y="2864339"/>
            <a:ext cx="813828" cy="83187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</a:t>
            </a:r>
            <a:endParaRPr lang="he-IL" dirty="0"/>
          </a:p>
        </p:txBody>
      </p:sp>
      <p:sp>
        <p:nvSpPr>
          <p:cNvPr id="22" name="אליפסה 21">
            <a:extLst>
              <a:ext uri="{FF2B5EF4-FFF2-40B4-BE49-F238E27FC236}">
                <a16:creationId xmlns:a16="http://schemas.microsoft.com/office/drawing/2014/main" id="{746B3FFA-3D9E-D06A-B52C-C27AAB9DC5EA}"/>
              </a:ext>
            </a:extLst>
          </p:cNvPr>
          <p:cNvSpPr/>
          <p:nvPr/>
        </p:nvSpPr>
        <p:spPr>
          <a:xfrm>
            <a:off x="4285883" y="482709"/>
            <a:ext cx="832016" cy="80179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אליפסה 22">
            <a:extLst>
              <a:ext uri="{FF2B5EF4-FFF2-40B4-BE49-F238E27FC236}">
                <a16:creationId xmlns:a16="http://schemas.microsoft.com/office/drawing/2014/main" id="{805CA3D8-922E-3398-308D-1F06F788C35D}"/>
              </a:ext>
            </a:extLst>
          </p:cNvPr>
          <p:cNvSpPr/>
          <p:nvPr/>
        </p:nvSpPr>
        <p:spPr>
          <a:xfrm>
            <a:off x="4732651" y="1539251"/>
            <a:ext cx="764669" cy="70788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27" name="מחבר חץ ישר 26">
            <a:extLst>
              <a:ext uri="{FF2B5EF4-FFF2-40B4-BE49-F238E27FC236}">
                <a16:creationId xmlns:a16="http://schemas.microsoft.com/office/drawing/2014/main" id="{5157801E-9A4A-C3E8-AAE2-5CC94FF0957F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2594344" y="2059940"/>
            <a:ext cx="697438" cy="80021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7D350B48-213C-DA6E-AD25-B5817EE3D783}"/>
              </a:ext>
            </a:extLst>
          </p:cNvPr>
          <p:cNvCxnSpPr>
            <a:cxnSpLocks/>
          </p:cNvCxnSpPr>
          <p:nvPr/>
        </p:nvCxnSpPr>
        <p:spPr>
          <a:xfrm flipV="1">
            <a:off x="4994491" y="2230188"/>
            <a:ext cx="2038167" cy="81734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220BCE94-EF33-CEB7-D812-62F9360BAFEF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2835349" y="3230525"/>
            <a:ext cx="1277299" cy="8683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מחבר חץ ישר 35">
            <a:extLst>
              <a:ext uri="{FF2B5EF4-FFF2-40B4-BE49-F238E27FC236}">
                <a16:creationId xmlns:a16="http://schemas.microsoft.com/office/drawing/2014/main" id="{8E378CF9-2CBB-759B-8CF7-AD2C23DEB405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594344" y="3744211"/>
            <a:ext cx="374916" cy="62145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מחבר חץ ישר 51">
            <a:extLst>
              <a:ext uri="{FF2B5EF4-FFF2-40B4-BE49-F238E27FC236}">
                <a16:creationId xmlns:a16="http://schemas.microsoft.com/office/drawing/2014/main" id="{61B68B84-6F8D-6FC0-EBF1-B4E9678C29EC}"/>
              </a:ext>
            </a:extLst>
          </p:cNvPr>
          <p:cNvCxnSpPr>
            <a:cxnSpLocks/>
          </p:cNvCxnSpPr>
          <p:nvPr/>
        </p:nvCxnSpPr>
        <p:spPr>
          <a:xfrm flipV="1">
            <a:off x="3846257" y="1037623"/>
            <a:ext cx="466363" cy="29146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מחבר חץ ישר 58">
            <a:extLst>
              <a:ext uri="{FF2B5EF4-FFF2-40B4-BE49-F238E27FC236}">
                <a16:creationId xmlns:a16="http://schemas.microsoft.com/office/drawing/2014/main" id="{2D697821-C5E1-733D-BBA2-75DA00BB6893}"/>
              </a:ext>
            </a:extLst>
          </p:cNvPr>
          <p:cNvCxnSpPr>
            <a:cxnSpLocks/>
          </p:cNvCxnSpPr>
          <p:nvPr/>
        </p:nvCxnSpPr>
        <p:spPr>
          <a:xfrm flipV="1">
            <a:off x="4963072" y="3178055"/>
            <a:ext cx="1988709" cy="1209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32BFD80C-5588-95E6-5A01-D0D869C54C80}"/>
              </a:ext>
            </a:extLst>
          </p:cNvPr>
          <p:cNvCxnSpPr>
            <a:cxnSpLocks/>
          </p:cNvCxnSpPr>
          <p:nvPr/>
        </p:nvCxnSpPr>
        <p:spPr>
          <a:xfrm>
            <a:off x="4917595" y="3381433"/>
            <a:ext cx="2034186" cy="72022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מחבר חץ ישר 65">
            <a:extLst>
              <a:ext uri="{FF2B5EF4-FFF2-40B4-BE49-F238E27FC236}">
                <a16:creationId xmlns:a16="http://schemas.microsoft.com/office/drawing/2014/main" id="{ACC3DACB-83FA-6B22-2295-870DD0070FBE}"/>
              </a:ext>
            </a:extLst>
          </p:cNvPr>
          <p:cNvCxnSpPr>
            <a:cxnSpLocks/>
            <a:stCxn id="11" idx="6"/>
          </p:cNvCxnSpPr>
          <p:nvPr/>
        </p:nvCxnSpPr>
        <p:spPr>
          <a:xfrm>
            <a:off x="4072271" y="1736651"/>
            <a:ext cx="691711" cy="1624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תיבת טקסט 77">
            <a:extLst>
              <a:ext uri="{FF2B5EF4-FFF2-40B4-BE49-F238E27FC236}">
                <a16:creationId xmlns:a16="http://schemas.microsoft.com/office/drawing/2014/main" id="{7AD531C6-DD3C-DE76-C2CE-23C56528C71A}"/>
              </a:ext>
            </a:extLst>
          </p:cNvPr>
          <p:cNvSpPr txBox="1"/>
          <p:nvPr/>
        </p:nvSpPr>
        <p:spPr>
          <a:xfrm>
            <a:off x="6255571" y="199556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80" name="תיבת טקסט 79">
            <a:extLst>
              <a:ext uri="{FF2B5EF4-FFF2-40B4-BE49-F238E27FC236}">
                <a16:creationId xmlns:a16="http://schemas.microsoft.com/office/drawing/2014/main" id="{B20CBF73-61D9-0D51-1B98-4A64895E999D}"/>
              </a:ext>
            </a:extLst>
          </p:cNvPr>
          <p:cNvSpPr txBox="1"/>
          <p:nvPr/>
        </p:nvSpPr>
        <p:spPr>
          <a:xfrm>
            <a:off x="6121451" y="357450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1" name="תיבת טקסט 80">
            <a:extLst>
              <a:ext uri="{FF2B5EF4-FFF2-40B4-BE49-F238E27FC236}">
                <a16:creationId xmlns:a16="http://schemas.microsoft.com/office/drawing/2014/main" id="{BC5AA175-3C4E-F663-1755-FB346C117839}"/>
              </a:ext>
            </a:extLst>
          </p:cNvPr>
          <p:cNvSpPr txBox="1"/>
          <p:nvPr/>
        </p:nvSpPr>
        <p:spPr>
          <a:xfrm>
            <a:off x="2495728" y="368505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85" name="תיבת טקסט 84">
            <a:extLst>
              <a:ext uri="{FF2B5EF4-FFF2-40B4-BE49-F238E27FC236}">
                <a16:creationId xmlns:a16="http://schemas.microsoft.com/office/drawing/2014/main" id="{716D48AF-C1C8-974C-950D-F42D10B78F94}"/>
              </a:ext>
            </a:extLst>
          </p:cNvPr>
          <p:cNvSpPr txBox="1"/>
          <p:nvPr/>
        </p:nvSpPr>
        <p:spPr>
          <a:xfrm>
            <a:off x="3934586" y="135814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6" name="תיבת טקסט 85">
            <a:extLst>
              <a:ext uri="{FF2B5EF4-FFF2-40B4-BE49-F238E27FC236}">
                <a16:creationId xmlns:a16="http://schemas.microsoft.com/office/drawing/2014/main" id="{F59E30CF-0551-1EF6-DA28-1082EA2CB5CC}"/>
              </a:ext>
            </a:extLst>
          </p:cNvPr>
          <p:cNvSpPr txBox="1"/>
          <p:nvPr/>
        </p:nvSpPr>
        <p:spPr>
          <a:xfrm>
            <a:off x="8215512" y="2936990"/>
            <a:ext cx="709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7" name="תיבת טקסט 86">
            <a:extLst>
              <a:ext uri="{FF2B5EF4-FFF2-40B4-BE49-F238E27FC236}">
                <a16:creationId xmlns:a16="http://schemas.microsoft.com/office/drawing/2014/main" id="{4972F2D1-53C1-0554-99CC-8F44EE04D4DD}"/>
              </a:ext>
            </a:extLst>
          </p:cNvPr>
          <p:cNvSpPr txBox="1"/>
          <p:nvPr/>
        </p:nvSpPr>
        <p:spPr>
          <a:xfrm>
            <a:off x="3043686" y="290446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88" name="תיבת טקסט 87">
            <a:extLst>
              <a:ext uri="{FF2B5EF4-FFF2-40B4-BE49-F238E27FC236}">
                <a16:creationId xmlns:a16="http://schemas.microsoft.com/office/drawing/2014/main" id="{68371242-FCEE-397F-4145-4101BDF4B83D}"/>
              </a:ext>
            </a:extLst>
          </p:cNvPr>
          <p:cNvSpPr txBox="1"/>
          <p:nvPr/>
        </p:nvSpPr>
        <p:spPr>
          <a:xfrm>
            <a:off x="3482980" y="73776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89" name="תיבת טקסט 88">
            <a:extLst>
              <a:ext uri="{FF2B5EF4-FFF2-40B4-BE49-F238E27FC236}">
                <a16:creationId xmlns:a16="http://schemas.microsoft.com/office/drawing/2014/main" id="{C0A2DD81-AB0C-7B40-995A-95EF7189497F}"/>
              </a:ext>
            </a:extLst>
          </p:cNvPr>
          <p:cNvSpPr txBox="1"/>
          <p:nvPr/>
        </p:nvSpPr>
        <p:spPr>
          <a:xfrm>
            <a:off x="2377382" y="220929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90" name="תיבת טקסט 89">
            <a:extLst>
              <a:ext uri="{FF2B5EF4-FFF2-40B4-BE49-F238E27FC236}">
                <a16:creationId xmlns:a16="http://schemas.microsoft.com/office/drawing/2014/main" id="{A869D43E-357C-AF89-4DCE-FBFDC97C2946}"/>
              </a:ext>
            </a:extLst>
          </p:cNvPr>
          <p:cNvSpPr txBox="1"/>
          <p:nvPr/>
        </p:nvSpPr>
        <p:spPr>
          <a:xfrm>
            <a:off x="2037138" y="2887162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Q0</a:t>
            </a:r>
            <a:endParaRPr lang="he-IL" sz="2000" b="1" dirty="0"/>
          </a:p>
        </p:txBody>
      </p:sp>
      <p:sp>
        <p:nvSpPr>
          <p:cNvPr id="91" name="תיבת טקסט 90">
            <a:extLst>
              <a:ext uri="{FF2B5EF4-FFF2-40B4-BE49-F238E27FC236}">
                <a16:creationId xmlns:a16="http://schemas.microsoft.com/office/drawing/2014/main" id="{3EE88EB7-8D34-2C61-2807-2F5DEA19BE96}"/>
              </a:ext>
            </a:extLst>
          </p:cNvPr>
          <p:cNvSpPr txBox="1"/>
          <p:nvPr/>
        </p:nvSpPr>
        <p:spPr>
          <a:xfrm>
            <a:off x="3893441" y="570569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Q4</a:t>
            </a:r>
            <a:endParaRPr lang="he-IL" sz="2000" b="1" dirty="0"/>
          </a:p>
        </p:txBody>
      </p:sp>
      <p:sp>
        <p:nvSpPr>
          <p:cNvPr id="130" name="תיבת טקסט 129">
            <a:extLst>
              <a:ext uri="{FF2B5EF4-FFF2-40B4-BE49-F238E27FC236}">
                <a16:creationId xmlns:a16="http://schemas.microsoft.com/office/drawing/2014/main" id="{47E9114B-0490-F643-F35C-00773069D874}"/>
              </a:ext>
            </a:extLst>
          </p:cNvPr>
          <p:cNvSpPr txBox="1"/>
          <p:nvPr/>
        </p:nvSpPr>
        <p:spPr>
          <a:xfrm>
            <a:off x="2674862" y="4701852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1" name="תיבת טקסט 130">
            <a:extLst>
              <a:ext uri="{FF2B5EF4-FFF2-40B4-BE49-F238E27FC236}">
                <a16:creationId xmlns:a16="http://schemas.microsoft.com/office/drawing/2014/main" id="{E6C2F8B2-AC8E-4605-C6A2-AB8BA0E06E3E}"/>
              </a:ext>
            </a:extLst>
          </p:cNvPr>
          <p:cNvSpPr txBox="1"/>
          <p:nvPr/>
        </p:nvSpPr>
        <p:spPr>
          <a:xfrm>
            <a:off x="3828155" y="3191798"/>
            <a:ext cx="106597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+0.15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3" name="תיבת טקסט 132">
            <a:extLst>
              <a:ext uri="{FF2B5EF4-FFF2-40B4-BE49-F238E27FC236}">
                <a16:creationId xmlns:a16="http://schemas.microsoft.com/office/drawing/2014/main" id="{B58366B6-E0C6-461B-7568-AF709F260E2D}"/>
              </a:ext>
            </a:extLst>
          </p:cNvPr>
          <p:cNvSpPr txBox="1"/>
          <p:nvPr/>
        </p:nvSpPr>
        <p:spPr>
          <a:xfrm>
            <a:off x="6768606" y="4313111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4" name="תיבת טקסט 133">
            <a:extLst>
              <a:ext uri="{FF2B5EF4-FFF2-40B4-BE49-F238E27FC236}">
                <a16:creationId xmlns:a16="http://schemas.microsoft.com/office/drawing/2014/main" id="{3C77F458-33FB-9616-C432-30EDBBB670DC}"/>
              </a:ext>
            </a:extLst>
          </p:cNvPr>
          <p:cNvSpPr txBox="1"/>
          <p:nvPr/>
        </p:nvSpPr>
        <p:spPr>
          <a:xfrm>
            <a:off x="3777182" y="5942881"/>
            <a:ext cx="7916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35" name="תיבת טקסט 134">
            <a:extLst>
              <a:ext uri="{FF2B5EF4-FFF2-40B4-BE49-F238E27FC236}">
                <a16:creationId xmlns:a16="http://schemas.microsoft.com/office/drawing/2014/main" id="{113CF93F-9B15-0BDF-9DAC-0365C7B82244}"/>
              </a:ext>
            </a:extLst>
          </p:cNvPr>
          <p:cNvSpPr txBox="1"/>
          <p:nvPr/>
        </p:nvSpPr>
        <p:spPr>
          <a:xfrm>
            <a:off x="3169073" y="1730230"/>
            <a:ext cx="86071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+0.20</a:t>
            </a:r>
            <a:endParaRPr lang="he-IL" sz="2000" b="1" dirty="0"/>
          </a:p>
        </p:txBody>
      </p:sp>
      <p:sp>
        <p:nvSpPr>
          <p:cNvPr id="136" name="תיבת טקסט 135">
            <a:extLst>
              <a:ext uri="{FF2B5EF4-FFF2-40B4-BE49-F238E27FC236}">
                <a16:creationId xmlns:a16="http://schemas.microsoft.com/office/drawing/2014/main" id="{1B3CCB1F-DB1B-ECB7-9DC0-661A089C5481}"/>
              </a:ext>
            </a:extLst>
          </p:cNvPr>
          <p:cNvSpPr txBox="1"/>
          <p:nvPr/>
        </p:nvSpPr>
        <p:spPr>
          <a:xfrm>
            <a:off x="4447414" y="1802373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38" name="תיבת טקסט 137">
            <a:extLst>
              <a:ext uri="{FF2B5EF4-FFF2-40B4-BE49-F238E27FC236}">
                <a16:creationId xmlns:a16="http://schemas.microsoft.com/office/drawing/2014/main" id="{48DA7BC9-F545-2602-FC5E-4214BBE502D9}"/>
              </a:ext>
            </a:extLst>
          </p:cNvPr>
          <p:cNvSpPr txBox="1"/>
          <p:nvPr/>
        </p:nvSpPr>
        <p:spPr>
          <a:xfrm>
            <a:off x="3958298" y="792505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+0.10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0" name="תיבת טקסט 139">
            <a:extLst>
              <a:ext uri="{FF2B5EF4-FFF2-40B4-BE49-F238E27FC236}">
                <a16:creationId xmlns:a16="http://schemas.microsoft.com/office/drawing/2014/main" id="{A28FA19C-0F0B-946E-24E4-B31223035E07}"/>
              </a:ext>
            </a:extLst>
          </p:cNvPr>
          <p:cNvSpPr txBox="1"/>
          <p:nvPr/>
        </p:nvSpPr>
        <p:spPr>
          <a:xfrm>
            <a:off x="6744358" y="2106063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+0.07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1" name="תיבת טקסט 140">
            <a:extLst>
              <a:ext uri="{FF2B5EF4-FFF2-40B4-BE49-F238E27FC236}">
                <a16:creationId xmlns:a16="http://schemas.microsoft.com/office/drawing/2014/main" id="{BDC0A19B-5254-12EB-25B3-871C7E5F8F7B}"/>
              </a:ext>
            </a:extLst>
          </p:cNvPr>
          <p:cNvSpPr txBox="1"/>
          <p:nvPr/>
        </p:nvSpPr>
        <p:spPr>
          <a:xfrm>
            <a:off x="6626773" y="3242690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42" name="תיבת טקסט 141">
            <a:extLst>
              <a:ext uri="{FF2B5EF4-FFF2-40B4-BE49-F238E27FC236}">
                <a16:creationId xmlns:a16="http://schemas.microsoft.com/office/drawing/2014/main" id="{9F51DF87-4954-5124-B5B8-D822E93E9246}"/>
              </a:ext>
            </a:extLst>
          </p:cNvPr>
          <p:cNvSpPr txBox="1"/>
          <p:nvPr/>
        </p:nvSpPr>
        <p:spPr>
          <a:xfrm>
            <a:off x="3001615" y="436205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</a:t>
            </a:r>
            <a:endParaRPr lang="he-IL" sz="2000" b="1" dirty="0"/>
          </a:p>
        </p:txBody>
      </p:sp>
      <p:sp>
        <p:nvSpPr>
          <p:cNvPr id="143" name="תיבת טקסט 142">
            <a:extLst>
              <a:ext uri="{FF2B5EF4-FFF2-40B4-BE49-F238E27FC236}">
                <a16:creationId xmlns:a16="http://schemas.microsoft.com/office/drawing/2014/main" id="{C4385449-CA28-3ADF-752E-AAC7FCC472B7}"/>
              </a:ext>
            </a:extLst>
          </p:cNvPr>
          <p:cNvSpPr txBox="1"/>
          <p:nvPr/>
        </p:nvSpPr>
        <p:spPr>
          <a:xfrm>
            <a:off x="3334185" y="1345415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Q3</a:t>
            </a:r>
            <a:endParaRPr lang="he-IL" sz="2000" b="1" dirty="0"/>
          </a:p>
        </p:txBody>
      </p:sp>
      <p:sp>
        <p:nvSpPr>
          <p:cNvPr id="144" name="תיבת טקסט 143">
            <a:extLst>
              <a:ext uri="{FF2B5EF4-FFF2-40B4-BE49-F238E27FC236}">
                <a16:creationId xmlns:a16="http://schemas.microsoft.com/office/drawing/2014/main" id="{685E0F91-F347-F1D9-2A08-0E07FC8F3005}"/>
              </a:ext>
            </a:extLst>
          </p:cNvPr>
          <p:cNvSpPr txBox="1"/>
          <p:nvPr/>
        </p:nvSpPr>
        <p:spPr>
          <a:xfrm>
            <a:off x="4235436" y="282182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Q2</a:t>
            </a:r>
            <a:endParaRPr lang="he-IL" sz="2000" b="1" dirty="0"/>
          </a:p>
        </p:txBody>
      </p:sp>
      <p:sp>
        <p:nvSpPr>
          <p:cNvPr id="145" name="תיבת טקסט 144">
            <a:extLst>
              <a:ext uri="{FF2B5EF4-FFF2-40B4-BE49-F238E27FC236}">
                <a16:creationId xmlns:a16="http://schemas.microsoft.com/office/drawing/2014/main" id="{310FA404-FD12-D066-088B-86A15716C9C8}"/>
              </a:ext>
            </a:extLst>
          </p:cNvPr>
          <p:cNvSpPr txBox="1"/>
          <p:nvPr/>
        </p:nvSpPr>
        <p:spPr>
          <a:xfrm>
            <a:off x="10040287" y="712535"/>
            <a:ext cx="2043643" cy="7078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2000" b="1" dirty="0"/>
              <a:t>מילים בשפה:</a:t>
            </a:r>
            <a:br>
              <a:rPr lang="en-US" sz="2000" b="1" dirty="0"/>
            </a:br>
            <a:r>
              <a:rPr lang="he-IL" sz="2000" b="1" dirty="0"/>
              <a:t>{</a:t>
            </a:r>
            <a:r>
              <a:rPr lang="en-US" sz="2000" b="1" dirty="0"/>
              <a:t>0,1,2</a:t>
            </a:r>
            <a:r>
              <a:rPr lang="he-IL" sz="2000" b="1" dirty="0"/>
              <a:t>}</a:t>
            </a:r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EB901B6-4257-0F5D-9530-8AD35A5CD9E5}"/>
              </a:ext>
            </a:extLst>
          </p:cNvPr>
          <p:cNvSpPr txBox="1"/>
          <p:nvPr/>
        </p:nvSpPr>
        <p:spPr>
          <a:xfrm>
            <a:off x="9342942" y="90474"/>
            <a:ext cx="274098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2800" b="1" u="sng" dirty="0"/>
              <a:t>אוטומט משופר</a:t>
            </a:r>
          </a:p>
        </p:txBody>
      </p:sp>
      <p:sp>
        <p:nvSpPr>
          <p:cNvPr id="5" name="אליפסה 4">
            <a:extLst>
              <a:ext uri="{FF2B5EF4-FFF2-40B4-BE49-F238E27FC236}">
                <a16:creationId xmlns:a16="http://schemas.microsoft.com/office/drawing/2014/main" id="{B8640B9F-3DF5-A60A-887E-50758F20222D}"/>
              </a:ext>
            </a:extLst>
          </p:cNvPr>
          <p:cNvSpPr/>
          <p:nvPr/>
        </p:nvSpPr>
        <p:spPr>
          <a:xfrm rot="1102119">
            <a:off x="5974002" y="4455356"/>
            <a:ext cx="733244" cy="767742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33589C21-5C64-6D98-BBB9-748E7145A112}"/>
              </a:ext>
            </a:extLst>
          </p:cNvPr>
          <p:cNvCxnSpPr>
            <a:cxnSpLocks/>
          </p:cNvCxnSpPr>
          <p:nvPr/>
        </p:nvCxnSpPr>
        <p:spPr>
          <a:xfrm>
            <a:off x="3827656" y="4722594"/>
            <a:ext cx="969928" cy="37770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BC532513-1FB4-BEB1-E6F2-57B9B4438AB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5569724" y="4723693"/>
            <a:ext cx="422958" cy="30654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F27F6E5E-271F-D2DF-BE13-07B4367CC935}"/>
              </a:ext>
            </a:extLst>
          </p:cNvPr>
          <p:cNvSpPr txBox="1"/>
          <p:nvPr/>
        </p:nvSpPr>
        <p:spPr>
          <a:xfrm rot="1102119">
            <a:off x="3017837" y="512777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26" name="תיבת טקסט 25">
            <a:extLst>
              <a:ext uri="{FF2B5EF4-FFF2-40B4-BE49-F238E27FC236}">
                <a16:creationId xmlns:a16="http://schemas.microsoft.com/office/drawing/2014/main" id="{8B9923DA-7CD9-E91C-A8FD-D353FFDE48DB}"/>
              </a:ext>
            </a:extLst>
          </p:cNvPr>
          <p:cNvSpPr txBox="1"/>
          <p:nvPr/>
        </p:nvSpPr>
        <p:spPr>
          <a:xfrm rot="1102119">
            <a:off x="3925716" y="4497571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29" name="תיבת טקסט 28">
            <a:extLst>
              <a:ext uri="{FF2B5EF4-FFF2-40B4-BE49-F238E27FC236}">
                <a16:creationId xmlns:a16="http://schemas.microsoft.com/office/drawing/2014/main" id="{3D846150-3C5A-D4E9-A9AE-CD80478B2D41}"/>
              </a:ext>
            </a:extLst>
          </p:cNvPr>
          <p:cNvSpPr txBox="1"/>
          <p:nvPr/>
        </p:nvSpPr>
        <p:spPr>
          <a:xfrm>
            <a:off x="4409668" y="5132363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+0.02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70" name="תיבת טקסט 69">
            <a:extLst>
              <a:ext uri="{FF2B5EF4-FFF2-40B4-BE49-F238E27FC236}">
                <a16:creationId xmlns:a16="http://schemas.microsoft.com/office/drawing/2014/main" id="{54FE771A-F864-4F8A-9D89-5B9308D38016}"/>
              </a:ext>
            </a:extLst>
          </p:cNvPr>
          <p:cNvSpPr txBox="1"/>
          <p:nvPr/>
        </p:nvSpPr>
        <p:spPr>
          <a:xfrm>
            <a:off x="4816477" y="4876476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Q5</a:t>
            </a:r>
            <a:endParaRPr lang="he-IL" sz="2000" b="1" dirty="0"/>
          </a:p>
        </p:txBody>
      </p:sp>
      <p:sp>
        <p:nvSpPr>
          <p:cNvPr id="71" name="תיבת טקסט 70">
            <a:extLst>
              <a:ext uri="{FF2B5EF4-FFF2-40B4-BE49-F238E27FC236}">
                <a16:creationId xmlns:a16="http://schemas.microsoft.com/office/drawing/2014/main" id="{194BB77A-10FE-8F02-29AE-4A9CADD7F507}"/>
              </a:ext>
            </a:extLst>
          </p:cNvPr>
          <p:cNvSpPr txBox="1"/>
          <p:nvPr/>
        </p:nvSpPr>
        <p:spPr>
          <a:xfrm>
            <a:off x="4320130" y="491194"/>
            <a:ext cx="658949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Q10</a:t>
            </a:r>
            <a:endParaRPr lang="he-IL" sz="2000" b="1" dirty="0"/>
          </a:p>
        </p:txBody>
      </p:sp>
      <p:sp>
        <p:nvSpPr>
          <p:cNvPr id="72" name="תיבת טקסט 71">
            <a:extLst>
              <a:ext uri="{FF2B5EF4-FFF2-40B4-BE49-F238E27FC236}">
                <a16:creationId xmlns:a16="http://schemas.microsoft.com/office/drawing/2014/main" id="{6FE0E770-A646-0E76-A71A-76827BABC8FE}"/>
              </a:ext>
            </a:extLst>
          </p:cNvPr>
          <p:cNvSpPr txBox="1"/>
          <p:nvPr/>
        </p:nvSpPr>
        <p:spPr>
          <a:xfrm>
            <a:off x="7009323" y="404080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Q6</a:t>
            </a:r>
            <a:endParaRPr lang="he-IL" sz="2000" b="1" dirty="0"/>
          </a:p>
        </p:txBody>
      </p:sp>
      <p:sp>
        <p:nvSpPr>
          <p:cNvPr id="73" name="תיבת טקסט 72">
            <a:extLst>
              <a:ext uri="{FF2B5EF4-FFF2-40B4-BE49-F238E27FC236}">
                <a16:creationId xmlns:a16="http://schemas.microsoft.com/office/drawing/2014/main" id="{78BCFCC5-A269-EF75-3795-5C86BFB85CBF}"/>
              </a:ext>
            </a:extLst>
          </p:cNvPr>
          <p:cNvSpPr txBox="1"/>
          <p:nvPr/>
        </p:nvSpPr>
        <p:spPr>
          <a:xfrm>
            <a:off x="7139360" y="300041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Q7</a:t>
            </a:r>
            <a:endParaRPr lang="he-IL" sz="2000" b="1" dirty="0"/>
          </a:p>
        </p:txBody>
      </p:sp>
      <p:sp>
        <p:nvSpPr>
          <p:cNvPr id="93" name="תיבת טקסט 92">
            <a:extLst>
              <a:ext uri="{FF2B5EF4-FFF2-40B4-BE49-F238E27FC236}">
                <a16:creationId xmlns:a16="http://schemas.microsoft.com/office/drawing/2014/main" id="{06AFFD12-7F87-9DF0-18E9-8964399E58B9}"/>
              </a:ext>
            </a:extLst>
          </p:cNvPr>
          <p:cNvSpPr txBox="1"/>
          <p:nvPr/>
        </p:nvSpPr>
        <p:spPr>
          <a:xfrm>
            <a:off x="7148507" y="185495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Q8</a:t>
            </a:r>
            <a:endParaRPr lang="he-IL" sz="2000" b="1" dirty="0"/>
          </a:p>
        </p:txBody>
      </p:sp>
      <p:sp>
        <p:nvSpPr>
          <p:cNvPr id="94" name="תיבת טקסט 93">
            <a:extLst>
              <a:ext uri="{FF2B5EF4-FFF2-40B4-BE49-F238E27FC236}">
                <a16:creationId xmlns:a16="http://schemas.microsoft.com/office/drawing/2014/main" id="{68BD2C96-65A4-BE28-F710-D4B4CB7B32F2}"/>
              </a:ext>
            </a:extLst>
          </p:cNvPr>
          <p:cNvSpPr txBox="1"/>
          <p:nvPr/>
        </p:nvSpPr>
        <p:spPr>
          <a:xfrm>
            <a:off x="4816477" y="158539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Q9</a:t>
            </a:r>
            <a:endParaRPr lang="he-IL" sz="2000" b="1" dirty="0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6CA471C2-CD61-AF4B-252E-3229FE32752F}"/>
              </a:ext>
            </a:extLst>
          </p:cNvPr>
          <p:cNvSpPr/>
          <p:nvPr/>
        </p:nvSpPr>
        <p:spPr>
          <a:xfrm>
            <a:off x="4753039" y="4861791"/>
            <a:ext cx="792263" cy="7056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421D4FD8-94E8-9F1C-5C4E-6D4441AF337C}"/>
              </a:ext>
            </a:extLst>
          </p:cNvPr>
          <p:cNvSpPr/>
          <p:nvPr/>
        </p:nvSpPr>
        <p:spPr>
          <a:xfrm>
            <a:off x="3820795" y="5673635"/>
            <a:ext cx="792263" cy="70566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34" name="מחבר חץ ישר 33">
            <a:extLst>
              <a:ext uri="{FF2B5EF4-FFF2-40B4-BE49-F238E27FC236}">
                <a16:creationId xmlns:a16="http://schemas.microsoft.com/office/drawing/2014/main" id="{6CF5D5A9-A744-68CF-1F2C-A8C50A10036F}"/>
              </a:ext>
            </a:extLst>
          </p:cNvPr>
          <p:cNvCxnSpPr>
            <a:cxnSpLocks/>
          </p:cNvCxnSpPr>
          <p:nvPr/>
        </p:nvCxnSpPr>
        <p:spPr>
          <a:xfrm>
            <a:off x="3478280" y="5117594"/>
            <a:ext cx="473782" cy="65608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מחבר חץ ישר 38">
            <a:extLst>
              <a:ext uri="{FF2B5EF4-FFF2-40B4-BE49-F238E27FC236}">
                <a16:creationId xmlns:a16="http://schemas.microsoft.com/office/drawing/2014/main" id="{40A06BFE-DDBA-38AC-6C47-077E4F7E7085}"/>
              </a:ext>
            </a:extLst>
          </p:cNvPr>
          <p:cNvCxnSpPr>
            <a:cxnSpLocks/>
          </p:cNvCxnSpPr>
          <p:nvPr/>
        </p:nvCxnSpPr>
        <p:spPr>
          <a:xfrm>
            <a:off x="5507308" y="5336397"/>
            <a:ext cx="1012532" cy="47403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תיבת טקסט 47">
            <a:extLst>
              <a:ext uri="{FF2B5EF4-FFF2-40B4-BE49-F238E27FC236}">
                <a16:creationId xmlns:a16="http://schemas.microsoft.com/office/drawing/2014/main" id="{EFC8A3C6-DC78-7F81-B8B7-BC563243A443}"/>
              </a:ext>
            </a:extLst>
          </p:cNvPr>
          <p:cNvSpPr txBox="1"/>
          <p:nvPr/>
        </p:nvSpPr>
        <p:spPr>
          <a:xfrm>
            <a:off x="6041525" y="4528349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Q14</a:t>
            </a:r>
            <a:endParaRPr lang="he-IL" sz="1600" b="1" dirty="0"/>
          </a:p>
        </p:txBody>
      </p:sp>
      <p:sp>
        <p:nvSpPr>
          <p:cNvPr id="49" name="תיבת טקסט 48">
            <a:extLst>
              <a:ext uri="{FF2B5EF4-FFF2-40B4-BE49-F238E27FC236}">
                <a16:creationId xmlns:a16="http://schemas.microsoft.com/office/drawing/2014/main" id="{3A6FA7F2-F422-6FF7-13F0-41F180BB346E}"/>
              </a:ext>
            </a:extLst>
          </p:cNvPr>
          <p:cNvSpPr txBox="1"/>
          <p:nvPr/>
        </p:nvSpPr>
        <p:spPr>
          <a:xfrm>
            <a:off x="6573637" y="5532584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Q13</a:t>
            </a:r>
            <a:endParaRPr lang="he-IL" sz="1600" b="1" dirty="0"/>
          </a:p>
        </p:txBody>
      </p:sp>
      <p:sp>
        <p:nvSpPr>
          <p:cNvPr id="50" name="תיבת טקסט 49">
            <a:extLst>
              <a:ext uri="{FF2B5EF4-FFF2-40B4-BE49-F238E27FC236}">
                <a16:creationId xmlns:a16="http://schemas.microsoft.com/office/drawing/2014/main" id="{D1566ED1-CDA3-58A2-C07A-5B72D7AEBA00}"/>
              </a:ext>
            </a:extLst>
          </p:cNvPr>
          <p:cNvSpPr txBox="1"/>
          <p:nvPr/>
        </p:nvSpPr>
        <p:spPr>
          <a:xfrm>
            <a:off x="5507309" y="4742169"/>
            <a:ext cx="113513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+0.02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51" name="תיבת טקסט 50">
            <a:extLst>
              <a:ext uri="{FF2B5EF4-FFF2-40B4-BE49-F238E27FC236}">
                <a16:creationId xmlns:a16="http://schemas.microsoft.com/office/drawing/2014/main" id="{F828C9A8-00E3-24A1-CF3A-268260E761FD}"/>
              </a:ext>
            </a:extLst>
          </p:cNvPr>
          <p:cNvSpPr txBox="1"/>
          <p:nvPr/>
        </p:nvSpPr>
        <p:spPr>
          <a:xfrm>
            <a:off x="6376227" y="5738326"/>
            <a:ext cx="7916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cxnSp>
        <p:nvCxnSpPr>
          <p:cNvPr id="64" name="מחבר חץ ישר 63">
            <a:extLst>
              <a:ext uri="{FF2B5EF4-FFF2-40B4-BE49-F238E27FC236}">
                <a16:creationId xmlns:a16="http://schemas.microsoft.com/office/drawing/2014/main" id="{9D2EDF06-6CC2-F86A-B2A4-3708E546C317}"/>
              </a:ext>
            </a:extLst>
          </p:cNvPr>
          <p:cNvCxnSpPr>
            <a:cxnSpLocks/>
          </p:cNvCxnSpPr>
          <p:nvPr/>
        </p:nvCxnSpPr>
        <p:spPr>
          <a:xfrm flipV="1">
            <a:off x="4594284" y="5936532"/>
            <a:ext cx="604627" cy="4844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מחבר חץ ישר 66">
            <a:extLst>
              <a:ext uri="{FF2B5EF4-FFF2-40B4-BE49-F238E27FC236}">
                <a16:creationId xmlns:a16="http://schemas.microsoft.com/office/drawing/2014/main" id="{7FB81A32-D25F-CD21-7A69-90262CE87852}"/>
              </a:ext>
            </a:extLst>
          </p:cNvPr>
          <p:cNvCxnSpPr>
            <a:cxnSpLocks/>
          </p:cNvCxnSpPr>
          <p:nvPr/>
        </p:nvCxnSpPr>
        <p:spPr>
          <a:xfrm>
            <a:off x="4542129" y="6224151"/>
            <a:ext cx="430519" cy="27398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אליפסה 67">
            <a:extLst>
              <a:ext uri="{FF2B5EF4-FFF2-40B4-BE49-F238E27FC236}">
                <a16:creationId xmlns:a16="http://schemas.microsoft.com/office/drawing/2014/main" id="{EA6BD801-23F9-3BAE-6296-648DDC065F50}"/>
              </a:ext>
            </a:extLst>
          </p:cNvPr>
          <p:cNvSpPr/>
          <p:nvPr/>
        </p:nvSpPr>
        <p:spPr>
          <a:xfrm>
            <a:off x="5238604" y="5599250"/>
            <a:ext cx="662563" cy="607928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76" name="אליפסה 75">
            <a:extLst>
              <a:ext uri="{FF2B5EF4-FFF2-40B4-BE49-F238E27FC236}">
                <a16:creationId xmlns:a16="http://schemas.microsoft.com/office/drawing/2014/main" id="{62AD7324-2AB4-25B2-71E8-EDBB641EE3F5}"/>
              </a:ext>
            </a:extLst>
          </p:cNvPr>
          <p:cNvSpPr/>
          <p:nvPr/>
        </p:nvSpPr>
        <p:spPr>
          <a:xfrm>
            <a:off x="4929939" y="6260200"/>
            <a:ext cx="625480" cy="56938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6" name="תיבת טקסט 95">
            <a:extLst>
              <a:ext uri="{FF2B5EF4-FFF2-40B4-BE49-F238E27FC236}">
                <a16:creationId xmlns:a16="http://schemas.microsoft.com/office/drawing/2014/main" id="{A48DF279-5303-916E-A47C-99D24340CC56}"/>
              </a:ext>
            </a:extLst>
          </p:cNvPr>
          <p:cNvSpPr txBox="1"/>
          <p:nvPr/>
        </p:nvSpPr>
        <p:spPr>
          <a:xfrm>
            <a:off x="5259309" y="5594681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Q12</a:t>
            </a:r>
            <a:endParaRPr lang="he-IL" sz="1600" b="1" dirty="0"/>
          </a:p>
        </p:txBody>
      </p:sp>
      <p:sp>
        <p:nvSpPr>
          <p:cNvPr id="104" name="תיבת טקסט 103">
            <a:extLst>
              <a:ext uri="{FF2B5EF4-FFF2-40B4-BE49-F238E27FC236}">
                <a16:creationId xmlns:a16="http://schemas.microsoft.com/office/drawing/2014/main" id="{F336E2AD-44FC-E792-5F4D-6DD503AD8B6D}"/>
              </a:ext>
            </a:extLst>
          </p:cNvPr>
          <p:cNvSpPr txBox="1"/>
          <p:nvPr/>
        </p:nvSpPr>
        <p:spPr>
          <a:xfrm>
            <a:off x="4947747" y="6243645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Q11</a:t>
            </a:r>
            <a:endParaRPr lang="he-IL" sz="1600" b="1" dirty="0"/>
          </a:p>
        </p:txBody>
      </p:sp>
      <p:sp>
        <p:nvSpPr>
          <p:cNvPr id="108" name="תיבת טקסט 107">
            <a:extLst>
              <a:ext uri="{FF2B5EF4-FFF2-40B4-BE49-F238E27FC236}">
                <a16:creationId xmlns:a16="http://schemas.microsoft.com/office/drawing/2014/main" id="{F97C446B-1179-2979-640F-E239F38835BF}"/>
              </a:ext>
            </a:extLst>
          </p:cNvPr>
          <p:cNvSpPr txBox="1"/>
          <p:nvPr/>
        </p:nvSpPr>
        <p:spPr>
          <a:xfrm>
            <a:off x="4755581" y="5779413"/>
            <a:ext cx="1135130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+0.02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110" name="תיבת טקסט 109">
            <a:extLst>
              <a:ext uri="{FF2B5EF4-FFF2-40B4-BE49-F238E27FC236}">
                <a16:creationId xmlns:a16="http://schemas.microsoft.com/office/drawing/2014/main" id="{208A3BF8-C5E5-6F15-FBF1-9B2FD524484E}"/>
              </a:ext>
            </a:extLst>
          </p:cNvPr>
          <p:cNvSpPr txBox="1"/>
          <p:nvPr/>
        </p:nvSpPr>
        <p:spPr>
          <a:xfrm>
            <a:off x="4778029" y="6446032"/>
            <a:ext cx="7916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cxnSp>
        <p:nvCxnSpPr>
          <p:cNvPr id="113" name="מחבר חץ ישר 112">
            <a:extLst>
              <a:ext uri="{FF2B5EF4-FFF2-40B4-BE49-F238E27FC236}">
                <a16:creationId xmlns:a16="http://schemas.microsoft.com/office/drawing/2014/main" id="{535C8F02-DBF4-ED87-A881-56281C68A4CA}"/>
              </a:ext>
            </a:extLst>
          </p:cNvPr>
          <p:cNvCxnSpPr>
            <a:cxnSpLocks/>
            <a:endCxn id="166" idx="2"/>
          </p:cNvCxnSpPr>
          <p:nvPr/>
        </p:nvCxnSpPr>
        <p:spPr>
          <a:xfrm flipV="1">
            <a:off x="5384314" y="1360222"/>
            <a:ext cx="527401" cy="241946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מחבר חץ ישר 115">
            <a:extLst>
              <a:ext uri="{FF2B5EF4-FFF2-40B4-BE49-F238E27FC236}">
                <a16:creationId xmlns:a16="http://schemas.microsoft.com/office/drawing/2014/main" id="{346A2E5C-3B4F-2A7B-A7F4-422367C7E55D}"/>
              </a:ext>
            </a:extLst>
          </p:cNvPr>
          <p:cNvCxnSpPr>
            <a:cxnSpLocks/>
            <a:stCxn id="136" idx="3"/>
          </p:cNvCxnSpPr>
          <p:nvPr/>
        </p:nvCxnSpPr>
        <p:spPr>
          <a:xfrm>
            <a:off x="5513393" y="1971650"/>
            <a:ext cx="337081" cy="120651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מחבר חץ ישר 118">
            <a:extLst>
              <a:ext uri="{FF2B5EF4-FFF2-40B4-BE49-F238E27FC236}">
                <a16:creationId xmlns:a16="http://schemas.microsoft.com/office/drawing/2014/main" id="{6153978F-D344-BBC1-B6D5-4AACA557B2F7}"/>
              </a:ext>
            </a:extLst>
          </p:cNvPr>
          <p:cNvCxnSpPr>
            <a:cxnSpLocks/>
          </p:cNvCxnSpPr>
          <p:nvPr/>
        </p:nvCxnSpPr>
        <p:spPr>
          <a:xfrm flipV="1">
            <a:off x="4924420" y="271061"/>
            <a:ext cx="466160" cy="29298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מחבר חץ ישר 119">
            <a:extLst>
              <a:ext uri="{FF2B5EF4-FFF2-40B4-BE49-F238E27FC236}">
                <a16:creationId xmlns:a16="http://schemas.microsoft.com/office/drawing/2014/main" id="{A6BFB5AB-6681-8258-8C44-D8FDBFAAD93B}"/>
              </a:ext>
            </a:extLst>
          </p:cNvPr>
          <p:cNvCxnSpPr>
            <a:cxnSpLocks/>
          </p:cNvCxnSpPr>
          <p:nvPr/>
        </p:nvCxnSpPr>
        <p:spPr>
          <a:xfrm flipV="1">
            <a:off x="5114986" y="668668"/>
            <a:ext cx="1391487" cy="31430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מחבר חץ ישר 121">
            <a:extLst>
              <a:ext uri="{FF2B5EF4-FFF2-40B4-BE49-F238E27FC236}">
                <a16:creationId xmlns:a16="http://schemas.microsoft.com/office/drawing/2014/main" id="{8225C1DD-99C8-0AA8-E6D5-C1A6F6610F45}"/>
              </a:ext>
            </a:extLst>
          </p:cNvPr>
          <p:cNvCxnSpPr>
            <a:cxnSpLocks/>
          </p:cNvCxnSpPr>
          <p:nvPr/>
        </p:nvCxnSpPr>
        <p:spPr>
          <a:xfrm>
            <a:off x="7462801" y="4745132"/>
            <a:ext cx="509219" cy="993194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מחבר חץ ישר 123">
            <a:extLst>
              <a:ext uri="{FF2B5EF4-FFF2-40B4-BE49-F238E27FC236}">
                <a16:creationId xmlns:a16="http://schemas.microsoft.com/office/drawing/2014/main" id="{8D4D7680-D800-FEC7-8F40-0B3F3958B368}"/>
              </a:ext>
            </a:extLst>
          </p:cNvPr>
          <p:cNvCxnSpPr>
            <a:cxnSpLocks/>
          </p:cNvCxnSpPr>
          <p:nvPr/>
        </p:nvCxnSpPr>
        <p:spPr>
          <a:xfrm>
            <a:off x="7696880" y="4452440"/>
            <a:ext cx="884474" cy="30972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מחבר חץ ישר 125">
            <a:extLst>
              <a:ext uri="{FF2B5EF4-FFF2-40B4-BE49-F238E27FC236}">
                <a16:creationId xmlns:a16="http://schemas.microsoft.com/office/drawing/2014/main" id="{34471BF7-E6C4-6C8B-529B-9EE0097553E8}"/>
              </a:ext>
            </a:extLst>
          </p:cNvPr>
          <p:cNvCxnSpPr>
            <a:cxnSpLocks/>
          </p:cNvCxnSpPr>
          <p:nvPr/>
        </p:nvCxnSpPr>
        <p:spPr>
          <a:xfrm>
            <a:off x="7828011" y="3310298"/>
            <a:ext cx="2121963" cy="1617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מחבר חץ ישר 126">
            <a:extLst>
              <a:ext uri="{FF2B5EF4-FFF2-40B4-BE49-F238E27FC236}">
                <a16:creationId xmlns:a16="http://schemas.microsoft.com/office/drawing/2014/main" id="{6E8C477A-F59A-20E9-BAF6-7E67DA85E9D7}"/>
              </a:ext>
            </a:extLst>
          </p:cNvPr>
          <p:cNvCxnSpPr>
            <a:cxnSpLocks/>
            <a:endCxn id="164" idx="3"/>
          </p:cNvCxnSpPr>
          <p:nvPr/>
        </p:nvCxnSpPr>
        <p:spPr>
          <a:xfrm flipV="1">
            <a:off x="7423278" y="990894"/>
            <a:ext cx="569158" cy="82559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מחבר חץ ישר 127">
            <a:extLst>
              <a:ext uri="{FF2B5EF4-FFF2-40B4-BE49-F238E27FC236}">
                <a16:creationId xmlns:a16="http://schemas.microsoft.com/office/drawing/2014/main" id="{F0137C1C-6E75-A903-A22E-61F3A2AFCACD}"/>
              </a:ext>
            </a:extLst>
          </p:cNvPr>
          <p:cNvCxnSpPr>
            <a:cxnSpLocks/>
          </p:cNvCxnSpPr>
          <p:nvPr/>
        </p:nvCxnSpPr>
        <p:spPr>
          <a:xfrm flipV="1">
            <a:off x="7857355" y="1707837"/>
            <a:ext cx="638059" cy="35210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אליפסה 153">
            <a:extLst>
              <a:ext uri="{FF2B5EF4-FFF2-40B4-BE49-F238E27FC236}">
                <a16:creationId xmlns:a16="http://schemas.microsoft.com/office/drawing/2014/main" id="{3559026C-8AA4-7DD0-A153-00E079BF9415}"/>
              </a:ext>
            </a:extLst>
          </p:cNvPr>
          <p:cNvSpPr/>
          <p:nvPr/>
        </p:nvSpPr>
        <p:spPr>
          <a:xfrm>
            <a:off x="7889511" y="5641371"/>
            <a:ext cx="770875" cy="6813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5" name="תיבת טקסט 154">
            <a:extLst>
              <a:ext uri="{FF2B5EF4-FFF2-40B4-BE49-F238E27FC236}">
                <a16:creationId xmlns:a16="http://schemas.microsoft.com/office/drawing/2014/main" id="{D2EC90B8-181B-38E2-D8B5-B3B9638CBA7B}"/>
              </a:ext>
            </a:extLst>
          </p:cNvPr>
          <p:cNvSpPr txBox="1"/>
          <p:nvPr/>
        </p:nvSpPr>
        <p:spPr>
          <a:xfrm>
            <a:off x="7956675" y="5641159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Q15</a:t>
            </a:r>
            <a:endParaRPr lang="he-IL" sz="1600" b="1" dirty="0"/>
          </a:p>
        </p:txBody>
      </p:sp>
      <p:sp>
        <p:nvSpPr>
          <p:cNvPr id="156" name="אליפסה 155">
            <a:extLst>
              <a:ext uri="{FF2B5EF4-FFF2-40B4-BE49-F238E27FC236}">
                <a16:creationId xmlns:a16="http://schemas.microsoft.com/office/drawing/2014/main" id="{78E83736-80A8-3A6D-718F-039867FD0702}"/>
              </a:ext>
            </a:extLst>
          </p:cNvPr>
          <p:cNvSpPr/>
          <p:nvPr/>
        </p:nvSpPr>
        <p:spPr>
          <a:xfrm>
            <a:off x="8469918" y="4651036"/>
            <a:ext cx="770875" cy="6813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7" name="תיבת טקסט 156">
            <a:extLst>
              <a:ext uri="{FF2B5EF4-FFF2-40B4-BE49-F238E27FC236}">
                <a16:creationId xmlns:a16="http://schemas.microsoft.com/office/drawing/2014/main" id="{AFF0500F-EEEA-A480-9533-CA2F50D0218F}"/>
              </a:ext>
            </a:extLst>
          </p:cNvPr>
          <p:cNvSpPr txBox="1"/>
          <p:nvPr/>
        </p:nvSpPr>
        <p:spPr>
          <a:xfrm>
            <a:off x="8537082" y="4650824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Q16</a:t>
            </a:r>
            <a:endParaRPr lang="he-IL" sz="1600" b="1" dirty="0"/>
          </a:p>
        </p:txBody>
      </p:sp>
      <p:sp>
        <p:nvSpPr>
          <p:cNvPr id="158" name="אליפסה 157">
            <a:extLst>
              <a:ext uri="{FF2B5EF4-FFF2-40B4-BE49-F238E27FC236}">
                <a16:creationId xmlns:a16="http://schemas.microsoft.com/office/drawing/2014/main" id="{1779DDD3-BBEF-1A69-D4DA-D3F7CA57F8BB}"/>
              </a:ext>
            </a:extLst>
          </p:cNvPr>
          <p:cNvSpPr/>
          <p:nvPr/>
        </p:nvSpPr>
        <p:spPr>
          <a:xfrm>
            <a:off x="9996650" y="3006896"/>
            <a:ext cx="770875" cy="6813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59" name="תיבת טקסט 158">
            <a:extLst>
              <a:ext uri="{FF2B5EF4-FFF2-40B4-BE49-F238E27FC236}">
                <a16:creationId xmlns:a16="http://schemas.microsoft.com/office/drawing/2014/main" id="{2C5EC610-9FFA-5401-EE16-90A38B6AD6AD}"/>
              </a:ext>
            </a:extLst>
          </p:cNvPr>
          <p:cNvSpPr txBox="1"/>
          <p:nvPr/>
        </p:nvSpPr>
        <p:spPr>
          <a:xfrm>
            <a:off x="8540491" y="1219648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Q20</a:t>
            </a:r>
            <a:endParaRPr lang="he-IL" sz="1600" b="1" dirty="0"/>
          </a:p>
        </p:txBody>
      </p:sp>
      <p:sp>
        <p:nvSpPr>
          <p:cNvPr id="160" name="אליפסה 159">
            <a:extLst>
              <a:ext uri="{FF2B5EF4-FFF2-40B4-BE49-F238E27FC236}">
                <a16:creationId xmlns:a16="http://schemas.microsoft.com/office/drawing/2014/main" id="{8631FA54-FA8C-E160-89F4-5E5220B33769}"/>
              </a:ext>
            </a:extLst>
          </p:cNvPr>
          <p:cNvSpPr/>
          <p:nvPr/>
        </p:nvSpPr>
        <p:spPr>
          <a:xfrm>
            <a:off x="8416000" y="1222718"/>
            <a:ext cx="770875" cy="681376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1" name="תיבת טקסט 160">
            <a:extLst>
              <a:ext uri="{FF2B5EF4-FFF2-40B4-BE49-F238E27FC236}">
                <a16:creationId xmlns:a16="http://schemas.microsoft.com/office/drawing/2014/main" id="{3ED1B97D-CC6F-7E03-57AD-B4D110A927B0}"/>
              </a:ext>
            </a:extLst>
          </p:cNvPr>
          <p:cNvSpPr txBox="1"/>
          <p:nvPr/>
        </p:nvSpPr>
        <p:spPr>
          <a:xfrm>
            <a:off x="10040287" y="3008778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Q18</a:t>
            </a:r>
            <a:endParaRPr lang="he-IL" sz="1600" b="1" dirty="0"/>
          </a:p>
        </p:txBody>
      </p:sp>
      <p:sp>
        <p:nvSpPr>
          <p:cNvPr id="164" name="אליפסה 163">
            <a:extLst>
              <a:ext uri="{FF2B5EF4-FFF2-40B4-BE49-F238E27FC236}">
                <a16:creationId xmlns:a16="http://schemas.microsoft.com/office/drawing/2014/main" id="{A5FAFA6D-654F-9F76-A21B-0938BBB6A1D4}"/>
              </a:ext>
            </a:extLst>
          </p:cNvPr>
          <p:cNvSpPr/>
          <p:nvPr/>
        </p:nvSpPr>
        <p:spPr>
          <a:xfrm>
            <a:off x="7879544" y="409303"/>
            <a:ext cx="770875" cy="6813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5" name="תיבת טקסט 164">
            <a:extLst>
              <a:ext uri="{FF2B5EF4-FFF2-40B4-BE49-F238E27FC236}">
                <a16:creationId xmlns:a16="http://schemas.microsoft.com/office/drawing/2014/main" id="{8993FAB3-7C92-23DA-E9FC-7C2EE97EB453}"/>
              </a:ext>
            </a:extLst>
          </p:cNvPr>
          <p:cNvSpPr txBox="1"/>
          <p:nvPr/>
        </p:nvSpPr>
        <p:spPr>
          <a:xfrm>
            <a:off x="7533254" y="438562"/>
            <a:ext cx="1024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Q21</a:t>
            </a:r>
            <a:endParaRPr lang="he-IL" sz="1600" b="1" dirty="0"/>
          </a:p>
        </p:txBody>
      </p:sp>
      <p:sp>
        <p:nvSpPr>
          <p:cNvPr id="166" name="אליפסה 165">
            <a:extLst>
              <a:ext uri="{FF2B5EF4-FFF2-40B4-BE49-F238E27FC236}">
                <a16:creationId xmlns:a16="http://schemas.microsoft.com/office/drawing/2014/main" id="{F26F22C0-6980-8EEE-CEE7-71BD81E93045}"/>
              </a:ext>
            </a:extLst>
          </p:cNvPr>
          <p:cNvSpPr/>
          <p:nvPr/>
        </p:nvSpPr>
        <p:spPr>
          <a:xfrm>
            <a:off x="5911715" y="1083657"/>
            <a:ext cx="682926" cy="55313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7" name="תיבת טקסט 166">
            <a:extLst>
              <a:ext uri="{FF2B5EF4-FFF2-40B4-BE49-F238E27FC236}">
                <a16:creationId xmlns:a16="http://schemas.microsoft.com/office/drawing/2014/main" id="{6D2959CE-6126-BC2F-7C84-EA63D62AC23E}"/>
              </a:ext>
            </a:extLst>
          </p:cNvPr>
          <p:cNvSpPr txBox="1"/>
          <p:nvPr/>
        </p:nvSpPr>
        <p:spPr>
          <a:xfrm>
            <a:off x="5938636" y="1037623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Q23</a:t>
            </a:r>
            <a:endParaRPr lang="he-IL" sz="1600" b="1" dirty="0"/>
          </a:p>
        </p:txBody>
      </p:sp>
      <p:sp>
        <p:nvSpPr>
          <p:cNvPr id="168" name="אליפסה 167">
            <a:extLst>
              <a:ext uri="{FF2B5EF4-FFF2-40B4-BE49-F238E27FC236}">
                <a16:creationId xmlns:a16="http://schemas.microsoft.com/office/drawing/2014/main" id="{4161AEB5-B2AF-AB1C-F9CC-D298A304DAD7}"/>
              </a:ext>
            </a:extLst>
          </p:cNvPr>
          <p:cNvSpPr/>
          <p:nvPr/>
        </p:nvSpPr>
        <p:spPr>
          <a:xfrm>
            <a:off x="5813561" y="1854957"/>
            <a:ext cx="681031" cy="6249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69" name="תיבת טקסט 168">
            <a:extLst>
              <a:ext uri="{FF2B5EF4-FFF2-40B4-BE49-F238E27FC236}">
                <a16:creationId xmlns:a16="http://schemas.microsoft.com/office/drawing/2014/main" id="{FFFB9520-A08D-8BB3-159D-95AA2988500B}"/>
              </a:ext>
            </a:extLst>
          </p:cNvPr>
          <p:cNvSpPr txBox="1"/>
          <p:nvPr/>
        </p:nvSpPr>
        <p:spPr>
          <a:xfrm>
            <a:off x="5864712" y="1871980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Q22</a:t>
            </a:r>
            <a:endParaRPr lang="he-IL" sz="1600" b="1" dirty="0"/>
          </a:p>
        </p:txBody>
      </p:sp>
      <p:sp>
        <p:nvSpPr>
          <p:cNvPr id="172" name="אליפסה 171">
            <a:extLst>
              <a:ext uri="{FF2B5EF4-FFF2-40B4-BE49-F238E27FC236}">
                <a16:creationId xmlns:a16="http://schemas.microsoft.com/office/drawing/2014/main" id="{B99BDB79-7EC0-55BF-44D0-7F9C9ECF759E}"/>
              </a:ext>
            </a:extLst>
          </p:cNvPr>
          <p:cNvSpPr/>
          <p:nvPr/>
        </p:nvSpPr>
        <p:spPr>
          <a:xfrm>
            <a:off x="5395765" y="28156"/>
            <a:ext cx="770875" cy="6813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3" name="תיבת טקסט 172">
            <a:extLst>
              <a:ext uri="{FF2B5EF4-FFF2-40B4-BE49-F238E27FC236}">
                <a16:creationId xmlns:a16="http://schemas.microsoft.com/office/drawing/2014/main" id="{9729FC5F-73B0-6401-1F87-9E648B043201}"/>
              </a:ext>
            </a:extLst>
          </p:cNvPr>
          <p:cNvSpPr txBox="1"/>
          <p:nvPr/>
        </p:nvSpPr>
        <p:spPr>
          <a:xfrm>
            <a:off x="5435609" y="60735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Q25</a:t>
            </a:r>
            <a:endParaRPr lang="he-IL" sz="1600" b="1" dirty="0"/>
          </a:p>
        </p:txBody>
      </p:sp>
      <p:sp>
        <p:nvSpPr>
          <p:cNvPr id="174" name="אליפסה 173">
            <a:extLst>
              <a:ext uri="{FF2B5EF4-FFF2-40B4-BE49-F238E27FC236}">
                <a16:creationId xmlns:a16="http://schemas.microsoft.com/office/drawing/2014/main" id="{158C5F8E-D0D7-AAEC-52AF-A303D9CF1DC1}"/>
              </a:ext>
            </a:extLst>
          </p:cNvPr>
          <p:cNvSpPr/>
          <p:nvPr/>
        </p:nvSpPr>
        <p:spPr>
          <a:xfrm>
            <a:off x="6532921" y="330326"/>
            <a:ext cx="770875" cy="6813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75" name="תיבת טקסט 174">
            <a:extLst>
              <a:ext uri="{FF2B5EF4-FFF2-40B4-BE49-F238E27FC236}">
                <a16:creationId xmlns:a16="http://schemas.microsoft.com/office/drawing/2014/main" id="{0CA87210-8D6D-46D0-2835-53587DA8300A}"/>
              </a:ext>
            </a:extLst>
          </p:cNvPr>
          <p:cNvSpPr txBox="1"/>
          <p:nvPr/>
        </p:nvSpPr>
        <p:spPr>
          <a:xfrm>
            <a:off x="6600085" y="330114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Q24</a:t>
            </a:r>
            <a:endParaRPr lang="he-IL" sz="1600" b="1" dirty="0"/>
          </a:p>
        </p:txBody>
      </p:sp>
      <p:cxnSp>
        <p:nvCxnSpPr>
          <p:cNvPr id="176" name="מחבר חץ ישר 175">
            <a:extLst>
              <a:ext uri="{FF2B5EF4-FFF2-40B4-BE49-F238E27FC236}">
                <a16:creationId xmlns:a16="http://schemas.microsoft.com/office/drawing/2014/main" id="{6D78CE10-2D73-F087-CB18-49C9F28376BD}"/>
              </a:ext>
            </a:extLst>
          </p:cNvPr>
          <p:cNvCxnSpPr>
            <a:cxnSpLocks/>
          </p:cNvCxnSpPr>
          <p:nvPr/>
        </p:nvCxnSpPr>
        <p:spPr>
          <a:xfrm>
            <a:off x="7716344" y="3462127"/>
            <a:ext cx="1512716" cy="61219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מחבר חץ ישר 178">
            <a:extLst>
              <a:ext uri="{FF2B5EF4-FFF2-40B4-BE49-F238E27FC236}">
                <a16:creationId xmlns:a16="http://schemas.microsoft.com/office/drawing/2014/main" id="{6C478630-59D4-7D1F-5693-D8440E6F558E}"/>
              </a:ext>
            </a:extLst>
          </p:cNvPr>
          <p:cNvCxnSpPr>
            <a:cxnSpLocks/>
          </p:cNvCxnSpPr>
          <p:nvPr/>
        </p:nvCxnSpPr>
        <p:spPr>
          <a:xfrm flipV="1">
            <a:off x="7674385" y="2656665"/>
            <a:ext cx="1339109" cy="338463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1" name="אליפסה 180">
            <a:extLst>
              <a:ext uri="{FF2B5EF4-FFF2-40B4-BE49-F238E27FC236}">
                <a16:creationId xmlns:a16="http://schemas.microsoft.com/office/drawing/2014/main" id="{792F368F-9378-4724-0B4A-FE89AB0B2AC8}"/>
              </a:ext>
            </a:extLst>
          </p:cNvPr>
          <p:cNvSpPr/>
          <p:nvPr/>
        </p:nvSpPr>
        <p:spPr>
          <a:xfrm>
            <a:off x="9242781" y="3846973"/>
            <a:ext cx="770875" cy="6813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2" name="תיבת טקסט 181">
            <a:extLst>
              <a:ext uri="{FF2B5EF4-FFF2-40B4-BE49-F238E27FC236}">
                <a16:creationId xmlns:a16="http://schemas.microsoft.com/office/drawing/2014/main" id="{B87AD1FB-A89B-115A-2447-B12402AF63C2}"/>
              </a:ext>
            </a:extLst>
          </p:cNvPr>
          <p:cNvSpPr txBox="1"/>
          <p:nvPr/>
        </p:nvSpPr>
        <p:spPr>
          <a:xfrm>
            <a:off x="9313737" y="3805376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Q17</a:t>
            </a:r>
            <a:endParaRPr lang="he-IL" sz="1600" b="1" dirty="0"/>
          </a:p>
        </p:txBody>
      </p:sp>
      <p:sp>
        <p:nvSpPr>
          <p:cNvPr id="183" name="אליפסה 182">
            <a:extLst>
              <a:ext uri="{FF2B5EF4-FFF2-40B4-BE49-F238E27FC236}">
                <a16:creationId xmlns:a16="http://schemas.microsoft.com/office/drawing/2014/main" id="{B1B32A90-EDB0-7DEF-0EDF-7A369D6D3856}"/>
              </a:ext>
            </a:extLst>
          </p:cNvPr>
          <p:cNvSpPr/>
          <p:nvPr/>
        </p:nvSpPr>
        <p:spPr>
          <a:xfrm>
            <a:off x="9023403" y="2268719"/>
            <a:ext cx="770875" cy="68137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84" name="תיבת טקסט 183">
            <a:extLst>
              <a:ext uri="{FF2B5EF4-FFF2-40B4-BE49-F238E27FC236}">
                <a16:creationId xmlns:a16="http://schemas.microsoft.com/office/drawing/2014/main" id="{0CAE97C5-0D29-9215-F69E-13655019C8D4}"/>
              </a:ext>
            </a:extLst>
          </p:cNvPr>
          <p:cNvSpPr txBox="1"/>
          <p:nvPr/>
        </p:nvSpPr>
        <p:spPr>
          <a:xfrm>
            <a:off x="9067040" y="2270601"/>
            <a:ext cx="567837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/>
              <a:t>Q19</a:t>
            </a:r>
            <a:endParaRPr lang="he-IL" sz="1600" b="1" dirty="0"/>
          </a:p>
        </p:txBody>
      </p:sp>
      <p:sp>
        <p:nvSpPr>
          <p:cNvPr id="185" name="תיבת טקסט 184">
            <a:extLst>
              <a:ext uri="{FF2B5EF4-FFF2-40B4-BE49-F238E27FC236}">
                <a16:creationId xmlns:a16="http://schemas.microsoft.com/office/drawing/2014/main" id="{7F0069BF-AFFF-A5CB-7F83-8650BCD25515}"/>
              </a:ext>
            </a:extLst>
          </p:cNvPr>
          <p:cNvSpPr txBox="1"/>
          <p:nvPr/>
        </p:nvSpPr>
        <p:spPr>
          <a:xfrm>
            <a:off x="7818146" y="5917912"/>
            <a:ext cx="79169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+0.03</a:t>
            </a:r>
            <a:endParaRPr lang="he-IL" sz="1400" b="1" dirty="0">
              <a:solidFill>
                <a:srgbClr val="FF0000"/>
              </a:solidFill>
            </a:endParaRPr>
          </a:p>
        </p:txBody>
      </p:sp>
      <p:sp>
        <p:nvSpPr>
          <p:cNvPr id="186" name="תיבת טקסט 185">
            <a:extLst>
              <a:ext uri="{FF2B5EF4-FFF2-40B4-BE49-F238E27FC236}">
                <a16:creationId xmlns:a16="http://schemas.microsoft.com/office/drawing/2014/main" id="{3AFC22C2-41E3-6E48-8FB9-33C71A808C0C}"/>
              </a:ext>
            </a:extLst>
          </p:cNvPr>
          <p:cNvSpPr txBox="1"/>
          <p:nvPr/>
        </p:nvSpPr>
        <p:spPr>
          <a:xfrm>
            <a:off x="9158279" y="4125833"/>
            <a:ext cx="79169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187" name="תיבת טקסט 186">
            <a:extLst>
              <a:ext uri="{FF2B5EF4-FFF2-40B4-BE49-F238E27FC236}">
                <a16:creationId xmlns:a16="http://schemas.microsoft.com/office/drawing/2014/main" id="{3ABDE209-8D24-F177-CB58-3C5909DAD99A}"/>
              </a:ext>
            </a:extLst>
          </p:cNvPr>
          <p:cNvSpPr txBox="1"/>
          <p:nvPr/>
        </p:nvSpPr>
        <p:spPr>
          <a:xfrm>
            <a:off x="7100548" y="5025613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188" name="תיבת טקסט 187">
            <a:extLst>
              <a:ext uri="{FF2B5EF4-FFF2-40B4-BE49-F238E27FC236}">
                <a16:creationId xmlns:a16="http://schemas.microsoft.com/office/drawing/2014/main" id="{708FA51F-458C-9CC1-04EC-C79BC96BF977}"/>
              </a:ext>
            </a:extLst>
          </p:cNvPr>
          <p:cNvSpPr txBox="1"/>
          <p:nvPr/>
        </p:nvSpPr>
        <p:spPr>
          <a:xfrm>
            <a:off x="7929573" y="3696211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189" name="תיבת טקסט 188">
            <a:extLst>
              <a:ext uri="{FF2B5EF4-FFF2-40B4-BE49-F238E27FC236}">
                <a16:creationId xmlns:a16="http://schemas.microsoft.com/office/drawing/2014/main" id="{FD31D62F-7B2D-938F-2936-F1A56FD9EFBD}"/>
              </a:ext>
            </a:extLst>
          </p:cNvPr>
          <p:cNvSpPr txBox="1"/>
          <p:nvPr/>
        </p:nvSpPr>
        <p:spPr>
          <a:xfrm>
            <a:off x="6074824" y="2783566"/>
            <a:ext cx="709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190" name="תיבת טקסט 189">
            <a:extLst>
              <a:ext uri="{FF2B5EF4-FFF2-40B4-BE49-F238E27FC236}">
                <a16:creationId xmlns:a16="http://schemas.microsoft.com/office/drawing/2014/main" id="{44BB0948-4D2E-477D-4A4A-4EE48CD2C84E}"/>
              </a:ext>
            </a:extLst>
          </p:cNvPr>
          <p:cNvSpPr txBox="1"/>
          <p:nvPr/>
        </p:nvSpPr>
        <p:spPr>
          <a:xfrm>
            <a:off x="5136318" y="846231"/>
            <a:ext cx="709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191" name="תיבת טקסט 190">
            <a:extLst>
              <a:ext uri="{FF2B5EF4-FFF2-40B4-BE49-F238E27FC236}">
                <a16:creationId xmlns:a16="http://schemas.microsoft.com/office/drawing/2014/main" id="{DDC76256-5113-4E88-FCC7-830142F999C8}"/>
              </a:ext>
            </a:extLst>
          </p:cNvPr>
          <p:cNvSpPr txBox="1"/>
          <p:nvPr/>
        </p:nvSpPr>
        <p:spPr>
          <a:xfrm>
            <a:off x="4972648" y="2059940"/>
            <a:ext cx="709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192" name="תיבת טקסט 191">
            <a:extLst>
              <a:ext uri="{FF2B5EF4-FFF2-40B4-BE49-F238E27FC236}">
                <a16:creationId xmlns:a16="http://schemas.microsoft.com/office/drawing/2014/main" id="{9CD353BF-3BDB-A5D4-C28C-1E493168AF2C}"/>
              </a:ext>
            </a:extLst>
          </p:cNvPr>
          <p:cNvSpPr txBox="1"/>
          <p:nvPr/>
        </p:nvSpPr>
        <p:spPr>
          <a:xfrm>
            <a:off x="4251043" y="5610265"/>
            <a:ext cx="709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193" name="תיבת טקסט 192">
            <a:extLst>
              <a:ext uri="{FF2B5EF4-FFF2-40B4-BE49-F238E27FC236}">
                <a16:creationId xmlns:a16="http://schemas.microsoft.com/office/drawing/2014/main" id="{A1005442-6289-42A1-EA92-431B0018AFCD}"/>
              </a:ext>
            </a:extLst>
          </p:cNvPr>
          <p:cNvSpPr txBox="1"/>
          <p:nvPr/>
        </p:nvSpPr>
        <p:spPr>
          <a:xfrm>
            <a:off x="5043545" y="4592968"/>
            <a:ext cx="709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194" name="תיבת טקסט 193">
            <a:extLst>
              <a:ext uri="{FF2B5EF4-FFF2-40B4-BE49-F238E27FC236}">
                <a16:creationId xmlns:a16="http://schemas.microsoft.com/office/drawing/2014/main" id="{1B1764B5-70CC-E733-D992-69F9DD99D16F}"/>
              </a:ext>
            </a:extLst>
          </p:cNvPr>
          <p:cNvSpPr txBox="1"/>
          <p:nvPr/>
        </p:nvSpPr>
        <p:spPr>
          <a:xfrm>
            <a:off x="7170097" y="1020311"/>
            <a:ext cx="709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1</a:t>
            </a:r>
            <a:endParaRPr lang="he-IL" sz="2000" b="1" dirty="0"/>
          </a:p>
        </p:txBody>
      </p:sp>
      <p:sp>
        <p:nvSpPr>
          <p:cNvPr id="195" name="תיבת טקסט 194">
            <a:extLst>
              <a:ext uri="{FF2B5EF4-FFF2-40B4-BE49-F238E27FC236}">
                <a16:creationId xmlns:a16="http://schemas.microsoft.com/office/drawing/2014/main" id="{D2E5D2DB-E524-02A0-0979-6068B08B6BD5}"/>
              </a:ext>
            </a:extLst>
          </p:cNvPr>
          <p:cNvSpPr txBox="1"/>
          <p:nvPr/>
        </p:nvSpPr>
        <p:spPr>
          <a:xfrm>
            <a:off x="7574930" y="4198676"/>
            <a:ext cx="70928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196" name="תיבת טקסט 195">
            <a:extLst>
              <a:ext uri="{FF2B5EF4-FFF2-40B4-BE49-F238E27FC236}">
                <a16:creationId xmlns:a16="http://schemas.microsoft.com/office/drawing/2014/main" id="{EDCBF9FF-4047-BBCD-CA92-D5CCD650C923}"/>
              </a:ext>
            </a:extLst>
          </p:cNvPr>
          <p:cNvSpPr txBox="1"/>
          <p:nvPr/>
        </p:nvSpPr>
        <p:spPr>
          <a:xfrm>
            <a:off x="7800569" y="1854959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197" name="תיבת טקסט 196">
            <a:extLst>
              <a:ext uri="{FF2B5EF4-FFF2-40B4-BE49-F238E27FC236}">
                <a16:creationId xmlns:a16="http://schemas.microsoft.com/office/drawing/2014/main" id="{B8D9D5ED-25AC-8F8F-E350-8DD47F333EBE}"/>
              </a:ext>
            </a:extLst>
          </p:cNvPr>
          <p:cNvSpPr txBox="1"/>
          <p:nvPr/>
        </p:nvSpPr>
        <p:spPr>
          <a:xfrm>
            <a:off x="4144766" y="6316940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198" name="תיבת טקסט 197">
            <a:extLst>
              <a:ext uri="{FF2B5EF4-FFF2-40B4-BE49-F238E27FC236}">
                <a16:creationId xmlns:a16="http://schemas.microsoft.com/office/drawing/2014/main" id="{E2E5FAE8-D50F-E573-E51E-B8D5F4F2350D}"/>
              </a:ext>
            </a:extLst>
          </p:cNvPr>
          <p:cNvSpPr txBox="1"/>
          <p:nvPr/>
        </p:nvSpPr>
        <p:spPr>
          <a:xfrm>
            <a:off x="5739657" y="5282368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0</a:t>
            </a:r>
            <a:endParaRPr lang="he-IL" sz="2000" b="1" dirty="0"/>
          </a:p>
        </p:txBody>
      </p:sp>
      <p:sp>
        <p:nvSpPr>
          <p:cNvPr id="199" name="תיבת טקסט 198">
            <a:extLst>
              <a:ext uri="{FF2B5EF4-FFF2-40B4-BE49-F238E27FC236}">
                <a16:creationId xmlns:a16="http://schemas.microsoft.com/office/drawing/2014/main" id="{A7ECBBF4-BBB6-EE9B-0CD8-2B2E1E88EF30}"/>
              </a:ext>
            </a:extLst>
          </p:cNvPr>
          <p:cNvSpPr txBox="1"/>
          <p:nvPr/>
        </p:nvSpPr>
        <p:spPr>
          <a:xfrm>
            <a:off x="4983754" y="1188651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00" name="תיבת טקסט 199">
            <a:extLst>
              <a:ext uri="{FF2B5EF4-FFF2-40B4-BE49-F238E27FC236}">
                <a16:creationId xmlns:a16="http://schemas.microsoft.com/office/drawing/2014/main" id="{CFDE3B54-5298-9776-8CD6-B531BF1E681F}"/>
              </a:ext>
            </a:extLst>
          </p:cNvPr>
          <p:cNvSpPr txBox="1"/>
          <p:nvPr/>
        </p:nvSpPr>
        <p:spPr>
          <a:xfrm>
            <a:off x="4568877" y="99424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01" name="תיבת טקסט 200">
            <a:extLst>
              <a:ext uri="{FF2B5EF4-FFF2-40B4-BE49-F238E27FC236}">
                <a16:creationId xmlns:a16="http://schemas.microsoft.com/office/drawing/2014/main" id="{2C477B6C-BB9E-711E-6916-A7C349B9A1FF}"/>
              </a:ext>
            </a:extLst>
          </p:cNvPr>
          <p:cNvSpPr txBox="1"/>
          <p:nvPr/>
        </p:nvSpPr>
        <p:spPr>
          <a:xfrm>
            <a:off x="7942437" y="2444617"/>
            <a:ext cx="56783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/>
              <a:t>2</a:t>
            </a:r>
            <a:endParaRPr lang="he-IL" sz="2000" b="1" dirty="0"/>
          </a:p>
        </p:txBody>
      </p:sp>
      <p:sp>
        <p:nvSpPr>
          <p:cNvPr id="204" name="תיבת טקסט 203">
            <a:extLst>
              <a:ext uri="{FF2B5EF4-FFF2-40B4-BE49-F238E27FC236}">
                <a16:creationId xmlns:a16="http://schemas.microsoft.com/office/drawing/2014/main" id="{72D2A287-AB3D-A201-EC03-ECE59D9BE80C}"/>
              </a:ext>
            </a:extLst>
          </p:cNvPr>
          <p:cNvSpPr txBox="1"/>
          <p:nvPr/>
        </p:nvSpPr>
        <p:spPr>
          <a:xfrm>
            <a:off x="8092295" y="4912148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+0.07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5" name="תיבת טקסט 204">
            <a:extLst>
              <a:ext uri="{FF2B5EF4-FFF2-40B4-BE49-F238E27FC236}">
                <a16:creationId xmlns:a16="http://schemas.microsoft.com/office/drawing/2014/main" id="{04971635-373B-3293-1CF8-4665947465DB}"/>
              </a:ext>
            </a:extLst>
          </p:cNvPr>
          <p:cNvSpPr txBox="1"/>
          <p:nvPr/>
        </p:nvSpPr>
        <p:spPr>
          <a:xfrm>
            <a:off x="7531890" y="709524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6" name="תיבת טקסט 205">
            <a:extLst>
              <a:ext uri="{FF2B5EF4-FFF2-40B4-BE49-F238E27FC236}">
                <a16:creationId xmlns:a16="http://schemas.microsoft.com/office/drawing/2014/main" id="{05D2642C-3E95-F665-9629-9CA9E2119747}"/>
              </a:ext>
            </a:extLst>
          </p:cNvPr>
          <p:cNvSpPr txBox="1"/>
          <p:nvPr/>
        </p:nvSpPr>
        <p:spPr>
          <a:xfrm>
            <a:off x="8683152" y="2538905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+0.07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7" name="תיבת טקסט 206">
            <a:extLst>
              <a:ext uri="{FF2B5EF4-FFF2-40B4-BE49-F238E27FC236}">
                <a16:creationId xmlns:a16="http://schemas.microsoft.com/office/drawing/2014/main" id="{C71F141F-B6B6-DD79-40EB-921A1467BCC7}"/>
              </a:ext>
            </a:extLst>
          </p:cNvPr>
          <p:cNvSpPr txBox="1"/>
          <p:nvPr/>
        </p:nvSpPr>
        <p:spPr>
          <a:xfrm>
            <a:off x="9621872" y="3273941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+0.03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08" name="תיבת טקסט 207">
            <a:extLst>
              <a:ext uri="{FF2B5EF4-FFF2-40B4-BE49-F238E27FC236}">
                <a16:creationId xmlns:a16="http://schemas.microsoft.com/office/drawing/2014/main" id="{76A268B3-E94E-7448-C6AA-74792D4CAB63}"/>
              </a:ext>
            </a:extLst>
          </p:cNvPr>
          <p:cNvSpPr txBox="1"/>
          <p:nvPr/>
        </p:nvSpPr>
        <p:spPr>
          <a:xfrm>
            <a:off x="8215512" y="1477696"/>
            <a:ext cx="914400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+0.0</a:t>
            </a:r>
            <a:endParaRPr lang="he-IL" sz="2000" b="1" dirty="0">
              <a:solidFill>
                <a:srgbClr val="FF0000"/>
              </a:solidFill>
            </a:endParaRPr>
          </a:p>
        </p:txBody>
      </p:sp>
      <p:sp>
        <p:nvSpPr>
          <p:cNvPr id="209" name="תיבת טקסט 208">
            <a:extLst>
              <a:ext uri="{FF2B5EF4-FFF2-40B4-BE49-F238E27FC236}">
                <a16:creationId xmlns:a16="http://schemas.microsoft.com/office/drawing/2014/main" id="{381EF051-E09A-C0FE-52D0-976985494A76}"/>
              </a:ext>
            </a:extLst>
          </p:cNvPr>
          <p:cNvSpPr txBox="1"/>
          <p:nvPr/>
        </p:nvSpPr>
        <p:spPr>
          <a:xfrm>
            <a:off x="6153228" y="592932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0" name="תיבת טקסט 209">
            <a:extLst>
              <a:ext uri="{FF2B5EF4-FFF2-40B4-BE49-F238E27FC236}">
                <a16:creationId xmlns:a16="http://schemas.microsoft.com/office/drawing/2014/main" id="{FF2EAD6D-8BA3-658C-79E6-2B7509B2EB16}"/>
              </a:ext>
            </a:extLst>
          </p:cNvPr>
          <p:cNvSpPr txBox="1"/>
          <p:nvPr/>
        </p:nvSpPr>
        <p:spPr>
          <a:xfrm>
            <a:off x="5408995" y="2086138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+0.05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1" name="תיבת טקסט 210">
            <a:extLst>
              <a:ext uri="{FF2B5EF4-FFF2-40B4-BE49-F238E27FC236}">
                <a16:creationId xmlns:a16="http://schemas.microsoft.com/office/drawing/2014/main" id="{5CF79C4A-2A6D-CB21-45CB-2885A2CD9A71}"/>
              </a:ext>
            </a:extLst>
          </p:cNvPr>
          <p:cNvSpPr txBox="1"/>
          <p:nvPr/>
        </p:nvSpPr>
        <p:spPr>
          <a:xfrm>
            <a:off x="4982594" y="307752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+0.10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212" name="תיבת טקסט 211">
            <a:extLst>
              <a:ext uri="{FF2B5EF4-FFF2-40B4-BE49-F238E27FC236}">
                <a16:creationId xmlns:a16="http://schemas.microsoft.com/office/drawing/2014/main" id="{54BDEDD9-9952-39B3-747A-D98932C59F2D}"/>
              </a:ext>
            </a:extLst>
          </p:cNvPr>
          <p:cNvSpPr txBox="1"/>
          <p:nvPr/>
        </p:nvSpPr>
        <p:spPr>
          <a:xfrm>
            <a:off x="5557525" y="1241058"/>
            <a:ext cx="1065979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+0.10</a:t>
            </a:r>
            <a:endParaRPr lang="he-IL" sz="1600" b="1" dirty="0">
              <a:solidFill>
                <a:srgbClr val="FF0000"/>
              </a:solidFill>
            </a:endParaRPr>
          </a:p>
        </p:txBody>
      </p:sp>
      <p:sp>
        <p:nvSpPr>
          <p:cNvPr id="3" name="חץ: מעוקל שמאלה 2">
            <a:extLst>
              <a:ext uri="{FF2B5EF4-FFF2-40B4-BE49-F238E27FC236}">
                <a16:creationId xmlns:a16="http://schemas.microsoft.com/office/drawing/2014/main" id="{63797C32-BEC2-4AE9-7DBF-00C07DBEB4EA}"/>
              </a:ext>
            </a:extLst>
          </p:cNvPr>
          <p:cNvSpPr/>
          <p:nvPr/>
        </p:nvSpPr>
        <p:spPr>
          <a:xfrm rot="8447712">
            <a:off x="2694555" y="3272519"/>
            <a:ext cx="604121" cy="4201841"/>
          </a:xfrm>
          <a:prstGeom prst="curvedLeftArrow">
            <a:avLst>
              <a:gd name="adj1" fmla="val 25000"/>
              <a:gd name="adj2" fmla="val 49270"/>
              <a:gd name="adj3" fmla="val 1351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4" name="חץ: מעוקל שמאלה 3">
            <a:extLst>
              <a:ext uri="{FF2B5EF4-FFF2-40B4-BE49-F238E27FC236}">
                <a16:creationId xmlns:a16="http://schemas.microsoft.com/office/drawing/2014/main" id="{5C91BB04-8C13-2110-6453-CBDFC7607F52}"/>
              </a:ext>
            </a:extLst>
          </p:cNvPr>
          <p:cNvSpPr/>
          <p:nvPr/>
        </p:nvSpPr>
        <p:spPr>
          <a:xfrm rot="2944844" flipH="1">
            <a:off x="3216939" y="-813618"/>
            <a:ext cx="595125" cy="4173251"/>
          </a:xfrm>
          <a:prstGeom prst="curvedLeftArrow">
            <a:avLst>
              <a:gd name="adj1" fmla="val 25000"/>
              <a:gd name="adj2" fmla="val 49270"/>
              <a:gd name="adj3" fmla="val 13510"/>
            </a:avLst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67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8AC228C4-2595-7AD4-48D5-678E9A7F73C0}"/>
              </a:ext>
            </a:extLst>
          </p:cNvPr>
          <p:cNvSpPr txBox="1"/>
          <p:nvPr/>
        </p:nvSpPr>
        <p:spPr>
          <a:xfrm>
            <a:off x="163032" y="-279708"/>
            <a:ext cx="11865935" cy="74174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8000" b="1" u="sng" dirty="0"/>
              <a:t>מה עוד נשאר לעשות: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3600" dirty="0"/>
              <a:t>איך לקרא מקובץ באוטומט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3600" strike="sngStrike" dirty="0"/>
              <a:t>לעשות את האוטומט בלי </a:t>
            </a:r>
            <a:r>
              <a:rPr lang="en-US" sz="3600" strike="sngStrike" dirty="0"/>
              <a:t>if</a:t>
            </a:r>
            <a:endParaRPr lang="he-IL" sz="3600" strike="sngStrik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3600" strike="sngStrike" dirty="0"/>
              <a:t>לעשות את הבדיקה של האחים-בתוך משתנה ולחשב באופן יחסי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3600" dirty="0"/>
              <a:t>אם הוא נשא ל2 המחלות נעשה שוב את האוטומט או להחליט על איזה אחת מהמחלות אני אבדוק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3600" strike="sngStrike" dirty="0"/>
              <a:t>לחבר בין </a:t>
            </a:r>
            <a:r>
              <a:rPr lang="en-US" sz="3600" strike="sngStrike" dirty="0"/>
              <a:t>python and C++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3600" strike="sngStrike" dirty="0"/>
              <a:t>ספר </a:t>
            </a:r>
            <a:r>
              <a:rPr lang="he-IL" sz="3600" strike="sngStrike" dirty="0" err="1"/>
              <a:t>פרוייקט</a:t>
            </a:r>
            <a:endParaRPr lang="he-IL" sz="3600" strike="sngStrike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3600" strike="sngStrike" dirty="0"/>
              <a:t>לבדוק האם צריך לדאוג אם המשתמש מכניס דברים </a:t>
            </a:r>
            <a:r>
              <a:rPr lang="he-IL" sz="3600" strike="sngStrike" dirty="0" err="1"/>
              <a:t>הגיונים</a:t>
            </a:r>
            <a:r>
              <a:rPr lang="he-IL" sz="3600" strike="sngStrike" dirty="0"/>
              <a:t> בעץ משפחה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he-IL" sz="3600" dirty="0"/>
              <a:t>להעלות ל</a:t>
            </a:r>
            <a:r>
              <a:rPr lang="en-US" sz="3600" dirty="0" err="1"/>
              <a:t>github</a:t>
            </a:r>
            <a:r>
              <a:rPr lang="he-IL" sz="3600" dirty="0"/>
              <a:t>?</a:t>
            </a:r>
            <a:endParaRPr lang="en-US" sz="3600" dirty="0"/>
          </a:p>
          <a:p>
            <a:endParaRPr lang="he-IL" sz="3600" dirty="0"/>
          </a:p>
        </p:txBody>
      </p:sp>
    </p:spTree>
    <p:extLst>
      <p:ext uri="{BB962C8B-B14F-4D97-AF65-F5344CB8AC3E}">
        <p14:creationId xmlns:p14="http://schemas.microsoft.com/office/powerpoint/2010/main" val="14821264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15595</TotalTime>
  <Words>454</Words>
  <Application>Microsoft Office PowerPoint</Application>
  <PresentationFormat>מסך רחב</PresentationFormat>
  <Paragraphs>271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רעות כהן</dc:creator>
  <cp:lastModifiedBy>רעות כהן</cp:lastModifiedBy>
  <cp:revision>16</cp:revision>
  <dcterms:created xsi:type="dcterms:W3CDTF">2025-04-01T18:41:42Z</dcterms:created>
  <dcterms:modified xsi:type="dcterms:W3CDTF">2025-06-04T12:08:28Z</dcterms:modified>
</cp:coreProperties>
</file>