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84"/>
  </p:notesMasterIdLst>
  <p:sldIdLst>
    <p:sldId id="257" r:id="rId2"/>
    <p:sldId id="262" r:id="rId3"/>
    <p:sldId id="310" r:id="rId4"/>
    <p:sldId id="375" r:id="rId5"/>
    <p:sldId id="376" r:id="rId6"/>
    <p:sldId id="263" r:id="rId7"/>
    <p:sldId id="402" r:id="rId8"/>
    <p:sldId id="378" r:id="rId9"/>
    <p:sldId id="312" r:id="rId10"/>
    <p:sldId id="451" r:id="rId11"/>
    <p:sldId id="379" r:id="rId12"/>
    <p:sldId id="380" r:id="rId13"/>
    <p:sldId id="381" r:id="rId14"/>
    <p:sldId id="452" r:id="rId15"/>
    <p:sldId id="382" r:id="rId16"/>
    <p:sldId id="391" r:id="rId17"/>
    <p:sldId id="401" r:id="rId18"/>
    <p:sldId id="392" r:id="rId19"/>
    <p:sldId id="393" r:id="rId20"/>
    <p:sldId id="394" r:id="rId21"/>
    <p:sldId id="395" r:id="rId22"/>
    <p:sldId id="396" r:id="rId23"/>
    <p:sldId id="397" r:id="rId24"/>
    <p:sldId id="465" r:id="rId25"/>
    <p:sldId id="410" r:id="rId26"/>
    <p:sldId id="403" r:id="rId27"/>
    <p:sldId id="411" r:id="rId28"/>
    <p:sldId id="404" r:id="rId29"/>
    <p:sldId id="412" r:id="rId30"/>
    <p:sldId id="405" r:id="rId31"/>
    <p:sldId id="407" r:id="rId32"/>
    <p:sldId id="408" r:id="rId33"/>
    <p:sldId id="413" r:id="rId34"/>
    <p:sldId id="426" r:id="rId35"/>
    <p:sldId id="425" r:id="rId36"/>
    <p:sldId id="414" r:id="rId37"/>
    <p:sldId id="421" r:id="rId38"/>
    <p:sldId id="422" r:id="rId39"/>
    <p:sldId id="423" r:id="rId40"/>
    <p:sldId id="415" r:id="rId41"/>
    <p:sldId id="416" r:id="rId42"/>
    <p:sldId id="427" r:id="rId43"/>
    <p:sldId id="428" r:id="rId44"/>
    <p:sldId id="429" r:id="rId45"/>
    <p:sldId id="430" r:id="rId46"/>
    <p:sldId id="431" r:id="rId47"/>
    <p:sldId id="432" r:id="rId48"/>
    <p:sldId id="433" r:id="rId49"/>
    <p:sldId id="434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444" r:id="rId59"/>
    <p:sldId id="443" r:id="rId60"/>
    <p:sldId id="445" r:id="rId61"/>
    <p:sldId id="446" r:id="rId62"/>
    <p:sldId id="447" r:id="rId63"/>
    <p:sldId id="448" r:id="rId64"/>
    <p:sldId id="449" r:id="rId65"/>
    <p:sldId id="450" r:id="rId66"/>
    <p:sldId id="454" r:id="rId67"/>
    <p:sldId id="457" r:id="rId68"/>
    <p:sldId id="455" r:id="rId69"/>
    <p:sldId id="456" r:id="rId70"/>
    <p:sldId id="417" r:id="rId71"/>
    <p:sldId id="409" r:id="rId72"/>
    <p:sldId id="459" r:id="rId73"/>
    <p:sldId id="463" r:id="rId74"/>
    <p:sldId id="464" r:id="rId75"/>
    <p:sldId id="419" r:id="rId76"/>
    <p:sldId id="420" r:id="rId77"/>
    <p:sldId id="460" r:id="rId78"/>
    <p:sldId id="461" r:id="rId79"/>
    <p:sldId id="398" r:id="rId80"/>
    <p:sldId id="458" r:id="rId81"/>
    <p:sldId id="418" r:id="rId82"/>
    <p:sldId id="291" r:id="rId8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A72"/>
    <a:srgbClr val="000000"/>
    <a:srgbClr val="92D050"/>
    <a:srgbClr val="11A4AB"/>
    <a:srgbClr val="6CF0FF"/>
    <a:srgbClr val="E0E0E0"/>
    <a:srgbClr val="E6E6E6"/>
    <a:srgbClr val="12B4BC"/>
    <a:srgbClr val="8DD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9" autoAdjust="0"/>
    <p:restoredTop sz="94075" autoAdjust="0"/>
  </p:normalViewPr>
  <p:slideViewPr>
    <p:cSldViewPr snapToGrid="0" snapToObjects="1">
      <p:cViewPr varScale="1">
        <p:scale>
          <a:sx n="99" d="100"/>
          <a:sy n="99" d="100"/>
        </p:scale>
        <p:origin x="234" y="90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ul Chamoula" userId="ac6f003072e8c24a" providerId="LiveId" clId="{25376983-EBE7-46B5-945E-413F4B5727CB}"/>
    <pc:docChg chg="undo redo custSel addSld delSld modSld sldOrd">
      <pc:chgData name="Shaul Chamoula" userId="ac6f003072e8c24a" providerId="LiveId" clId="{25376983-EBE7-46B5-945E-413F4B5727CB}" dt="2020-08-10T13:18:28.069" v="5696" actId="20577"/>
      <pc:docMkLst>
        <pc:docMk/>
      </pc:docMkLst>
      <pc:sldChg chg="delSp mod">
        <pc:chgData name="Shaul Chamoula" userId="ac6f003072e8c24a" providerId="LiveId" clId="{25376983-EBE7-46B5-945E-413F4B5727CB}" dt="2020-07-25T20:40:26.909" v="2" actId="478"/>
        <pc:sldMkLst>
          <pc:docMk/>
          <pc:sldMk cId="1709990996" sldId="257"/>
        </pc:sldMkLst>
        <pc:spChg chg="del">
          <ac:chgData name="Shaul Chamoula" userId="ac6f003072e8c24a" providerId="LiveId" clId="{25376983-EBE7-46B5-945E-413F4B5727CB}" dt="2020-07-25T20:40:23.546" v="0" actId="478"/>
          <ac:spMkLst>
            <pc:docMk/>
            <pc:sldMk cId="1709990996" sldId="257"/>
            <ac:spMk id="3" creationId="{6D096B80-AF29-435E-8795-1A387C87F6BD}"/>
          </ac:spMkLst>
        </pc:spChg>
        <pc:spChg chg="del">
          <ac:chgData name="Shaul Chamoula" userId="ac6f003072e8c24a" providerId="LiveId" clId="{25376983-EBE7-46B5-945E-413F4B5727CB}" dt="2020-07-25T20:40:24.921" v="1" actId="478"/>
          <ac:spMkLst>
            <pc:docMk/>
            <pc:sldMk cId="1709990996" sldId="257"/>
            <ac:spMk id="4" creationId="{4494B9A1-1541-45E7-9ACE-02721554E39F}"/>
          </ac:spMkLst>
        </pc:spChg>
        <pc:spChg chg="del">
          <ac:chgData name="Shaul Chamoula" userId="ac6f003072e8c24a" providerId="LiveId" clId="{25376983-EBE7-46B5-945E-413F4B5727CB}" dt="2020-07-25T20:40:26.909" v="2" actId="478"/>
          <ac:spMkLst>
            <pc:docMk/>
            <pc:sldMk cId="1709990996" sldId="257"/>
            <ac:spMk id="5" creationId="{07336567-3BEF-48E7-A00C-1582E175DD05}"/>
          </ac:spMkLst>
        </pc:spChg>
      </pc:sldChg>
      <pc:sldChg chg="addSp delSp modSp mod">
        <pc:chgData name="Shaul Chamoula" userId="ac6f003072e8c24a" providerId="LiveId" clId="{25376983-EBE7-46B5-945E-413F4B5727CB}" dt="2020-08-10T13:18:28.069" v="5696" actId="20577"/>
        <pc:sldMkLst>
          <pc:docMk/>
          <pc:sldMk cId="0" sldId="262"/>
        </pc:sldMkLst>
        <pc:spChg chg="mod">
          <ac:chgData name="Shaul Chamoula" userId="ac6f003072e8c24a" providerId="LiveId" clId="{25376983-EBE7-46B5-945E-413F4B5727CB}" dt="2020-08-10T13:18:28.069" v="5696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Shaul Chamoula" userId="ac6f003072e8c24a" providerId="LiveId" clId="{25376983-EBE7-46B5-945E-413F4B5727CB}" dt="2020-07-25T20:41:01.310" v="20" actId="20577"/>
          <ac:spMkLst>
            <pc:docMk/>
            <pc:sldMk cId="0" sldId="262"/>
            <ac:spMk id="5" creationId="{00000000-0000-0000-0000-000000000000}"/>
          </ac:spMkLst>
        </pc:spChg>
        <pc:spChg chg="del">
          <ac:chgData name="Shaul Chamoula" userId="ac6f003072e8c24a" providerId="LiveId" clId="{25376983-EBE7-46B5-945E-413F4B5727CB}" dt="2020-07-25T20:40:46.618" v="3" actId="478"/>
          <ac:spMkLst>
            <pc:docMk/>
            <pc:sldMk cId="0" sldId="262"/>
            <ac:spMk id="6" creationId="{B2280C11-EEDB-487A-98F6-634F6A554FCC}"/>
          </ac:spMkLst>
        </pc:spChg>
        <pc:spChg chg="mod">
          <ac:chgData name="Shaul Chamoula" userId="ac6f003072e8c24a" providerId="LiveId" clId="{25376983-EBE7-46B5-945E-413F4B5727CB}" dt="2020-07-25T21:21:09.481" v="78" actId="20577"/>
          <ac:spMkLst>
            <pc:docMk/>
            <pc:sldMk cId="0" sldId="262"/>
            <ac:spMk id="7" creationId="{00000000-0000-0000-0000-000000000000}"/>
          </ac:spMkLst>
        </pc:spChg>
        <pc:spChg chg="add del">
          <ac:chgData name="Shaul Chamoula" userId="ac6f003072e8c24a" providerId="LiveId" clId="{25376983-EBE7-46B5-945E-413F4B5727CB}" dt="2020-07-30T20:30:42.450" v="3936" actId="478"/>
          <ac:spMkLst>
            <pc:docMk/>
            <pc:sldMk cId="0" sldId="262"/>
            <ac:spMk id="8" creationId="{2C6F7BCA-4B13-4E9D-B292-F022F48139C2}"/>
          </ac:spMkLst>
        </pc:spChg>
      </pc:sldChg>
      <pc:sldChg chg="addSp delSp modSp mod ord modClrScheme chgLayout">
        <pc:chgData name="Shaul Chamoula" userId="ac6f003072e8c24a" providerId="LiveId" clId="{25376983-EBE7-46B5-945E-413F4B5727CB}" dt="2020-08-03T11:24:55.796" v="5385" actId="20577"/>
        <pc:sldMkLst>
          <pc:docMk/>
          <pc:sldMk cId="0" sldId="263"/>
        </pc:sldMkLst>
        <pc:spChg chg="del">
          <ac:chgData name="Shaul Chamoula" userId="ac6f003072e8c24a" providerId="LiveId" clId="{25376983-EBE7-46B5-945E-413F4B5727CB}" dt="2020-07-26T10:17:35.577" v="121" actId="478"/>
          <ac:spMkLst>
            <pc:docMk/>
            <pc:sldMk cId="0" sldId="263"/>
            <ac:spMk id="3" creationId="{00000000-0000-0000-0000-000000000000}"/>
          </ac:spMkLst>
        </pc:spChg>
        <pc:spChg chg="del">
          <ac:chgData name="Shaul Chamoula" userId="ac6f003072e8c24a" providerId="LiveId" clId="{25376983-EBE7-46B5-945E-413F4B5727CB}" dt="2020-07-30T20:31:19.343" v="3941" actId="478"/>
          <ac:spMkLst>
            <pc:docMk/>
            <pc:sldMk cId="0" sldId="263"/>
            <ac:spMk id="6" creationId="{4558C303-E198-483E-A262-922AC5C18CB4}"/>
          </ac:spMkLst>
        </pc:spChg>
        <pc:spChg chg="mod ord">
          <ac:chgData name="Shaul Chamoula" userId="ac6f003072e8c24a" providerId="LiveId" clId="{25376983-EBE7-46B5-945E-413F4B5727CB}" dt="2020-07-28T12:41:59.381" v="3493" actId="700"/>
          <ac:spMkLst>
            <pc:docMk/>
            <pc:sldMk cId="0" sldId="263"/>
            <ac:spMk id="7" creationId="{00000000-0000-0000-0000-000000000000}"/>
          </ac:spMkLst>
        </pc:spChg>
        <pc:spChg chg="add del">
          <ac:chgData name="Shaul Chamoula" userId="ac6f003072e8c24a" providerId="LiveId" clId="{25376983-EBE7-46B5-945E-413F4B5727CB}" dt="2020-07-26T10:13:56.431" v="110" actId="22"/>
          <ac:spMkLst>
            <pc:docMk/>
            <pc:sldMk cId="0" sldId="263"/>
            <ac:spMk id="8" creationId="{7E248C7F-326C-498A-9E48-4969B1E18349}"/>
          </ac:spMkLst>
        </pc:spChg>
        <pc:spChg chg="add del mod ord">
          <ac:chgData name="Shaul Chamoula" userId="ac6f003072e8c24a" providerId="LiveId" clId="{25376983-EBE7-46B5-945E-413F4B5727CB}" dt="2020-08-03T11:24:55.796" v="5385" actId="20577"/>
          <ac:spMkLst>
            <pc:docMk/>
            <pc:sldMk cId="0" sldId="263"/>
            <ac:spMk id="12" creationId="{5E466935-65B4-4FCF-8C8B-DB8D695A65CC}"/>
          </ac:spMkLst>
        </pc:spChg>
        <pc:spChg chg="add del mod ord">
          <ac:chgData name="Shaul Chamoula" userId="ac6f003072e8c24a" providerId="LiveId" clId="{25376983-EBE7-46B5-945E-413F4B5727CB}" dt="2020-07-28T12:41:59.381" v="3493" actId="700"/>
          <ac:spMkLst>
            <pc:docMk/>
            <pc:sldMk cId="0" sldId="263"/>
            <ac:spMk id="17" creationId="{AE54CEF6-A44D-4A14-B62A-9FA82B08CD11}"/>
          </ac:spMkLst>
        </pc:spChg>
        <pc:graphicFrameChg chg="add del">
          <ac:chgData name="Shaul Chamoula" userId="ac6f003072e8c24a" providerId="LiveId" clId="{25376983-EBE7-46B5-945E-413F4B5727CB}" dt="2020-07-26T10:18:02.418" v="123" actId="21"/>
          <ac:graphicFrameMkLst>
            <pc:docMk/>
            <pc:sldMk cId="0" sldId="263"/>
            <ac:graphicFrameMk id="4" creationId="{14564568-B71F-459C-83D0-592D28868B6E}"/>
          </ac:graphicFrameMkLst>
        </pc:graphicFrameChg>
        <pc:graphicFrameChg chg="add del mod modGraphic">
          <ac:chgData name="Shaul Chamoula" userId="ac6f003072e8c24a" providerId="LiveId" clId="{25376983-EBE7-46B5-945E-413F4B5727CB}" dt="2020-07-26T10:17:24.114" v="119" actId="21"/>
          <ac:graphicFrameMkLst>
            <pc:docMk/>
            <pc:sldMk cId="0" sldId="263"/>
            <ac:graphicFrameMk id="9" creationId="{58EC8DB8-7F0B-4B77-AAEC-FC22F470EC43}"/>
          </ac:graphicFrameMkLst>
        </pc:graphicFrameChg>
        <pc:graphicFrameChg chg="add del mod modGraphic">
          <ac:chgData name="Shaul Chamoula" userId="ac6f003072e8c24a" providerId="LiveId" clId="{25376983-EBE7-46B5-945E-413F4B5727CB}" dt="2020-07-26T10:18:14.930" v="125" actId="22"/>
          <ac:graphicFrameMkLst>
            <pc:docMk/>
            <pc:sldMk cId="0" sldId="263"/>
            <ac:graphicFrameMk id="14" creationId="{F565BEF9-A423-4988-8F48-53F628F0B87D}"/>
          </ac:graphicFrameMkLst>
        </pc:graphicFrameChg>
        <pc:graphicFrameChg chg="add del">
          <ac:chgData name="Shaul Chamoula" userId="ac6f003072e8c24a" providerId="LiveId" clId="{25376983-EBE7-46B5-945E-413F4B5727CB}" dt="2020-07-26T10:19:08.693" v="145" actId="21"/>
          <ac:graphicFrameMkLst>
            <pc:docMk/>
            <pc:sldMk cId="0" sldId="263"/>
            <ac:graphicFrameMk id="16" creationId="{61CBA5ED-5ACF-4BE7-BC42-3876ADAD05E8}"/>
          </ac:graphicFrameMkLst>
        </pc:graphicFrameChg>
      </pc:sldChg>
      <pc:sldChg chg="delSp modSp mod ord">
        <pc:chgData name="Shaul Chamoula" userId="ac6f003072e8c24a" providerId="LiveId" clId="{25376983-EBE7-46B5-945E-413F4B5727CB}" dt="2020-07-30T20:31:27.956" v="3942" actId="478"/>
        <pc:sldMkLst>
          <pc:docMk/>
          <pc:sldMk cId="0" sldId="288"/>
        </pc:sldMkLst>
        <pc:spChg chg="mod">
          <ac:chgData name="Shaul Chamoula" userId="ac6f003072e8c24a" providerId="LiveId" clId="{25376983-EBE7-46B5-945E-413F4B5727CB}" dt="2020-07-28T20:49:33.724" v="3885" actId="113"/>
          <ac:spMkLst>
            <pc:docMk/>
            <pc:sldMk cId="0" sldId="288"/>
            <ac:spMk id="3" creationId="{137C9259-BD27-44CF-89D5-877243D9C831}"/>
          </ac:spMkLst>
        </pc:spChg>
        <pc:spChg chg="mod">
          <ac:chgData name="Shaul Chamoula" userId="ac6f003072e8c24a" providerId="LiveId" clId="{25376983-EBE7-46B5-945E-413F4B5727CB}" dt="2020-07-26T10:18:53.294" v="140" actId="20577"/>
          <ac:spMkLst>
            <pc:docMk/>
            <pc:sldMk cId="0" sldId="288"/>
            <ac:spMk id="5" creationId="{00000000-0000-0000-0000-000000000000}"/>
          </ac:spMkLst>
        </pc:spChg>
        <pc:spChg chg="del">
          <ac:chgData name="Shaul Chamoula" userId="ac6f003072e8c24a" providerId="LiveId" clId="{25376983-EBE7-46B5-945E-413F4B5727CB}" dt="2020-07-30T20:31:27.956" v="3942" actId="478"/>
          <ac:spMkLst>
            <pc:docMk/>
            <pc:sldMk cId="0" sldId="288"/>
            <ac:spMk id="6" creationId="{D40C8EF4-F222-4B31-8130-4875F8E3C95C}"/>
          </ac:spMkLst>
        </pc:spChg>
      </pc:sldChg>
      <pc:sldChg chg="mod modShow">
        <pc:chgData name="Shaul Chamoula" userId="ac6f003072e8c24a" providerId="LiveId" clId="{25376983-EBE7-46B5-945E-413F4B5727CB}" dt="2020-07-28T12:53:03.693" v="3667" actId="729"/>
        <pc:sldMkLst>
          <pc:docMk/>
          <pc:sldMk cId="0" sldId="291"/>
        </pc:sldMkLst>
      </pc:sldChg>
      <pc:sldChg chg="del mod ord modShow">
        <pc:chgData name="Shaul Chamoula" userId="ac6f003072e8c24a" providerId="LiveId" clId="{25376983-EBE7-46B5-945E-413F4B5727CB}" dt="2020-08-09T13:45:08.134" v="5613" actId="47"/>
        <pc:sldMkLst>
          <pc:docMk/>
          <pc:sldMk cId="2230144795" sldId="292"/>
        </pc:sldMkLst>
      </pc:sldChg>
      <pc:sldChg chg="del mod modShow">
        <pc:chgData name="Shaul Chamoula" userId="ac6f003072e8c24a" providerId="LiveId" clId="{25376983-EBE7-46B5-945E-413F4B5727CB}" dt="2020-08-09T13:45:02.845" v="5612" actId="47"/>
        <pc:sldMkLst>
          <pc:docMk/>
          <pc:sldMk cId="1718737886" sldId="298"/>
        </pc:sldMkLst>
      </pc:sldChg>
      <pc:sldChg chg="del mod modShow">
        <pc:chgData name="Shaul Chamoula" userId="ac6f003072e8c24a" providerId="LiveId" clId="{25376983-EBE7-46B5-945E-413F4B5727CB}" dt="2020-08-09T13:45:02.022" v="5611" actId="47"/>
        <pc:sldMkLst>
          <pc:docMk/>
          <pc:sldMk cId="1207789844" sldId="300"/>
        </pc:sldMkLst>
      </pc:sldChg>
      <pc:sldChg chg="addSp modSp mod modClrScheme modShow chgLayout modNotesTx">
        <pc:chgData name="Shaul Chamoula" userId="ac6f003072e8c24a" providerId="LiveId" clId="{25376983-EBE7-46B5-945E-413F4B5727CB}" dt="2020-08-02T22:19:36.025" v="5298" actId="729"/>
        <pc:sldMkLst>
          <pc:docMk/>
          <pc:sldMk cId="1162881620" sldId="301"/>
        </pc:sldMkLst>
        <pc:spChg chg="mod ord">
          <ac:chgData name="Shaul Chamoula" userId="ac6f003072e8c24a" providerId="LiveId" clId="{25376983-EBE7-46B5-945E-413F4B5727CB}" dt="2020-07-28T12:55:05.015" v="3717" actId="20577"/>
          <ac:spMkLst>
            <pc:docMk/>
            <pc:sldMk cId="1162881620" sldId="301"/>
            <ac:spMk id="2" creationId="{99228C1D-A17F-43C3-894B-39D305E9303E}"/>
          </ac:spMkLst>
        </pc:spChg>
        <pc:spChg chg="add mod ord">
          <ac:chgData name="Shaul Chamoula" userId="ac6f003072e8c24a" providerId="LiveId" clId="{25376983-EBE7-46B5-945E-413F4B5727CB}" dt="2020-07-28T12:54:37.084" v="3668" actId="700"/>
          <ac:spMkLst>
            <pc:docMk/>
            <pc:sldMk cId="1162881620" sldId="301"/>
            <ac:spMk id="3" creationId="{7112EE87-FC4E-48BC-B440-0FD9A8687769}"/>
          </ac:spMkLst>
        </pc:spChg>
        <pc:spChg chg="mod ord">
          <ac:chgData name="Shaul Chamoula" userId="ac6f003072e8c24a" providerId="LiveId" clId="{25376983-EBE7-46B5-945E-413F4B5727CB}" dt="2020-07-28T12:54:37.113" v="3670" actId="27636"/>
          <ac:spMkLst>
            <pc:docMk/>
            <pc:sldMk cId="1162881620" sldId="301"/>
            <ac:spMk id="8" creationId="{5F073F6F-B06E-4677-A445-F6E702C2E63D}"/>
          </ac:spMkLst>
        </pc:spChg>
        <pc:spChg chg="mod ord">
          <ac:chgData name="Shaul Chamoula" userId="ac6f003072e8c24a" providerId="LiveId" clId="{25376983-EBE7-46B5-945E-413F4B5727CB}" dt="2020-07-28T12:55:28.690" v="3726" actId="20577"/>
          <ac:spMkLst>
            <pc:docMk/>
            <pc:sldMk cId="1162881620" sldId="301"/>
            <ac:spMk id="9" creationId="{976EFD1C-2C83-406B-A4FA-8AEE22957B59}"/>
          </ac:spMkLst>
        </pc:spChg>
      </pc:sldChg>
      <pc:sldChg chg="del mod ord modShow">
        <pc:chgData name="Shaul Chamoula" userId="ac6f003072e8c24a" providerId="LiveId" clId="{25376983-EBE7-46B5-945E-413F4B5727CB}" dt="2020-08-09T13:45:10.813" v="5615" actId="47"/>
        <pc:sldMkLst>
          <pc:docMk/>
          <pc:sldMk cId="2007319970" sldId="302"/>
        </pc:sldMkLst>
      </pc:sldChg>
      <pc:sldChg chg="addSp delSp modSp mod ord modShow">
        <pc:chgData name="Shaul Chamoula" userId="ac6f003072e8c24a" providerId="LiveId" clId="{25376983-EBE7-46B5-945E-413F4B5727CB}" dt="2020-08-02T22:19:21.532" v="5296" actId="729"/>
        <pc:sldMkLst>
          <pc:docMk/>
          <pc:sldMk cId="3072097564" sldId="303"/>
        </pc:sldMkLst>
        <pc:spChg chg="mod">
          <ac:chgData name="Shaul Chamoula" userId="ac6f003072e8c24a" providerId="LiveId" clId="{25376983-EBE7-46B5-945E-413F4B5727CB}" dt="2020-07-31T08:32:59.818" v="3955" actId="20577"/>
          <ac:spMkLst>
            <pc:docMk/>
            <pc:sldMk cId="3072097564" sldId="303"/>
            <ac:spMk id="2" creationId="{2F6469D9-7AB5-4B51-A971-96A91FB99D24}"/>
          </ac:spMkLst>
        </pc:spChg>
        <pc:spChg chg="del">
          <ac:chgData name="Shaul Chamoula" userId="ac6f003072e8c24a" providerId="LiveId" clId="{25376983-EBE7-46B5-945E-413F4B5727CB}" dt="2020-08-02T21:57:38.856" v="5267" actId="478"/>
          <ac:spMkLst>
            <pc:docMk/>
            <pc:sldMk cId="3072097564" sldId="303"/>
            <ac:spMk id="3" creationId="{CC747F1D-4827-4A19-ADAC-B662AD81FEC3}"/>
          </ac:spMkLst>
        </pc:spChg>
        <pc:spChg chg="add del mod">
          <ac:chgData name="Shaul Chamoula" userId="ac6f003072e8c24a" providerId="LiveId" clId="{25376983-EBE7-46B5-945E-413F4B5727CB}" dt="2020-08-02T21:58:08.228" v="5273"/>
          <ac:spMkLst>
            <pc:docMk/>
            <pc:sldMk cId="3072097564" sldId="303"/>
            <ac:spMk id="5" creationId="{059369ED-DBF4-4374-8037-BFC59DC34E45}"/>
          </ac:spMkLst>
        </pc:spChg>
        <pc:spChg chg="add del mod">
          <ac:chgData name="Shaul Chamoula" userId="ac6f003072e8c24a" providerId="LiveId" clId="{25376983-EBE7-46B5-945E-413F4B5727CB}" dt="2020-08-02T22:01:08.466" v="5292" actId="478"/>
          <ac:spMkLst>
            <pc:docMk/>
            <pc:sldMk cId="3072097564" sldId="303"/>
            <ac:spMk id="10" creationId="{9E9F68AE-5B93-4C58-B5F8-61B60967435C}"/>
          </ac:spMkLst>
        </pc:spChg>
        <pc:spChg chg="mod">
          <ac:chgData name="Shaul Chamoula" userId="ac6f003072e8c24a" providerId="LiveId" clId="{25376983-EBE7-46B5-945E-413F4B5727CB}" dt="2020-08-02T22:02:21.928" v="5295" actId="27636"/>
          <ac:spMkLst>
            <pc:docMk/>
            <pc:sldMk cId="3072097564" sldId="303"/>
            <ac:spMk id="11" creationId="{AB8BD618-A489-477B-BCFF-DD00331D5EAB}"/>
          </ac:spMkLst>
        </pc:spChg>
        <pc:spChg chg="add">
          <ac:chgData name="Shaul Chamoula" userId="ac6f003072e8c24a" providerId="LiveId" clId="{25376983-EBE7-46B5-945E-413F4B5727CB}" dt="2020-08-02T22:01:15.589" v="5293" actId="22"/>
          <ac:spMkLst>
            <pc:docMk/>
            <pc:sldMk cId="3072097564" sldId="303"/>
            <ac:spMk id="19" creationId="{543EAC08-BBEF-472F-B8C5-199A5156D154}"/>
          </ac:spMkLst>
        </pc:spChg>
        <pc:picChg chg="del">
          <ac:chgData name="Shaul Chamoula" userId="ac6f003072e8c24a" providerId="LiveId" clId="{25376983-EBE7-46B5-945E-413F4B5727CB}" dt="2020-08-02T21:57:34.745" v="5266" actId="478"/>
          <ac:picMkLst>
            <pc:docMk/>
            <pc:sldMk cId="3072097564" sldId="303"/>
            <ac:picMk id="8" creationId="{E1336D4C-B954-4D7A-A012-BC33384799E1}"/>
          </ac:picMkLst>
        </pc:picChg>
        <pc:picChg chg="add del mod">
          <ac:chgData name="Shaul Chamoula" userId="ac6f003072e8c24a" providerId="LiveId" clId="{25376983-EBE7-46B5-945E-413F4B5727CB}" dt="2020-08-02T22:00:29.279" v="5287" actId="478"/>
          <ac:picMkLst>
            <pc:docMk/>
            <pc:sldMk cId="3072097564" sldId="303"/>
            <ac:picMk id="13" creationId="{53964D40-9F1D-41FC-98D2-5C974F8F1EDC}"/>
          </ac:picMkLst>
        </pc:picChg>
        <pc:picChg chg="add del">
          <ac:chgData name="Shaul Chamoula" userId="ac6f003072e8c24a" providerId="LiveId" clId="{25376983-EBE7-46B5-945E-413F4B5727CB}" dt="2020-08-02T22:00:28.754" v="5286" actId="22"/>
          <ac:picMkLst>
            <pc:docMk/>
            <pc:sldMk cId="3072097564" sldId="303"/>
            <ac:picMk id="15" creationId="{D7DFBB87-5ECF-45E0-A83F-68DAB8A9E3E6}"/>
          </ac:picMkLst>
        </pc:picChg>
        <pc:picChg chg="add">
          <ac:chgData name="Shaul Chamoula" userId="ac6f003072e8c24a" providerId="LiveId" clId="{25376983-EBE7-46B5-945E-413F4B5727CB}" dt="2020-08-02T22:00:30.206" v="5288" actId="22"/>
          <ac:picMkLst>
            <pc:docMk/>
            <pc:sldMk cId="3072097564" sldId="303"/>
            <ac:picMk id="17" creationId="{6BBB6F04-19C5-4546-B679-4F653743C87B}"/>
          </ac:picMkLst>
        </pc:picChg>
      </pc:sldChg>
      <pc:sldChg chg="del mod modShow">
        <pc:chgData name="Shaul Chamoula" userId="ac6f003072e8c24a" providerId="LiveId" clId="{25376983-EBE7-46B5-945E-413F4B5727CB}" dt="2020-08-09T13:45:00.632" v="5610" actId="47"/>
        <pc:sldMkLst>
          <pc:docMk/>
          <pc:sldMk cId="3526277996" sldId="304"/>
        </pc:sldMkLst>
      </pc:sldChg>
      <pc:sldChg chg="del mod modShow">
        <pc:chgData name="Shaul Chamoula" userId="ac6f003072e8c24a" providerId="LiveId" clId="{25376983-EBE7-46B5-945E-413F4B5727CB}" dt="2020-08-09T13:44:53.743" v="5609" actId="47"/>
        <pc:sldMkLst>
          <pc:docMk/>
          <pc:sldMk cId="3901153192" sldId="306"/>
        </pc:sldMkLst>
      </pc:sldChg>
      <pc:sldChg chg="del mod ord modShow">
        <pc:chgData name="Shaul Chamoula" userId="ac6f003072e8c24a" providerId="LiveId" clId="{25376983-EBE7-46B5-945E-413F4B5727CB}" dt="2020-08-09T13:45:11.947" v="5616" actId="47"/>
        <pc:sldMkLst>
          <pc:docMk/>
          <pc:sldMk cId="1095412416" sldId="307"/>
        </pc:sldMkLst>
      </pc:sldChg>
      <pc:sldChg chg="del mod ord modShow">
        <pc:chgData name="Shaul Chamoula" userId="ac6f003072e8c24a" providerId="LiveId" clId="{25376983-EBE7-46B5-945E-413F4B5727CB}" dt="2020-08-09T13:45:09.377" v="5614" actId="47"/>
        <pc:sldMkLst>
          <pc:docMk/>
          <pc:sldMk cId="2107791012" sldId="308"/>
        </pc:sldMkLst>
      </pc:sldChg>
      <pc:sldChg chg="addSp delSp modSp new del mod modClrScheme modShow chgLayout">
        <pc:chgData name="Shaul Chamoula" userId="ac6f003072e8c24a" providerId="LiveId" clId="{25376983-EBE7-46B5-945E-413F4B5727CB}" dt="2020-08-09T13:44:51.827" v="5608" actId="47"/>
        <pc:sldMkLst>
          <pc:docMk/>
          <pc:sldMk cId="3218399392" sldId="309"/>
        </pc:sldMkLst>
        <pc:spChg chg="del mod ord">
          <ac:chgData name="Shaul Chamoula" userId="ac6f003072e8c24a" providerId="LiveId" clId="{25376983-EBE7-46B5-945E-413F4B5727CB}" dt="2020-07-25T23:18:13.966" v="82" actId="700"/>
          <ac:spMkLst>
            <pc:docMk/>
            <pc:sldMk cId="3218399392" sldId="309"/>
            <ac:spMk id="2" creationId="{9F7A63A7-D402-4AC9-9773-E3F4E4E034D8}"/>
          </ac:spMkLst>
        </pc:spChg>
        <pc:spChg chg="del mod ord">
          <ac:chgData name="Shaul Chamoula" userId="ac6f003072e8c24a" providerId="LiveId" clId="{25376983-EBE7-46B5-945E-413F4B5727CB}" dt="2020-07-25T23:18:13.966" v="82" actId="700"/>
          <ac:spMkLst>
            <pc:docMk/>
            <pc:sldMk cId="3218399392" sldId="309"/>
            <ac:spMk id="3" creationId="{2C67A3BE-06C4-4FE8-B397-8C3B53F348E9}"/>
          </ac:spMkLst>
        </pc:spChg>
        <pc:spChg chg="del mod ord">
          <ac:chgData name="Shaul Chamoula" userId="ac6f003072e8c24a" providerId="LiveId" clId="{25376983-EBE7-46B5-945E-413F4B5727CB}" dt="2020-07-25T23:18:13.966" v="82" actId="700"/>
          <ac:spMkLst>
            <pc:docMk/>
            <pc:sldMk cId="3218399392" sldId="309"/>
            <ac:spMk id="4" creationId="{56002064-BB6E-4BD2-A1C6-1EBE1D95370D}"/>
          </ac:spMkLst>
        </pc:spChg>
        <pc:spChg chg="add mod ord">
          <ac:chgData name="Shaul Chamoula" userId="ac6f003072e8c24a" providerId="LiveId" clId="{25376983-EBE7-46B5-945E-413F4B5727CB}" dt="2020-07-25T23:18:13.966" v="82" actId="700"/>
          <ac:spMkLst>
            <pc:docMk/>
            <pc:sldMk cId="3218399392" sldId="309"/>
            <ac:spMk id="5" creationId="{B3CDDB91-9D31-4A54-9F7D-6AC281224EF0}"/>
          </ac:spMkLst>
        </pc:spChg>
        <pc:spChg chg="add mod ord">
          <ac:chgData name="Shaul Chamoula" userId="ac6f003072e8c24a" providerId="LiveId" clId="{25376983-EBE7-46B5-945E-413F4B5727CB}" dt="2020-07-25T23:18:36.076" v="108" actId="20577"/>
          <ac:spMkLst>
            <pc:docMk/>
            <pc:sldMk cId="3218399392" sldId="309"/>
            <ac:spMk id="6" creationId="{726D4C89-E165-45AD-BCD5-366C24CEBD08}"/>
          </ac:spMkLst>
        </pc:spChg>
        <pc:spChg chg="add mod ord">
          <ac:chgData name="Shaul Chamoula" userId="ac6f003072e8c24a" providerId="LiveId" clId="{25376983-EBE7-46B5-945E-413F4B5727CB}" dt="2020-07-25T23:18:25.434" v="83"/>
          <ac:spMkLst>
            <pc:docMk/>
            <pc:sldMk cId="3218399392" sldId="309"/>
            <ac:spMk id="7" creationId="{F8261A80-8ABD-4D5A-AE52-3FBFE4C50E5A}"/>
          </ac:spMkLst>
        </pc:spChg>
      </pc:sldChg>
      <pc:sldChg chg="addSp delSp modSp new mod ord modClrScheme chgLayout modNotesTx">
        <pc:chgData name="Shaul Chamoula" userId="ac6f003072e8c24a" providerId="LiveId" clId="{25376983-EBE7-46B5-945E-413F4B5727CB}" dt="2020-07-30T20:31:06.437" v="3940" actId="21"/>
        <pc:sldMkLst>
          <pc:docMk/>
          <pc:sldMk cId="3351287417" sldId="310"/>
        </pc:sldMkLst>
        <pc:spChg chg="add del mod ord">
          <ac:chgData name="Shaul Chamoula" userId="ac6f003072e8c24a" providerId="LiveId" clId="{25376983-EBE7-46B5-945E-413F4B5727CB}" dt="2020-07-26T20:59:18.418" v="315" actId="700"/>
          <ac:spMkLst>
            <pc:docMk/>
            <pc:sldMk cId="3351287417" sldId="310"/>
            <ac:spMk id="2" creationId="{3B567F7D-1E47-4912-81C9-557A1C052CD8}"/>
          </ac:spMkLst>
        </pc:spChg>
        <pc:spChg chg="add del mod ord">
          <ac:chgData name="Shaul Chamoula" userId="ac6f003072e8c24a" providerId="LiveId" clId="{25376983-EBE7-46B5-945E-413F4B5727CB}" dt="2020-07-30T20:31:05.809" v="3939" actId="22"/>
          <ac:spMkLst>
            <pc:docMk/>
            <pc:sldMk cId="3351287417" sldId="310"/>
            <ac:spMk id="3" creationId="{FDD975F7-E60D-4DA0-B2D3-BD7C8AAECF0D}"/>
          </ac:spMkLst>
        </pc:spChg>
        <pc:spChg chg="add del mod ord">
          <ac:chgData name="Shaul Chamoula" userId="ac6f003072e8c24a" providerId="LiveId" clId="{25376983-EBE7-46B5-945E-413F4B5727CB}" dt="2020-07-26T20:59:06.732" v="314" actId="700"/>
          <ac:spMkLst>
            <pc:docMk/>
            <pc:sldMk cId="3351287417" sldId="310"/>
            <ac:spMk id="4" creationId="{60BE99D3-ED7E-4416-A301-79BFDF7B44D6}"/>
          </ac:spMkLst>
        </pc:spChg>
        <pc:spChg chg="add del mod ord">
          <ac:chgData name="Shaul Chamoula" userId="ac6f003072e8c24a" providerId="LiveId" clId="{25376983-EBE7-46B5-945E-413F4B5727CB}" dt="2020-07-26T10:25:13.996" v="151" actId="700"/>
          <ac:spMkLst>
            <pc:docMk/>
            <pc:sldMk cId="3351287417" sldId="310"/>
            <ac:spMk id="7" creationId="{BD3EBBCA-4C27-4079-9C13-6C13F99DCEA5}"/>
          </ac:spMkLst>
        </pc:spChg>
        <pc:spChg chg="add del mod ord">
          <ac:chgData name="Shaul Chamoula" userId="ac6f003072e8c24a" providerId="LiveId" clId="{25376983-EBE7-46B5-945E-413F4B5727CB}" dt="2020-07-26T10:25:13.996" v="151" actId="700"/>
          <ac:spMkLst>
            <pc:docMk/>
            <pc:sldMk cId="3351287417" sldId="310"/>
            <ac:spMk id="8" creationId="{268D567D-A7EE-412A-98DB-74833AA2EFF9}"/>
          </ac:spMkLst>
        </pc:spChg>
        <pc:spChg chg="add">
          <ac:chgData name="Shaul Chamoula" userId="ac6f003072e8c24a" providerId="LiveId" clId="{25376983-EBE7-46B5-945E-413F4B5727CB}" dt="2020-07-26T20:57:31.358" v="309" actId="22"/>
          <ac:spMkLst>
            <pc:docMk/>
            <pc:sldMk cId="3351287417" sldId="310"/>
            <ac:spMk id="11" creationId="{954FBEF1-E130-4C35-8D8C-18EEA62BBCF6}"/>
          </ac:spMkLst>
        </pc:spChg>
        <pc:spChg chg="add mod ord">
          <ac:chgData name="Shaul Chamoula" userId="ac6f003072e8c24a" providerId="LiveId" clId="{25376983-EBE7-46B5-945E-413F4B5727CB}" dt="2020-07-28T15:36:59.856" v="3834" actId="122"/>
          <ac:spMkLst>
            <pc:docMk/>
            <pc:sldMk cId="3351287417" sldId="310"/>
            <ac:spMk id="12" creationId="{A1B5A734-1009-445D-8B09-29058D1E7961}"/>
          </ac:spMkLst>
        </pc:spChg>
        <pc:graphicFrameChg chg="add del mod modGraphic">
          <ac:chgData name="Shaul Chamoula" userId="ac6f003072e8c24a" providerId="LiveId" clId="{25376983-EBE7-46B5-945E-413F4B5727CB}" dt="2020-07-30T20:31:05.809" v="3939" actId="22"/>
          <ac:graphicFrameMkLst>
            <pc:docMk/>
            <pc:sldMk cId="3351287417" sldId="310"/>
            <ac:graphicFrameMk id="4" creationId="{44D2C531-48DB-4E18-BD15-3A6093923355}"/>
          </ac:graphicFrameMkLst>
        </pc:graphicFrameChg>
        <pc:graphicFrameChg chg="add del mod">
          <ac:chgData name="Shaul Chamoula" userId="ac6f003072e8c24a" providerId="LiveId" clId="{25376983-EBE7-46B5-945E-413F4B5727CB}" dt="2020-07-30T20:31:06.437" v="3940" actId="21"/>
          <ac:graphicFrameMkLst>
            <pc:docMk/>
            <pc:sldMk cId="3351287417" sldId="310"/>
            <ac:graphicFrameMk id="6" creationId="{8B512DFA-6D21-48B1-8B45-F87C78A024B2}"/>
          </ac:graphicFrameMkLst>
        </pc:graphicFrameChg>
        <pc:picChg chg="add del">
          <ac:chgData name="Shaul Chamoula" userId="ac6f003072e8c24a" providerId="LiveId" clId="{25376983-EBE7-46B5-945E-413F4B5727CB}" dt="2020-07-26T20:57:23.741" v="308"/>
          <ac:picMkLst>
            <pc:docMk/>
            <pc:sldMk cId="3351287417" sldId="310"/>
            <ac:picMk id="9" creationId="{FDFCD682-4591-46CE-9B41-2AABED381654}"/>
          </ac:picMkLst>
        </pc:picChg>
      </pc:sldChg>
      <pc:sldChg chg="addSp delSp modSp new mod modClrScheme chgLayout">
        <pc:chgData name="Shaul Chamoula" userId="ac6f003072e8c24a" providerId="LiveId" clId="{25376983-EBE7-46B5-945E-413F4B5727CB}" dt="2020-07-28T20:50:31.470" v="3888" actId="122"/>
        <pc:sldMkLst>
          <pc:docMk/>
          <pc:sldMk cId="3852721926" sldId="311"/>
        </pc:sldMkLst>
        <pc:spChg chg="mod ord">
          <ac:chgData name="Shaul Chamoula" userId="ac6f003072e8c24a" providerId="LiveId" clId="{25376983-EBE7-46B5-945E-413F4B5727CB}" dt="2020-07-26T20:58:11.308" v="312" actId="700"/>
          <ac:spMkLst>
            <pc:docMk/>
            <pc:sldMk cId="3852721926" sldId="311"/>
            <ac:spMk id="2" creationId="{7724FE75-9DB9-43CF-B24F-9FD1B58AAACA}"/>
          </ac:spMkLst>
        </pc:spChg>
        <pc:spChg chg="mod ord">
          <ac:chgData name="Shaul Chamoula" userId="ac6f003072e8c24a" providerId="LiveId" clId="{25376983-EBE7-46B5-945E-413F4B5727CB}" dt="2020-07-28T15:36:44.051" v="3832" actId="122"/>
          <ac:spMkLst>
            <pc:docMk/>
            <pc:sldMk cId="3852721926" sldId="311"/>
            <ac:spMk id="3" creationId="{1CA5731D-285D-4059-A1D6-64ED3AC705B2}"/>
          </ac:spMkLst>
        </pc:spChg>
        <pc:spChg chg="add del mod ord">
          <ac:chgData name="Shaul Chamoula" userId="ac6f003072e8c24a" providerId="LiveId" clId="{25376983-EBE7-46B5-945E-413F4B5727CB}" dt="2020-07-26T20:58:11.308" v="312" actId="700"/>
          <ac:spMkLst>
            <pc:docMk/>
            <pc:sldMk cId="3852721926" sldId="311"/>
            <ac:spMk id="4" creationId="{50C9FD61-A7C1-4D09-A55F-AF208A13A11E}"/>
          </ac:spMkLst>
        </pc:spChg>
        <pc:spChg chg="add mod">
          <ac:chgData name="Shaul Chamoula" userId="ac6f003072e8c24a" providerId="LiveId" clId="{25376983-EBE7-46B5-945E-413F4B5727CB}" dt="2020-07-26T20:58:47.333" v="313" actId="1076"/>
          <ac:spMkLst>
            <pc:docMk/>
            <pc:sldMk cId="3852721926" sldId="311"/>
            <ac:spMk id="9" creationId="{861D7E53-3A81-4DE2-A454-00607B5529CE}"/>
          </ac:spMkLst>
        </pc:spChg>
        <pc:spChg chg="add del mod">
          <ac:chgData name="Shaul Chamoula" userId="ac6f003072e8c24a" providerId="LiveId" clId="{25376983-EBE7-46B5-945E-413F4B5727CB}" dt="2020-07-26T20:42:13.973" v="296" actId="478"/>
          <ac:spMkLst>
            <pc:docMk/>
            <pc:sldMk cId="3852721926" sldId="311"/>
            <ac:spMk id="11" creationId="{4BBE80F8-3A17-41A0-8101-7DB98F125796}"/>
          </ac:spMkLst>
        </pc:spChg>
        <pc:spChg chg="add del mod">
          <ac:chgData name="Shaul Chamoula" userId="ac6f003072e8c24a" providerId="LiveId" clId="{25376983-EBE7-46B5-945E-413F4B5727CB}" dt="2020-07-26T20:42:11.583" v="295" actId="478"/>
          <ac:spMkLst>
            <pc:docMk/>
            <pc:sldMk cId="3852721926" sldId="311"/>
            <ac:spMk id="13" creationId="{C2943FD3-A833-4415-84E5-E04CD1B960A7}"/>
          </ac:spMkLst>
        </pc:spChg>
        <pc:spChg chg="add">
          <ac:chgData name="Shaul Chamoula" userId="ac6f003072e8c24a" providerId="LiveId" clId="{25376983-EBE7-46B5-945E-413F4B5727CB}" dt="2020-07-26T20:57:33.193" v="310" actId="22"/>
          <ac:spMkLst>
            <pc:docMk/>
            <pc:sldMk cId="3852721926" sldId="311"/>
            <ac:spMk id="19" creationId="{E5873062-DC1A-481E-851C-EF960C52CD95}"/>
          </ac:spMkLst>
        </pc:spChg>
        <pc:spChg chg="add del mod ord">
          <ac:chgData name="Shaul Chamoula" userId="ac6f003072e8c24a" providerId="LiveId" clId="{25376983-EBE7-46B5-945E-413F4B5727CB}" dt="2020-07-26T21:35:33.660" v="366" actId="1032"/>
          <ac:spMkLst>
            <pc:docMk/>
            <pc:sldMk cId="3852721926" sldId="311"/>
            <ac:spMk id="20" creationId="{C36E16E3-2407-4845-B46C-A9BD5333A05A}"/>
          </ac:spMkLst>
        </pc:spChg>
        <pc:spChg chg="add mod">
          <ac:chgData name="Shaul Chamoula" userId="ac6f003072e8c24a" providerId="LiveId" clId="{25376983-EBE7-46B5-945E-413F4B5727CB}" dt="2020-07-28T06:23:02.960" v="1065" actId="20577"/>
          <ac:spMkLst>
            <pc:docMk/>
            <pc:sldMk cId="3852721926" sldId="311"/>
            <ac:spMk id="24" creationId="{5D0AF59E-BBC9-4777-8BD3-0941585A51BC}"/>
          </ac:spMkLst>
        </pc:spChg>
        <pc:graphicFrameChg chg="add del mod modGraphic">
          <ac:chgData name="Shaul Chamoula" userId="ac6f003072e8c24a" providerId="LiveId" clId="{25376983-EBE7-46B5-945E-413F4B5727CB}" dt="2020-07-26T10:36:11.576" v="265" actId="1032"/>
          <ac:graphicFrameMkLst>
            <pc:docMk/>
            <pc:sldMk cId="3852721926" sldId="311"/>
            <ac:graphicFrameMk id="5" creationId="{0773D3FC-44D6-4E73-A4CD-4D6B43304A00}"/>
          </ac:graphicFrameMkLst>
        </pc:graphicFrameChg>
        <pc:graphicFrameChg chg="add del mod modGraphic">
          <ac:chgData name="Shaul Chamoula" userId="ac6f003072e8c24a" providerId="LiveId" clId="{25376983-EBE7-46B5-945E-413F4B5727CB}" dt="2020-07-26T10:40:13.757" v="276" actId="1032"/>
          <ac:graphicFrameMkLst>
            <pc:docMk/>
            <pc:sldMk cId="3852721926" sldId="311"/>
            <ac:graphicFrameMk id="6" creationId="{CCB35C83-DBBC-4856-91FE-0929C041C1E9}"/>
          </ac:graphicFrameMkLst>
        </pc:graphicFrameChg>
        <pc:graphicFrameChg chg="add del mod modGraphic">
          <ac:chgData name="Shaul Chamoula" userId="ac6f003072e8c24a" providerId="LiveId" clId="{25376983-EBE7-46B5-945E-413F4B5727CB}" dt="2020-07-26T21:35:04.585" v="365" actId="1032"/>
          <ac:graphicFrameMkLst>
            <pc:docMk/>
            <pc:sldMk cId="3852721926" sldId="311"/>
            <ac:graphicFrameMk id="21" creationId="{E8A4FFA7-CA2B-4701-9E1B-EEB20F709942}"/>
          </ac:graphicFrameMkLst>
        </pc:graphicFrameChg>
        <pc:graphicFrameChg chg="add mod modGraphic">
          <ac:chgData name="Shaul Chamoula" userId="ac6f003072e8c24a" providerId="LiveId" clId="{25376983-EBE7-46B5-945E-413F4B5727CB}" dt="2020-07-28T20:50:31.470" v="3888" actId="122"/>
          <ac:graphicFrameMkLst>
            <pc:docMk/>
            <pc:sldMk cId="3852721926" sldId="311"/>
            <ac:graphicFrameMk id="22" creationId="{FFF38472-C516-4729-AEB8-6394AC6EAEE4}"/>
          </ac:graphicFrameMkLst>
        </pc:graphicFrameChg>
        <pc:picChg chg="add mod">
          <ac:chgData name="Shaul Chamoula" userId="ac6f003072e8c24a" providerId="LiveId" clId="{25376983-EBE7-46B5-945E-413F4B5727CB}" dt="2020-07-26T21:01:15.350" v="322" actId="14100"/>
          <ac:picMkLst>
            <pc:docMk/>
            <pc:sldMk cId="3852721926" sldId="311"/>
            <ac:picMk id="7" creationId="{118778DD-F84B-4A4A-A551-F2CE297A6E87}"/>
          </ac:picMkLst>
        </pc:picChg>
        <pc:picChg chg="add mod">
          <ac:chgData name="Shaul Chamoula" userId="ac6f003072e8c24a" providerId="LiveId" clId="{25376983-EBE7-46B5-945E-413F4B5727CB}" dt="2020-07-26T20:58:47.333" v="313" actId="1076"/>
          <ac:picMkLst>
            <pc:docMk/>
            <pc:sldMk cId="3852721926" sldId="311"/>
            <ac:picMk id="14" creationId="{DC433F9E-4D47-4CFA-BDA2-60701CB8057E}"/>
          </ac:picMkLst>
        </pc:picChg>
        <pc:picChg chg="add mod">
          <ac:chgData name="Shaul Chamoula" userId="ac6f003072e8c24a" providerId="LiveId" clId="{25376983-EBE7-46B5-945E-413F4B5727CB}" dt="2020-07-26T20:41:34.412" v="288" actId="571"/>
          <ac:picMkLst>
            <pc:docMk/>
            <pc:sldMk cId="3852721926" sldId="311"/>
            <ac:picMk id="15" creationId="{ECB677B5-9FD8-4B7E-B036-2202094A80BF}"/>
          </ac:picMkLst>
        </pc:picChg>
        <pc:picChg chg="add mod">
          <ac:chgData name="Shaul Chamoula" userId="ac6f003072e8c24a" providerId="LiveId" clId="{25376983-EBE7-46B5-945E-413F4B5727CB}" dt="2020-07-26T20:41:47.126" v="292" actId="571"/>
          <ac:picMkLst>
            <pc:docMk/>
            <pc:sldMk cId="3852721926" sldId="311"/>
            <ac:picMk id="16" creationId="{456A6641-B7E9-425A-A27E-82C3D3DF5639}"/>
          </ac:picMkLst>
        </pc:picChg>
        <pc:picChg chg="add mod">
          <ac:chgData name="Shaul Chamoula" userId="ac6f003072e8c24a" providerId="LiveId" clId="{25376983-EBE7-46B5-945E-413F4B5727CB}" dt="2020-07-26T20:41:47.126" v="292" actId="571"/>
          <ac:picMkLst>
            <pc:docMk/>
            <pc:sldMk cId="3852721926" sldId="311"/>
            <ac:picMk id="17" creationId="{62D4CD20-A64D-454D-A713-D172CF01A262}"/>
          </ac:picMkLst>
        </pc:picChg>
      </pc:sldChg>
      <pc:sldChg chg="addSp delSp modSp add mod">
        <pc:chgData name="Shaul Chamoula" userId="ac6f003072e8c24a" providerId="LiveId" clId="{25376983-EBE7-46B5-945E-413F4B5727CB}" dt="2020-07-28T15:40:57.336" v="3867"/>
        <pc:sldMkLst>
          <pc:docMk/>
          <pc:sldMk cId="779410294" sldId="312"/>
        </pc:sldMkLst>
        <pc:spChg chg="del">
          <ac:chgData name="Shaul Chamoula" userId="ac6f003072e8c24a" providerId="LiveId" clId="{25376983-EBE7-46B5-945E-413F4B5727CB}" dt="2020-07-27T22:16:27.490" v="492" actId="1032"/>
          <ac:spMkLst>
            <pc:docMk/>
            <pc:sldMk cId="779410294" sldId="312"/>
            <ac:spMk id="3" creationId="{FDD975F7-E60D-4DA0-B2D3-BD7C8AAECF0D}"/>
          </ac:spMkLst>
        </pc:spChg>
        <pc:spChg chg="add del mod">
          <ac:chgData name="Shaul Chamoula" userId="ac6f003072e8c24a" providerId="LiveId" clId="{25376983-EBE7-46B5-945E-413F4B5727CB}" dt="2020-07-28T15:40:57.336" v="3867"/>
          <ac:spMkLst>
            <pc:docMk/>
            <pc:sldMk cId="779410294" sldId="312"/>
            <ac:spMk id="6" creationId="{CD5DAA3B-5A89-449C-A54F-B60F2A71FDA6}"/>
          </ac:spMkLst>
        </pc:spChg>
        <pc:spChg chg="mod">
          <ac:chgData name="Shaul Chamoula" userId="ac6f003072e8c24a" providerId="LiveId" clId="{25376983-EBE7-46B5-945E-413F4B5727CB}" dt="2020-07-28T15:36:50.290" v="3833" actId="122"/>
          <ac:spMkLst>
            <pc:docMk/>
            <pc:sldMk cId="779410294" sldId="312"/>
            <ac:spMk id="12" creationId="{A1B5A734-1009-445D-8B09-29058D1E7961}"/>
          </ac:spMkLst>
        </pc:spChg>
        <pc:graphicFrameChg chg="add mod modGraphic">
          <ac:chgData name="Shaul Chamoula" userId="ac6f003072e8c24a" providerId="LiveId" clId="{25376983-EBE7-46B5-945E-413F4B5727CB}" dt="2020-07-27T22:17:25.391" v="502" actId="20577"/>
          <ac:graphicFrameMkLst>
            <pc:docMk/>
            <pc:sldMk cId="779410294" sldId="312"/>
            <ac:graphicFrameMk id="4" creationId="{3D418B19-19BA-4345-9BB7-EDEA383F19CB}"/>
          </ac:graphicFrameMkLst>
        </pc:graphicFrameChg>
        <pc:graphicFrameChg chg="del">
          <ac:chgData name="Shaul Chamoula" userId="ac6f003072e8c24a" providerId="LiveId" clId="{25376983-EBE7-46B5-945E-413F4B5727CB}" dt="2020-07-27T22:15:48.810" v="491" actId="478"/>
          <ac:graphicFrameMkLst>
            <pc:docMk/>
            <pc:sldMk cId="779410294" sldId="312"/>
            <ac:graphicFrameMk id="6" creationId="{8B512DFA-6D21-48B1-8B45-F87C78A024B2}"/>
          </ac:graphicFrameMkLst>
        </pc:graphicFrameChg>
      </pc:sldChg>
      <pc:sldChg chg="addSp delSp modSp new mod modNotesTx">
        <pc:chgData name="Shaul Chamoula" userId="ac6f003072e8c24a" providerId="LiveId" clId="{25376983-EBE7-46B5-945E-413F4B5727CB}" dt="2020-07-28T15:40:46.192" v="3865"/>
        <pc:sldMkLst>
          <pc:docMk/>
          <pc:sldMk cId="37572344" sldId="313"/>
        </pc:sldMkLst>
        <pc:spChg chg="mod">
          <ac:chgData name="Shaul Chamoula" userId="ac6f003072e8c24a" providerId="LiveId" clId="{25376983-EBE7-46B5-945E-413F4B5727CB}" dt="2020-07-27T22:21:04.143" v="539" actId="20577"/>
          <ac:spMkLst>
            <pc:docMk/>
            <pc:sldMk cId="37572344" sldId="313"/>
            <ac:spMk id="3" creationId="{37A4EE29-B1A0-414B-8CE5-67299EDEC0A6}"/>
          </ac:spMkLst>
        </pc:spChg>
        <pc:spChg chg="add del mod">
          <ac:chgData name="Shaul Chamoula" userId="ac6f003072e8c24a" providerId="LiveId" clId="{25376983-EBE7-46B5-945E-413F4B5727CB}" dt="2020-07-28T15:40:40.386" v="3863"/>
          <ac:spMkLst>
            <pc:docMk/>
            <pc:sldMk cId="37572344" sldId="313"/>
            <ac:spMk id="4" creationId="{3F447B6C-C7A1-42A9-A9F2-624FD7D6D146}"/>
          </ac:spMkLst>
        </pc:spChg>
        <pc:spChg chg="add del mod">
          <ac:chgData name="Shaul Chamoula" userId="ac6f003072e8c24a" providerId="LiveId" clId="{25376983-EBE7-46B5-945E-413F4B5727CB}" dt="2020-07-28T15:40:46.192" v="3865"/>
          <ac:spMkLst>
            <pc:docMk/>
            <pc:sldMk cId="37572344" sldId="313"/>
            <ac:spMk id="5" creationId="{F00D3C5B-B5C9-49D5-BB85-825CA99FFC74}"/>
          </ac:spMkLst>
        </pc:spChg>
      </pc:sldChg>
      <pc:sldChg chg="addSp delSp modSp add del mod modClrScheme chgLayout">
        <pc:chgData name="Shaul Chamoula" userId="ac6f003072e8c24a" providerId="LiveId" clId="{25376983-EBE7-46B5-945E-413F4B5727CB}" dt="2020-07-27T22:20:38.247" v="523"/>
        <pc:sldMkLst>
          <pc:docMk/>
          <pc:sldMk cId="676433948" sldId="313"/>
        </pc:sldMkLst>
        <pc:spChg chg="add del mod ord">
          <ac:chgData name="Shaul Chamoula" userId="ac6f003072e8c24a" providerId="LiveId" clId="{25376983-EBE7-46B5-945E-413F4B5727CB}" dt="2020-07-27T22:20:34.194" v="522" actId="700"/>
          <ac:spMkLst>
            <pc:docMk/>
            <pc:sldMk cId="676433948" sldId="313"/>
            <ac:spMk id="2" creationId="{E319E16E-43F5-4F3A-8EC8-5E15F5EF7C02}"/>
          </ac:spMkLst>
        </pc:spChg>
        <pc:spChg chg="add del mod ord">
          <ac:chgData name="Shaul Chamoula" userId="ac6f003072e8c24a" providerId="LiveId" clId="{25376983-EBE7-46B5-945E-413F4B5727CB}" dt="2020-07-27T22:20:34.194" v="522" actId="700"/>
          <ac:spMkLst>
            <pc:docMk/>
            <pc:sldMk cId="676433948" sldId="313"/>
            <ac:spMk id="3" creationId="{4C3D9320-EACD-4AAB-B6BD-CCC544CFE24A}"/>
          </ac:spMkLst>
        </pc:spChg>
        <pc:spChg chg="mod ord">
          <ac:chgData name="Shaul Chamoula" userId="ac6f003072e8c24a" providerId="LiveId" clId="{25376983-EBE7-46B5-945E-413F4B5727CB}" dt="2020-07-27T22:20:34.194" v="522" actId="700"/>
          <ac:spMkLst>
            <pc:docMk/>
            <pc:sldMk cId="676433948" sldId="313"/>
            <ac:spMk id="7" creationId="{00000000-0000-0000-0000-000000000000}"/>
          </ac:spMkLst>
        </pc:spChg>
        <pc:spChg chg="add del mod ord">
          <ac:chgData name="Shaul Chamoula" userId="ac6f003072e8c24a" providerId="LiveId" clId="{25376983-EBE7-46B5-945E-413F4B5727CB}" dt="2020-07-27T22:20:34.194" v="522" actId="700"/>
          <ac:spMkLst>
            <pc:docMk/>
            <pc:sldMk cId="676433948" sldId="313"/>
            <ac:spMk id="12" creationId="{5E466935-65B4-4FCF-8C8B-DB8D695A65CC}"/>
          </ac:spMkLst>
        </pc:spChg>
      </pc:sldChg>
      <pc:sldChg chg="addSp delSp modSp add mod setBg modClrScheme chgLayout">
        <pc:chgData name="Shaul Chamoula" userId="ac6f003072e8c24a" providerId="LiveId" clId="{25376983-EBE7-46B5-945E-413F4B5727CB}" dt="2020-07-28T06:24:45.804" v="1067" actId="732"/>
        <pc:sldMkLst>
          <pc:docMk/>
          <pc:sldMk cId="1442376129" sldId="314"/>
        </pc:sldMkLst>
        <pc:spChg chg="mod ord">
          <ac:chgData name="Shaul Chamoula" userId="ac6f003072e8c24a" providerId="LiveId" clId="{25376983-EBE7-46B5-945E-413F4B5727CB}" dt="2020-07-28T05:57:29.630" v="925" actId="700"/>
          <ac:spMkLst>
            <pc:docMk/>
            <pc:sldMk cId="1442376129" sldId="314"/>
            <ac:spMk id="2" creationId="{3B567F7D-1E47-4912-81C9-557A1C052CD8}"/>
          </ac:spMkLst>
        </pc:spChg>
        <pc:spChg chg="add del mod ord">
          <ac:chgData name="Shaul Chamoula" userId="ac6f003072e8c24a" providerId="LiveId" clId="{25376983-EBE7-46B5-945E-413F4B5727CB}" dt="2020-07-28T05:57:29.630" v="925" actId="700"/>
          <ac:spMkLst>
            <pc:docMk/>
            <pc:sldMk cId="1442376129" sldId="314"/>
            <ac:spMk id="5" creationId="{E5FB42A4-BEF5-480E-8879-5C221C0A6689}"/>
          </ac:spMkLst>
        </pc:spChg>
        <pc:spChg chg="add del mod ord">
          <ac:chgData name="Shaul Chamoula" userId="ac6f003072e8c24a" providerId="LiveId" clId="{25376983-EBE7-46B5-945E-413F4B5727CB}" dt="2020-07-28T06:16:18.881" v="1039" actId="14100"/>
          <ac:spMkLst>
            <pc:docMk/>
            <pc:sldMk cId="1442376129" sldId="314"/>
            <ac:spMk id="6" creationId="{245D4D01-A381-4489-AD75-84A05B42431A}"/>
          </ac:spMkLst>
        </pc:spChg>
        <pc:spChg chg="add del mod ord">
          <ac:chgData name="Shaul Chamoula" userId="ac6f003072e8c24a" providerId="LiveId" clId="{25376983-EBE7-46B5-945E-413F4B5727CB}" dt="2020-07-28T05:59:23.357" v="943"/>
          <ac:spMkLst>
            <pc:docMk/>
            <pc:sldMk cId="1442376129" sldId="314"/>
            <ac:spMk id="7" creationId="{E0DA55DC-4259-4F40-B478-EE7B0DCCD887}"/>
          </ac:spMkLst>
        </pc:spChg>
        <pc:spChg chg="mod ord">
          <ac:chgData name="Shaul Chamoula" userId="ac6f003072e8c24a" providerId="LiveId" clId="{25376983-EBE7-46B5-945E-413F4B5727CB}" dt="2020-07-28T05:57:44.693" v="940" actId="20577"/>
          <ac:spMkLst>
            <pc:docMk/>
            <pc:sldMk cId="1442376129" sldId="314"/>
            <ac:spMk id="12" creationId="{A1B5A734-1009-445D-8B09-29058D1E7961}"/>
          </ac:spMkLst>
        </pc:spChg>
        <pc:spChg chg="add del mod">
          <ac:chgData name="Shaul Chamoula" userId="ac6f003072e8c24a" providerId="LiveId" clId="{25376983-EBE7-46B5-945E-413F4B5727CB}" dt="2020-07-28T06:16:25.424" v="1040"/>
          <ac:spMkLst>
            <pc:docMk/>
            <pc:sldMk cId="1442376129" sldId="314"/>
            <ac:spMk id="15" creationId="{884F25FF-F57D-4AA2-9992-7B093E9FA81D}"/>
          </ac:spMkLst>
        </pc:spChg>
        <pc:spChg chg="add mod">
          <ac:chgData name="Shaul Chamoula" userId="ac6f003072e8c24a" providerId="LiveId" clId="{25376983-EBE7-46B5-945E-413F4B5727CB}" dt="2020-07-28T06:21:03.585" v="1060" actId="1076"/>
          <ac:spMkLst>
            <pc:docMk/>
            <pc:sldMk cId="1442376129" sldId="314"/>
            <ac:spMk id="16" creationId="{2DE606CC-547A-482D-A96B-A66F56B40330}"/>
          </ac:spMkLst>
        </pc:spChg>
        <pc:spChg chg="add mod">
          <ac:chgData name="Shaul Chamoula" userId="ac6f003072e8c24a" providerId="LiveId" clId="{25376983-EBE7-46B5-945E-413F4B5727CB}" dt="2020-07-28T06:23:07.362" v="1066" actId="20577"/>
          <ac:spMkLst>
            <pc:docMk/>
            <pc:sldMk cId="1442376129" sldId="314"/>
            <ac:spMk id="18" creationId="{8733D032-D326-4609-95F2-3184C5455615}"/>
          </ac:spMkLst>
        </pc:spChg>
        <pc:spChg chg="add del mod">
          <ac:chgData name="Shaul Chamoula" userId="ac6f003072e8c24a" providerId="LiveId" clId="{25376983-EBE7-46B5-945E-413F4B5727CB}" dt="2020-07-28T06:18:05.276" v="1051"/>
          <ac:spMkLst>
            <pc:docMk/>
            <pc:sldMk cId="1442376129" sldId="314"/>
            <ac:spMk id="22" creationId="{82C40A09-FC5C-421F-94E3-E41E02E2BEB4}"/>
          </ac:spMkLst>
        </pc:spChg>
        <pc:graphicFrameChg chg="del">
          <ac:chgData name="Shaul Chamoula" userId="ac6f003072e8c24a" providerId="LiveId" clId="{25376983-EBE7-46B5-945E-413F4B5727CB}" dt="2020-07-28T05:44:47.336" v="917" actId="478"/>
          <ac:graphicFrameMkLst>
            <pc:docMk/>
            <pc:sldMk cId="1442376129" sldId="314"/>
            <ac:graphicFrameMk id="4" creationId="{3D418B19-19BA-4345-9BB7-EDEA383F19CB}"/>
          </ac:graphicFrameMkLst>
        </pc:graphicFrameChg>
        <pc:picChg chg="add del mod">
          <ac:chgData name="Shaul Chamoula" userId="ac6f003072e8c24a" providerId="LiveId" clId="{25376983-EBE7-46B5-945E-413F4B5727CB}" dt="2020-07-28T05:59:04.210" v="942"/>
          <ac:picMkLst>
            <pc:docMk/>
            <pc:sldMk cId="1442376129" sldId="314"/>
            <ac:picMk id="8" creationId="{A00B320E-85A8-40D4-A7E2-CA34F3AFA8C7}"/>
          </ac:picMkLst>
        </pc:picChg>
        <pc:picChg chg="add del mod">
          <ac:chgData name="Shaul Chamoula" userId="ac6f003072e8c24a" providerId="LiveId" clId="{25376983-EBE7-46B5-945E-413F4B5727CB}" dt="2020-07-28T06:15:08.172" v="1034" actId="21"/>
          <ac:picMkLst>
            <pc:docMk/>
            <pc:sldMk cId="1442376129" sldId="314"/>
            <ac:picMk id="9" creationId="{EEAD7621-C283-4937-8F9A-473B9B1A5415}"/>
          </ac:picMkLst>
        </pc:picChg>
        <pc:picChg chg="add del">
          <ac:chgData name="Shaul Chamoula" userId="ac6f003072e8c24a" providerId="LiveId" clId="{25376983-EBE7-46B5-945E-413F4B5727CB}" dt="2020-07-28T06:15:51.420" v="1038"/>
          <ac:picMkLst>
            <pc:docMk/>
            <pc:sldMk cId="1442376129" sldId="314"/>
            <ac:picMk id="17" creationId="{78F6FF3C-BFDD-410B-9583-299579F917D2}"/>
          </ac:picMkLst>
        </pc:picChg>
        <pc:picChg chg="add del mod ord">
          <ac:chgData name="Shaul Chamoula" userId="ac6f003072e8c24a" providerId="LiveId" clId="{25376983-EBE7-46B5-945E-413F4B5727CB}" dt="2020-07-28T06:18:01.697" v="1050" actId="478"/>
          <ac:picMkLst>
            <pc:docMk/>
            <pc:sldMk cId="1442376129" sldId="314"/>
            <ac:picMk id="19" creationId="{2942EBB0-9AA1-4ADA-9DA1-54D8F28D0F35}"/>
          </ac:picMkLst>
        </pc:picChg>
        <pc:picChg chg="add del mod">
          <ac:chgData name="Shaul Chamoula" userId="ac6f003072e8c24a" providerId="LiveId" clId="{25376983-EBE7-46B5-945E-413F4B5727CB}" dt="2020-07-28T06:15:33.780" v="1036"/>
          <ac:picMkLst>
            <pc:docMk/>
            <pc:sldMk cId="1442376129" sldId="314"/>
            <ac:picMk id="21" creationId="{E7ACDB75-B46C-4ED8-8015-542C71D5AF7C}"/>
          </ac:picMkLst>
        </pc:picChg>
        <pc:picChg chg="add mod ord modCrop">
          <ac:chgData name="Shaul Chamoula" userId="ac6f003072e8c24a" providerId="LiveId" clId="{25376983-EBE7-46B5-945E-413F4B5727CB}" dt="2020-07-28T06:24:45.804" v="1067" actId="732"/>
          <ac:picMkLst>
            <pc:docMk/>
            <pc:sldMk cId="1442376129" sldId="314"/>
            <ac:picMk id="23" creationId="{1AF3383C-197A-47B9-B15A-0DAF8B072A68}"/>
          </ac:picMkLst>
        </pc:picChg>
        <pc:picChg chg="add del mod">
          <ac:chgData name="Shaul Chamoula" userId="ac6f003072e8c24a" providerId="LiveId" clId="{25376983-EBE7-46B5-945E-413F4B5727CB}" dt="2020-07-28T06:04:44.944" v="945"/>
          <ac:picMkLst>
            <pc:docMk/>
            <pc:sldMk cId="1442376129" sldId="314"/>
            <ac:picMk id="1026" creationId="{7326AA76-7FA7-4639-A722-373E520E8686}"/>
          </ac:picMkLst>
        </pc:picChg>
        <pc:picChg chg="add del mod">
          <ac:chgData name="Shaul Chamoula" userId="ac6f003072e8c24a" providerId="LiveId" clId="{25376983-EBE7-46B5-945E-413F4B5727CB}" dt="2020-07-28T06:05:34.127" v="994"/>
          <ac:picMkLst>
            <pc:docMk/>
            <pc:sldMk cId="1442376129" sldId="314"/>
            <ac:picMk id="1028" creationId="{CF523466-0331-4C70-A21D-C8433B8947A2}"/>
          </ac:picMkLst>
        </pc:picChg>
        <pc:picChg chg="add mod">
          <ac:chgData name="Shaul Chamoula" userId="ac6f003072e8c24a" providerId="LiveId" clId="{25376983-EBE7-46B5-945E-413F4B5727CB}" dt="2020-07-28T06:19:53.765" v="1058" actId="732"/>
          <ac:picMkLst>
            <pc:docMk/>
            <pc:sldMk cId="1442376129" sldId="314"/>
            <ac:picMk id="1030" creationId="{3721A353-5C0B-4E1C-8A98-C3A6DF646D7F}"/>
          </ac:picMkLst>
        </pc:picChg>
      </pc:sldChg>
      <pc:sldChg chg="addSp delSp modSp add mod modNotesTx">
        <pc:chgData name="Shaul Chamoula" userId="ac6f003072e8c24a" providerId="LiveId" clId="{25376983-EBE7-46B5-945E-413F4B5727CB}" dt="2020-07-28T21:28:49.130" v="3918" actId="313"/>
        <pc:sldMkLst>
          <pc:docMk/>
          <pc:sldMk cId="4287392933" sldId="315"/>
        </pc:sldMkLst>
        <pc:spChg chg="add mod">
          <ac:chgData name="Shaul Chamoula" userId="ac6f003072e8c24a" providerId="LiveId" clId="{25376983-EBE7-46B5-945E-413F4B5727CB}" dt="2020-07-28T21:28:49.130" v="3918" actId="313"/>
          <ac:spMkLst>
            <pc:docMk/>
            <pc:sldMk cId="4287392933" sldId="315"/>
            <ac:spMk id="5" creationId="{4D3D6692-F9A2-4428-A7E7-0758AED3B91C}"/>
          </ac:spMkLst>
        </pc:spChg>
        <pc:spChg chg="add mod">
          <ac:chgData name="Shaul Chamoula" userId="ac6f003072e8c24a" providerId="LiveId" clId="{25376983-EBE7-46B5-945E-413F4B5727CB}" dt="2020-07-28T07:09:56.563" v="1914" actId="20577"/>
          <ac:spMkLst>
            <pc:docMk/>
            <pc:sldMk cId="4287392933" sldId="315"/>
            <ac:spMk id="8" creationId="{ECE82CB4-0C9A-467B-BFDE-18015FD96D64}"/>
          </ac:spMkLst>
        </pc:spChg>
        <pc:spChg chg="mod">
          <ac:chgData name="Shaul Chamoula" userId="ac6f003072e8c24a" providerId="LiveId" clId="{25376983-EBE7-46B5-945E-413F4B5727CB}" dt="2020-07-28T06:39:10.669" v="1244" actId="20577"/>
          <ac:spMkLst>
            <pc:docMk/>
            <pc:sldMk cId="4287392933" sldId="315"/>
            <ac:spMk id="12" creationId="{A1B5A734-1009-445D-8B09-29058D1E7961}"/>
          </ac:spMkLst>
        </pc:spChg>
        <pc:graphicFrameChg chg="del">
          <ac:chgData name="Shaul Chamoula" userId="ac6f003072e8c24a" providerId="LiveId" clId="{25376983-EBE7-46B5-945E-413F4B5727CB}" dt="2020-07-28T06:27:18.242" v="1084" actId="478"/>
          <ac:graphicFrameMkLst>
            <pc:docMk/>
            <pc:sldMk cId="4287392933" sldId="315"/>
            <ac:graphicFrameMk id="4" creationId="{3D418B19-19BA-4345-9BB7-EDEA383F19CB}"/>
          </ac:graphicFrameMkLst>
        </pc:graphicFrameChg>
        <pc:picChg chg="add del">
          <ac:chgData name="Shaul Chamoula" userId="ac6f003072e8c24a" providerId="LiveId" clId="{25376983-EBE7-46B5-945E-413F4B5727CB}" dt="2020-07-28T06:31:14.740" v="1122"/>
          <ac:picMkLst>
            <pc:docMk/>
            <pc:sldMk cId="4287392933" sldId="315"/>
            <ac:picMk id="6" creationId="{AEF8A4AB-E54A-4939-922D-D8F501B62C45}"/>
          </ac:picMkLst>
        </pc:picChg>
        <pc:picChg chg="add mod ord">
          <ac:chgData name="Shaul Chamoula" userId="ac6f003072e8c24a" providerId="LiveId" clId="{25376983-EBE7-46B5-945E-413F4B5727CB}" dt="2020-07-28T06:43:36.331" v="1281" actId="14100"/>
          <ac:picMkLst>
            <pc:docMk/>
            <pc:sldMk cId="4287392933" sldId="315"/>
            <ac:picMk id="7" creationId="{79F7A5EF-54ED-4015-AE80-F8857B6344EB}"/>
          </ac:picMkLst>
        </pc:picChg>
      </pc:sldChg>
      <pc:sldChg chg="delSp modSp add mod ord">
        <pc:chgData name="Shaul Chamoula" userId="ac6f003072e8c24a" providerId="LiveId" clId="{25376983-EBE7-46B5-945E-413F4B5727CB}" dt="2020-07-30T20:31:38.733" v="3943" actId="478"/>
        <pc:sldMkLst>
          <pc:docMk/>
          <pc:sldMk cId="4096622874" sldId="316"/>
        </pc:sldMkLst>
        <pc:spChg chg="mod">
          <ac:chgData name="Shaul Chamoula" userId="ac6f003072e8c24a" providerId="LiveId" clId="{25376983-EBE7-46B5-945E-413F4B5727CB}" dt="2020-07-28T20:50:56.832" v="3889" actId="782"/>
          <ac:spMkLst>
            <pc:docMk/>
            <pc:sldMk cId="4096622874" sldId="316"/>
            <ac:spMk id="3" creationId="{137C9259-BD27-44CF-89D5-877243D9C831}"/>
          </ac:spMkLst>
        </pc:spChg>
        <pc:spChg chg="del">
          <ac:chgData name="Shaul Chamoula" userId="ac6f003072e8c24a" providerId="LiveId" clId="{25376983-EBE7-46B5-945E-413F4B5727CB}" dt="2020-07-30T20:31:38.733" v="3943" actId="478"/>
          <ac:spMkLst>
            <pc:docMk/>
            <pc:sldMk cId="4096622874" sldId="316"/>
            <ac:spMk id="6" creationId="{D40C8EF4-F222-4B31-8130-4875F8E3C95C}"/>
          </ac:spMkLst>
        </pc:spChg>
      </pc:sldChg>
      <pc:sldChg chg="new del">
        <pc:chgData name="Shaul Chamoula" userId="ac6f003072e8c24a" providerId="LiveId" clId="{25376983-EBE7-46B5-945E-413F4B5727CB}" dt="2020-07-28T06:32:24.062" v="1128" actId="680"/>
        <pc:sldMkLst>
          <pc:docMk/>
          <pc:sldMk cId="1734536576" sldId="317"/>
        </pc:sldMkLst>
      </pc:sldChg>
      <pc:sldChg chg="addSp delSp modSp add mod modClrScheme chgLayout">
        <pc:chgData name="Shaul Chamoula" userId="ac6f003072e8c24a" providerId="LiveId" clId="{25376983-EBE7-46B5-945E-413F4B5727CB}" dt="2020-08-03T11:21:41.082" v="5381" actId="14100"/>
        <pc:sldMkLst>
          <pc:docMk/>
          <pc:sldMk cId="3217423486" sldId="317"/>
        </pc:sldMkLst>
        <pc:spChg chg="mod ord">
          <ac:chgData name="Shaul Chamoula" userId="ac6f003072e8c24a" providerId="LiveId" clId="{25376983-EBE7-46B5-945E-413F4B5727CB}" dt="2020-07-28T06:35:57.011" v="1197" actId="700"/>
          <ac:spMkLst>
            <pc:docMk/>
            <pc:sldMk cId="3217423486" sldId="317"/>
            <ac:spMk id="2" creationId="{3B567F7D-1E47-4912-81C9-557A1C052CD8}"/>
          </ac:spMkLst>
        </pc:spChg>
        <pc:spChg chg="add del mod ord">
          <ac:chgData name="Shaul Chamoula" userId="ac6f003072e8c24a" providerId="LiveId" clId="{25376983-EBE7-46B5-945E-413F4B5727CB}" dt="2020-07-28T06:35:57.011" v="1197" actId="700"/>
          <ac:spMkLst>
            <pc:docMk/>
            <pc:sldMk cId="3217423486" sldId="317"/>
            <ac:spMk id="3" creationId="{297064BC-72E2-4500-8CDF-DFF37A430A51}"/>
          </ac:spMkLst>
        </pc:spChg>
        <pc:spChg chg="add del mod ord">
          <ac:chgData name="Shaul Chamoula" userId="ac6f003072e8c24a" providerId="LiveId" clId="{25376983-EBE7-46B5-945E-413F4B5727CB}" dt="2020-07-28T06:35:57.011" v="1197" actId="700"/>
          <ac:spMkLst>
            <pc:docMk/>
            <pc:sldMk cId="3217423486" sldId="317"/>
            <ac:spMk id="4" creationId="{0B9710E4-8F2B-4FCE-9D38-D12C178E2BDB}"/>
          </ac:spMkLst>
        </pc:spChg>
        <pc:spChg chg="add del mod ord">
          <ac:chgData name="Shaul Chamoula" userId="ac6f003072e8c24a" providerId="LiveId" clId="{25376983-EBE7-46B5-945E-413F4B5727CB}" dt="2020-07-28T21:28:50.627" v="3919" actId="313"/>
          <ac:spMkLst>
            <pc:docMk/>
            <pc:sldMk cId="3217423486" sldId="317"/>
            <ac:spMk id="5" creationId="{4D3D6692-F9A2-4428-A7E7-0758AED3B91C}"/>
          </ac:spMkLst>
        </pc:spChg>
        <pc:spChg chg="add mod">
          <ac:chgData name="Shaul Chamoula" userId="ac6f003072e8c24a" providerId="LiveId" clId="{25376983-EBE7-46B5-945E-413F4B5727CB}" dt="2020-08-03T11:21:41.082" v="5381" actId="14100"/>
          <ac:spMkLst>
            <pc:docMk/>
            <pc:sldMk cId="3217423486" sldId="317"/>
            <ac:spMk id="10" creationId="{C894031F-F0A7-47D8-BE51-4D6969D53D16}"/>
          </ac:spMkLst>
        </pc:spChg>
        <pc:spChg chg="mod ord">
          <ac:chgData name="Shaul Chamoula" userId="ac6f003072e8c24a" providerId="LiveId" clId="{25376983-EBE7-46B5-945E-413F4B5727CB}" dt="2020-07-28T06:39:18.509" v="1252" actId="20577"/>
          <ac:spMkLst>
            <pc:docMk/>
            <pc:sldMk cId="3217423486" sldId="317"/>
            <ac:spMk id="12" creationId="{A1B5A734-1009-445D-8B09-29058D1E7961}"/>
          </ac:spMkLst>
        </pc:spChg>
        <pc:picChg chg="mod ord">
          <ac:chgData name="Shaul Chamoula" userId="ac6f003072e8c24a" providerId="LiveId" clId="{25376983-EBE7-46B5-945E-413F4B5727CB}" dt="2020-07-28T06:43:22.931" v="1279" actId="14100"/>
          <ac:picMkLst>
            <pc:docMk/>
            <pc:sldMk cId="3217423486" sldId="317"/>
            <ac:picMk id="7" creationId="{79F7A5EF-54ED-4015-AE80-F8857B6344EB}"/>
          </ac:picMkLst>
        </pc:picChg>
      </pc:sldChg>
      <pc:sldChg chg="addSp modSp add mod modNotesTx">
        <pc:chgData name="Shaul Chamoula" userId="ac6f003072e8c24a" providerId="LiveId" clId="{25376983-EBE7-46B5-945E-413F4B5727CB}" dt="2020-07-28T21:28:51.531" v="3920" actId="313"/>
        <pc:sldMkLst>
          <pc:docMk/>
          <pc:sldMk cId="3411523618" sldId="318"/>
        </pc:sldMkLst>
        <pc:spChg chg="add mod">
          <ac:chgData name="Shaul Chamoula" userId="ac6f003072e8c24a" providerId="LiveId" clId="{25376983-EBE7-46B5-945E-413F4B5727CB}" dt="2020-07-28T15:15:38.450" v="3745" actId="20577"/>
          <ac:spMkLst>
            <pc:docMk/>
            <pc:sldMk cId="3411523618" sldId="318"/>
            <ac:spMk id="3" creationId="{30C432DD-159A-4858-AC8F-8A7673FADB2C}"/>
          </ac:spMkLst>
        </pc:spChg>
        <pc:spChg chg="add mod">
          <ac:chgData name="Shaul Chamoula" userId="ac6f003072e8c24a" providerId="LiveId" clId="{25376983-EBE7-46B5-945E-413F4B5727CB}" dt="2020-07-28T06:46:27.340" v="1369" actId="122"/>
          <ac:spMkLst>
            <pc:docMk/>
            <pc:sldMk cId="3411523618" sldId="318"/>
            <ac:spMk id="4" creationId="{C0A34A88-4A19-40E8-B77D-CD2C135DDDDE}"/>
          </ac:spMkLst>
        </pc:spChg>
        <pc:spChg chg="mod">
          <ac:chgData name="Shaul Chamoula" userId="ac6f003072e8c24a" providerId="LiveId" clId="{25376983-EBE7-46B5-945E-413F4B5727CB}" dt="2020-07-28T21:28:51.531" v="3920" actId="313"/>
          <ac:spMkLst>
            <pc:docMk/>
            <pc:sldMk cId="3411523618" sldId="318"/>
            <ac:spMk id="5" creationId="{4D3D6692-F9A2-4428-A7E7-0758AED3B91C}"/>
          </ac:spMkLst>
        </pc:spChg>
        <pc:picChg chg="mod">
          <ac:chgData name="Shaul Chamoula" userId="ac6f003072e8c24a" providerId="LiveId" clId="{25376983-EBE7-46B5-945E-413F4B5727CB}" dt="2020-07-28T06:43:30.021" v="1280" actId="14100"/>
          <ac:picMkLst>
            <pc:docMk/>
            <pc:sldMk cId="3411523618" sldId="318"/>
            <ac:picMk id="7" creationId="{79F7A5EF-54ED-4015-AE80-F8857B6344EB}"/>
          </ac:picMkLst>
        </pc:picChg>
      </pc:sldChg>
      <pc:sldChg chg="modSp add mod modNotesTx">
        <pc:chgData name="Shaul Chamoula" userId="ac6f003072e8c24a" providerId="LiveId" clId="{25376983-EBE7-46B5-945E-413F4B5727CB}" dt="2020-07-28T21:28:52.660" v="3921" actId="313"/>
        <pc:sldMkLst>
          <pc:docMk/>
          <pc:sldMk cId="4059551653" sldId="319"/>
        </pc:sldMkLst>
        <pc:spChg chg="mod">
          <ac:chgData name="Shaul Chamoula" userId="ac6f003072e8c24a" providerId="LiveId" clId="{25376983-EBE7-46B5-945E-413F4B5727CB}" dt="2020-07-28T06:48:21.887" v="1418" actId="122"/>
          <ac:spMkLst>
            <pc:docMk/>
            <pc:sldMk cId="4059551653" sldId="319"/>
            <ac:spMk id="3" creationId="{30C432DD-159A-4858-AC8F-8A7673FADB2C}"/>
          </ac:spMkLst>
        </pc:spChg>
        <pc:spChg chg="mod">
          <ac:chgData name="Shaul Chamoula" userId="ac6f003072e8c24a" providerId="LiveId" clId="{25376983-EBE7-46B5-945E-413F4B5727CB}" dt="2020-07-28T06:48:36.847" v="1433" actId="20577"/>
          <ac:spMkLst>
            <pc:docMk/>
            <pc:sldMk cId="4059551653" sldId="319"/>
            <ac:spMk id="4" creationId="{C0A34A88-4A19-40E8-B77D-CD2C135DDDDE}"/>
          </ac:spMkLst>
        </pc:spChg>
        <pc:spChg chg="mod">
          <ac:chgData name="Shaul Chamoula" userId="ac6f003072e8c24a" providerId="LiveId" clId="{25376983-EBE7-46B5-945E-413F4B5727CB}" dt="2020-07-28T21:28:52.660" v="3921" actId="313"/>
          <ac:spMkLst>
            <pc:docMk/>
            <pc:sldMk cId="4059551653" sldId="319"/>
            <ac:spMk id="5" creationId="{4D3D6692-F9A2-4428-A7E7-0758AED3B91C}"/>
          </ac:spMkLst>
        </pc:spChg>
      </pc:sldChg>
      <pc:sldChg chg="modSp add mod modNotesTx">
        <pc:chgData name="Shaul Chamoula" userId="ac6f003072e8c24a" providerId="LiveId" clId="{25376983-EBE7-46B5-945E-413F4B5727CB}" dt="2020-07-28T21:28:53.889" v="3922" actId="313"/>
        <pc:sldMkLst>
          <pc:docMk/>
          <pc:sldMk cId="764232777" sldId="320"/>
        </pc:sldMkLst>
        <pc:spChg chg="mod">
          <ac:chgData name="Shaul Chamoula" userId="ac6f003072e8c24a" providerId="LiveId" clId="{25376983-EBE7-46B5-945E-413F4B5727CB}" dt="2020-07-28T06:57:46.462" v="1601" actId="313"/>
          <ac:spMkLst>
            <pc:docMk/>
            <pc:sldMk cId="764232777" sldId="320"/>
            <ac:spMk id="3" creationId="{30C432DD-159A-4858-AC8F-8A7673FADB2C}"/>
          </ac:spMkLst>
        </pc:spChg>
        <pc:spChg chg="mod">
          <ac:chgData name="Shaul Chamoula" userId="ac6f003072e8c24a" providerId="LiveId" clId="{25376983-EBE7-46B5-945E-413F4B5727CB}" dt="2020-07-28T06:51:00.016" v="1500" actId="20577"/>
          <ac:spMkLst>
            <pc:docMk/>
            <pc:sldMk cId="764232777" sldId="320"/>
            <ac:spMk id="4" creationId="{C0A34A88-4A19-40E8-B77D-CD2C135DDDDE}"/>
          </ac:spMkLst>
        </pc:spChg>
        <pc:spChg chg="mod">
          <ac:chgData name="Shaul Chamoula" userId="ac6f003072e8c24a" providerId="LiveId" clId="{25376983-EBE7-46B5-945E-413F4B5727CB}" dt="2020-07-28T21:28:53.889" v="3922" actId="313"/>
          <ac:spMkLst>
            <pc:docMk/>
            <pc:sldMk cId="764232777" sldId="320"/>
            <ac:spMk id="5" creationId="{4D3D6692-F9A2-4428-A7E7-0758AED3B91C}"/>
          </ac:spMkLst>
        </pc:spChg>
      </pc:sldChg>
      <pc:sldChg chg="modSp add mod modNotesTx">
        <pc:chgData name="Shaul Chamoula" userId="ac6f003072e8c24a" providerId="LiveId" clId="{25376983-EBE7-46B5-945E-413F4B5727CB}" dt="2020-07-28T21:28:55.187" v="3923" actId="313"/>
        <pc:sldMkLst>
          <pc:docMk/>
          <pc:sldMk cId="2034270432" sldId="321"/>
        </pc:sldMkLst>
        <pc:spChg chg="mod">
          <ac:chgData name="Shaul Chamoula" userId="ac6f003072e8c24a" providerId="LiveId" clId="{25376983-EBE7-46B5-945E-413F4B5727CB}" dt="2020-07-28T06:57:50.293" v="1603" actId="313"/>
          <ac:spMkLst>
            <pc:docMk/>
            <pc:sldMk cId="2034270432" sldId="321"/>
            <ac:spMk id="3" creationId="{30C432DD-159A-4858-AC8F-8A7673FADB2C}"/>
          </ac:spMkLst>
        </pc:spChg>
        <pc:spChg chg="mod">
          <ac:chgData name="Shaul Chamoula" userId="ac6f003072e8c24a" providerId="LiveId" clId="{25376983-EBE7-46B5-945E-413F4B5727CB}" dt="2020-07-28T06:52:21.349" v="1540" actId="20577"/>
          <ac:spMkLst>
            <pc:docMk/>
            <pc:sldMk cId="2034270432" sldId="321"/>
            <ac:spMk id="4" creationId="{C0A34A88-4A19-40E8-B77D-CD2C135DDDDE}"/>
          </ac:spMkLst>
        </pc:spChg>
        <pc:spChg chg="mod">
          <ac:chgData name="Shaul Chamoula" userId="ac6f003072e8c24a" providerId="LiveId" clId="{25376983-EBE7-46B5-945E-413F4B5727CB}" dt="2020-07-28T21:28:55.187" v="3923" actId="313"/>
          <ac:spMkLst>
            <pc:docMk/>
            <pc:sldMk cId="2034270432" sldId="321"/>
            <ac:spMk id="5" creationId="{4D3D6692-F9A2-4428-A7E7-0758AED3B91C}"/>
          </ac:spMkLst>
        </pc:spChg>
      </pc:sldChg>
      <pc:sldChg chg="modSp add mod ord modNotesTx">
        <pc:chgData name="Shaul Chamoula" userId="ac6f003072e8c24a" providerId="LiveId" clId="{25376983-EBE7-46B5-945E-413F4B5727CB}" dt="2020-07-28T21:28:57.065" v="3925" actId="313"/>
        <pc:sldMkLst>
          <pc:docMk/>
          <pc:sldMk cId="3714416294" sldId="322"/>
        </pc:sldMkLst>
        <pc:spChg chg="mod">
          <ac:chgData name="Shaul Chamoula" userId="ac6f003072e8c24a" providerId="LiveId" clId="{25376983-EBE7-46B5-945E-413F4B5727CB}" dt="2020-07-28T07:04:43.513" v="1798" actId="20577"/>
          <ac:spMkLst>
            <pc:docMk/>
            <pc:sldMk cId="3714416294" sldId="322"/>
            <ac:spMk id="3" creationId="{30C432DD-159A-4858-AC8F-8A7673FADB2C}"/>
          </ac:spMkLst>
        </pc:spChg>
        <pc:spChg chg="mod">
          <ac:chgData name="Shaul Chamoula" userId="ac6f003072e8c24a" providerId="LiveId" clId="{25376983-EBE7-46B5-945E-413F4B5727CB}" dt="2020-07-28T07:05:02.944" v="1828" actId="1076"/>
          <ac:spMkLst>
            <pc:docMk/>
            <pc:sldMk cId="3714416294" sldId="322"/>
            <ac:spMk id="4" creationId="{C0A34A88-4A19-40E8-B77D-CD2C135DDDDE}"/>
          </ac:spMkLst>
        </pc:spChg>
        <pc:spChg chg="mod">
          <ac:chgData name="Shaul Chamoula" userId="ac6f003072e8c24a" providerId="LiveId" clId="{25376983-EBE7-46B5-945E-413F4B5727CB}" dt="2020-07-28T21:28:57.065" v="3925" actId="313"/>
          <ac:spMkLst>
            <pc:docMk/>
            <pc:sldMk cId="3714416294" sldId="322"/>
            <ac:spMk id="5" creationId="{4D3D6692-F9A2-4428-A7E7-0758AED3B91C}"/>
          </ac:spMkLst>
        </pc:spChg>
      </pc:sldChg>
      <pc:sldChg chg="addSp delSp modSp add mod modNotesTx">
        <pc:chgData name="Shaul Chamoula" userId="ac6f003072e8c24a" providerId="LiveId" clId="{25376983-EBE7-46B5-945E-413F4B5727CB}" dt="2020-07-28T21:28:56.138" v="3924" actId="313"/>
        <pc:sldMkLst>
          <pc:docMk/>
          <pc:sldMk cId="1247076984" sldId="323"/>
        </pc:sldMkLst>
        <pc:spChg chg="del mod">
          <ac:chgData name="Shaul Chamoula" userId="ac6f003072e8c24a" providerId="LiveId" clId="{25376983-EBE7-46B5-945E-413F4B5727CB}" dt="2020-07-28T07:08:06.270" v="1877" actId="478"/>
          <ac:spMkLst>
            <pc:docMk/>
            <pc:sldMk cId="1247076984" sldId="323"/>
            <ac:spMk id="3" creationId="{30C432DD-159A-4858-AC8F-8A7673FADB2C}"/>
          </ac:spMkLst>
        </pc:spChg>
        <pc:spChg chg="del mod">
          <ac:chgData name="Shaul Chamoula" userId="ac6f003072e8c24a" providerId="LiveId" clId="{25376983-EBE7-46B5-945E-413F4B5727CB}" dt="2020-07-28T07:08:06.270" v="1877" actId="478"/>
          <ac:spMkLst>
            <pc:docMk/>
            <pc:sldMk cId="1247076984" sldId="323"/>
            <ac:spMk id="4" creationId="{C0A34A88-4A19-40E8-B77D-CD2C135DDDDE}"/>
          </ac:spMkLst>
        </pc:spChg>
        <pc:spChg chg="mod">
          <ac:chgData name="Shaul Chamoula" userId="ac6f003072e8c24a" providerId="LiveId" clId="{25376983-EBE7-46B5-945E-413F4B5727CB}" dt="2020-07-28T21:28:56.138" v="3924" actId="313"/>
          <ac:spMkLst>
            <pc:docMk/>
            <pc:sldMk cId="1247076984" sldId="323"/>
            <ac:spMk id="5" creationId="{4D3D6692-F9A2-4428-A7E7-0758AED3B91C}"/>
          </ac:spMkLst>
        </pc:spChg>
        <pc:spChg chg="add mod">
          <ac:chgData name="Shaul Chamoula" userId="ac6f003072e8c24a" providerId="LiveId" clId="{25376983-EBE7-46B5-945E-413F4B5727CB}" dt="2020-07-28T07:08:30.277" v="1910" actId="20577"/>
          <ac:spMkLst>
            <pc:docMk/>
            <pc:sldMk cId="1247076984" sldId="323"/>
            <ac:spMk id="6" creationId="{4530C14B-A453-4582-AF42-EAF6C2CA6A6E}"/>
          </ac:spMkLst>
        </pc:spChg>
        <pc:spChg chg="add">
          <ac:chgData name="Shaul Chamoula" userId="ac6f003072e8c24a" providerId="LiveId" clId="{25376983-EBE7-46B5-945E-413F4B5727CB}" dt="2020-07-28T07:08:07.944" v="1878" actId="22"/>
          <ac:spMkLst>
            <pc:docMk/>
            <pc:sldMk cId="1247076984" sldId="323"/>
            <ac:spMk id="8" creationId="{1EC66AC0-86BB-44F0-959A-A75DA5C3CDA9}"/>
          </ac:spMkLst>
        </pc:spChg>
      </pc:sldChg>
      <pc:sldChg chg="delSp modSp add mod">
        <pc:chgData name="Shaul Chamoula" userId="ac6f003072e8c24a" providerId="LiveId" clId="{25376983-EBE7-46B5-945E-413F4B5727CB}" dt="2020-07-30T20:31:50.221" v="3944" actId="478"/>
        <pc:sldMkLst>
          <pc:docMk/>
          <pc:sldMk cId="669699981" sldId="324"/>
        </pc:sldMkLst>
        <pc:spChg chg="mod">
          <ac:chgData name="Shaul Chamoula" userId="ac6f003072e8c24a" providerId="LiveId" clId="{25376983-EBE7-46B5-945E-413F4B5727CB}" dt="2020-07-28T20:51:16.244" v="3890" actId="782"/>
          <ac:spMkLst>
            <pc:docMk/>
            <pc:sldMk cId="669699981" sldId="324"/>
            <ac:spMk id="3" creationId="{137C9259-BD27-44CF-89D5-877243D9C831}"/>
          </ac:spMkLst>
        </pc:spChg>
        <pc:spChg chg="del">
          <ac:chgData name="Shaul Chamoula" userId="ac6f003072e8c24a" providerId="LiveId" clId="{25376983-EBE7-46B5-945E-413F4B5727CB}" dt="2020-07-30T20:31:50.221" v="3944" actId="478"/>
          <ac:spMkLst>
            <pc:docMk/>
            <pc:sldMk cId="669699981" sldId="324"/>
            <ac:spMk id="6" creationId="{D40C8EF4-F222-4B31-8130-4875F8E3C95C}"/>
          </ac:spMkLst>
        </pc:spChg>
      </pc:sldChg>
      <pc:sldChg chg="delSp modSp add del mod">
        <pc:chgData name="Shaul Chamoula" userId="ac6f003072e8c24a" providerId="LiveId" clId="{25376983-EBE7-46B5-945E-413F4B5727CB}" dt="2020-07-28T07:47:09.184" v="2081" actId="47"/>
        <pc:sldMkLst>
          <pc:docMk/>
          <pc:sldMk cId="1088579204" sldId="325"/>
        </pc:sldMkLst>
        <pc:spChg chg="del">
          <ac:chgData name="Shaul Chamoula" userId="ac6f003072e8c24a" providerId="LiveId" clId="{25376983-EBE7-46B5-945E-413F4B5727CB}" dt="2020-07-28T07:33:31.679" v="1961" actId="478"/>
          <ac:spMkLst>
            <pc:docMk/>
            <pc:sldMk cId="1088579204" sldId="325"/>
            <ac:spMk id="6" creationId="{4558C303-E198-483E-A262-922AC5C18CB4}"/>
          </ac:spMkLst>
        </pc:spChg>
        <pc:spChg chg="mod">
          <ac:chgData name="Shaul Chamoula" userId="ac6f003072e8c24a" providerId="LiveId" clId="{25376983-EBE7-46B5-945E-413F4B5727CB}" dt="2020-07-28T07:33:25.836" v="1960"/>
          <ac:spMkLst>
            <pc:docMk/>
            <pc:sldMk cId="1088579204" sldId="325"/>
            <ac:spMk id="7" creationId="{00000000-0000-0000-0000-000000000000}"/>
          </ac:spMkLst>
        </pc:spChg>
        <pc:spChg chg="mod ord">
          <ac:chgData name="Shaul Chamoula" userId="ac6f003072e8c24a" providerId="LiveId" clId="{25376983-EBE7-46B5-945E-413F4B5727CB}" dt="2020-07-28T07:38:47.070" v="1997" actId="166"/>
          <ac:spMkLst>
            <pc:docMk/>
            <pc:sldMk cId="1088579204" sldId="325"/>
            <ac:spMk id="12" creationId="{5E466935-65B4-4FCF-8C8B-DB8D695A65CC}"/>
          </ac:spMkLst>
        </pc:spChg>
      </pc:sldChg>
      <pc:sldChg chg="addSp delSp modSp add mod modNotesTx">
        <pc:chgData name="Shaul Chamoula" userId="ac6f003072e8c24a" providerId="LiveId" clId="{25376983-EBE7-46B5-945E-413F4B5727CB}" dt="2020-07-28T20:53:34.964" v="3902" actId="6549"/>
        <pc:sldMkLst>
          <pc:docMk/>
          <pc:sldMk cId="1470621794" sldId="326"/>
        </pc:sldMkLst>
        <pc:spChg chg="mod">
          <ac:chgData name="Shaul Chamoula" userId="ac6f003072e8c24a" providerId="LiveId" clId="{25376983-EBE7-46B5-945E-413F4B5727CB}" dt="2020-07-28T07:39:42.046" v="2000"/>
          <ac:spMkLst>
            <pc:docMk/>
            <pc:sldMk cId="1470621794" sldId="326"/>
            <ac:spMk id="2" creationId="{3B567F7D-1E47-4912-81C9-557A1C052CD8}"/>
          </ac:spMkLst>
        </pc:spChg>
        <pc:spChg chg="del">
          <ac:chgData name="Shaul Chamoula" userId="ac6f003072e8c24a" providerId="LiveId" clId="{25376983-EBE7-46B5-945E-413F4B5727CB}" dt="2020-07-28T07:41:05.983" v="2011" actId="478"/>
          <ac:spMkLst>
            <pc:docMk/>
            <pc:sldMk cId="1470621794" sldId="326"/>
            <ac:spMk id="3" creationId="{30C432DD-159A-4858-AC8F-8A7673FADB2C}"/>
          </ac:spMkLst>
        </pc:spChg>
        <pc:spChg chg="del">
          <ac:chgData name="Shaul Chamoula" userId="ac6f003072e8c24a" providerId="LiveId" clId="{25376983-EBE7-46B5-945E-413F4B5727CB}" dt="2020-07-28T07:41:08.592" v="2012" actId="478"/>
          <ac:spMkLst>
            <pc:docMk/>
            <pc:sldMk cId="1470621794" sldId="326"/>
            <ac:spMk id="4" creationId="{C0A34A88-4A19-40E8-B77D-CD2C135DDDDE}"/>
          </ac:spMkLst>
        </pc:spChg>
        <pc:spChg chg="mod">
          <ac:chgData name="Shaul Chamoula" userId="ac6f003072e8c24a" providerId="LiveId" clId="{25376983-EBE7-46B5-945E-413F4B5727CB}" dt="2020-07-28T07:46:45.223" v="2080" actId="20577"/>
          <ac:spMkLst>
            <pc:docMk/>
            <pc:sldMk cId="1470621794" sldId="326"/>
            <ac:spMk id="5" creationId="{4D3D6692-F9A2-4428-A7E7-0758AED3B91C}"/>
          </ac:spMkLst>
        </pc:spChg>
        <pc:spChg chg="add mod">
          <ac:chgData name="Shaul Chamoula" userId="ac6f003072e8c24a" providerId="LiveId" clId="{25376983-EBE7-46B5-945E-413F4B5727CB}" dt="2020-07-28T07:41:45.841" v="2019" actId="5793"/>
          <ac:spMkLst>
            <pc:docMk/>
            <pc:sldMk cId="1470621794" sldId="326"/>
            <ac:spMk id="9" creationId="{161FB61F-34A4-4E4F-9496-8FB223D7EDC7}"/>
          </ac:spMkLst>
        </pc:spChg>
        <pc:spChg chg="mod">
          <ac:chgData name="Shaul Chamoula" userId="ac6f003072e8c24a" providerId="LiveId" clId="{25376983-EBE7-46B5-945E-413F4B5727CB}" dt="2020-07-28T15:36:25.917" v="3831" actId="122"/>
          <ac:spMkLst>
            <pc:docMk/>
            <pc:sldMk cId="1470621794" sldId="326"/>
            <ac:spMk id="12" creationId="{A1B5A734-1009-445D-8B09-29058D1E7961}"/>
          </ac:spMkLst>
        </pc:spChg>
        <pc:spChg chg="add del">
          <ac:chgData name="Shaul Chamoula" userId="ac6f003072e8c24a" providerId="LiveId" clId="{25376983-EBE7-46B5-945E-413F4B5727CB}" dt="2020-07-28T07:42:21.312" v="2026" actId="22"/>
          <ac:spMkLst>
            <pc:docMk/>
            <pc:sldMk cId="1470621794" sldId="326"/>
            <ac:spMk id="13" creationId="{809A7ABF-A108-4848-918D-630E73F1019D}"/>
          </ac:spMkLst>
        </pc:spChg>
        <pc:picChg chg="add mod">
          <ac:chgData name="Shaul Chamoula" userId="ac6f003072e8c24a" providerId="LiveId" clId="{25376983-EBE7-46B5-945E-413F4B5727CB}" dt="2020-07-28T07:42:51.544" v="2030" actId="14100"/>
          <ac:picMkLst>
            <pc:docMk/>
            <pc:sldMk cId="1470621794" sldId="326"/>
            <ac:picMk id="6" creationId="{22C46141-C585-4D21-B715-C079EDD15CCD}"/>
          </ac:picMkLst>
        </pc:picChg>
        <pc:picChg chg="add del mod">
          <ac:chgData name="Shaul Chamoula" userId="ac6f003072e8c24a" providerId="LiveId" clId="{25376983-EBE7-46B5-945E-413F4B5727CB}" dt="2020-07-28T07:41:11.031" v="2013" actId="478"/>
          <ac:picMkLst>
            <pc:docMk/>
            <pc:sldMk cId="1470621794" sldId="326"/>
            <ac:picMk id="7" creationId="{79F7A5EF-54ED-4015-AE80-F8857B6344EB}"/>
          </ac:picMkLst>
        </pc:picChg>
      </pc:sldChg>
      <pc:sldChg chg="delSp modSp add mod">
        <pc:chgData name="Shaul Chamoula" userId="ac6f003072e8c24a" providerId="LiveId" clId="{25376983-EBE7-46B5-945E-413F4B5727CB}" dt="2020-07-28T20:51:30.568" v="3891" actId="782"/>
        <pc:sldMkLst>
          <pc:docMk/>
          <pc:sldMk cId="4284567324" sldId="327"/>
        </pc:sldMkLst>
        <pc:spChg chg="mod">
          <ac:chgData name="Shaul Chamoula" userId="ac6f003072e8c24a" providerId="LiveId" clId="{25376983-EBE7-46B5-945E-413F4B5727CB}" dt="2020-07-28T20:51:30.568" v="3891" actId="782"/>
          <ac:spMkLst>
            <pc:docMk/>
            <pc:sldMk cId="4284567324" sldId="327"/>
            <ac:spMk id="3" creationId="{137C9259-BD27-44CF-89D5-877243D9C831}"/>
          </ac:spMkLst>
        </pc:spChg>
        <pc:spChg chg="del">
          <ac:chgData name="Shaul Chamoula" userId="ac6f003072e8c24a" providerId="LiveId" clId="{25376983-EBE7-46B5-945E-413F4B5727CB}" dt="2020-07-28T08:16:26.972" v="2304" actId="478"/>
          <ac:spMkLst>
            <pc:docMk/>
            <pc:sldMk cId="4284567324" sldId="327"/>
            <ac:spMk id="6" creationId="{D40C8EF4-F222-4B31-8130-4875F8E3C95C}"/>
          </ac:spMkLst>
        </pc:spChg>
      </pc:sldChg>
      <pc:sldChg chg="addSp delSp modSp add mod modNotesTx">
        <pc:chgData name="Shaul Chamoula" userId="ac6f003072e8c24a" providerId="LiveId" clId="{25376983-EBE7-46B5-945E-413F4B5727CB}" dt="2020-07-28T21:30:04.204" v="3935" actId="20577"/>
        <pc:sldMkLst>
          <pc:docMk/>
          <pc:sldMk cId="430946106" sldId="328"/>
        </pc:sldMkLst>
        <pc:spChg chg="mod">
          <ac:chgData name="Shaul Chamoula" userId="ac6f003072e8c24a" providerId="LiveId" clId="{25376983-EBE7-46B5-945E-413F4B5727CB}" dt="2020-07-28T21:30:04.204" v="3935" actId="20577"/>
          <ac:spMkLst>
            <pc:docMk/>
            <pc:sldMk cId="430946106" sldId="328"/>
            <ac:spMk id="5" creationId="{4D3D6692-F9A2-4428-A7E7-0758AED3B91C}"/>
          </ac:spMkLst>
        </pc:spChg>
        <pc:spChg chg="add del">
          <ac:chgData name="Shaul Chamoula" userId="ac6f003072e8c24a" providerId="LiveId" clId="{25376983-EBE7-46B5-945E-413F4B5727CB}" dt="2020-07-28T08:13:49.669" v="2282" actId="22"/>
          <ac:spMkLst>
            <pc:docMk/>
            <pc:sldMk cId="430946106" sldId="328"/>
            <ac:spMk id="10" creationId="{0B2C8E1F-071F-4D12-97C8-A783A0345A64}"/>
          </ac:spMkLst>
        </pc:spChg>
        <pc:spChg chg="mod">
          <ac:chgData name="Shaul Chamoula" userId="ac6f003072e8c24a" providerId="LiveId" clId="{25376983-EBE7-46B5-945E-413F4B5727CB}" dt="2020-07-28T15:36:03.538" v="3830" actId="122"/>
          <ac:spMkLst>
            <pc:docMk/>
            <pc:sldMk cId="430946106" sldId="328"/>
            <ac:spMk id="12" creationId="{A1B5A734-1009-445D-8B09-29058D1E7961}"/>
          </ac:spMkLst>
        </pc:spChg>
        <pc:spChg chg="add del mod">
          <ac:chgData name="Shaul Chamoula" userId="ac6f003072e8c24a" providerId="LiveId" clId="{25376983-EBE7-46B5-945E-413F4B5727CB}" dt="2020-07-28T08:14:13.776" v="2286" actId="478"/>
          <ac:spMkLst>
            <pc:docMk/>
            <pc:sldMk cId="430946106" sldId="328"/>
            <ac:spMk id="13" creationId="{72556FFE-DA5A-4052-B387-FDE0EC77A4DB}"/>
          </ac:spMkLst>
        </pc:spChg>
        <pc:spChg chg="add mod">
          <ac:chgData name="Shaul Chamoula" userId="ac6f003072e8c24a" providerId="LiveId" clId="{25376983-EBE7-46B5-945E-413F4B5727CB}" dt="2020-07-28T08:16:07.477" v="2303" actId="242"/>
          <ac:spMkLst>
            <pc:docMk/>
            <pc:sldMk cId="430946106" sldId="328"/>
            <ac:spMk id="14" creationId="{5DCA1129-846E-4EFF-B1EB-5CBC8EF1A462}"/>
          </ac:spMkLst>
        </pc:spChg>
        <pc:picChg chg="del">
          <ac:chgData name="Shaul Chamoula" userId="ac6f003072e8c24a" providerId="LiveId" clId="{25376983-EBE7-46B5-945E-413F4B5727CB}" dt="2020-07-28T07:47:46.708" v="2085" actId="478"/>
          <ac:picMkLst>
            <pc:docMk/>
            <pc:sldMk cId="430946106" sldId="328"/>
            <ac:picMk id="6" creationId="{22C46141-C585-4D21-B715-C079EDD15CCD}"/>
          </ac:picMkLst>
        </pc:picChg>
      </pc:sldChg>
      <pc:sldChg chg="addSp delSp modSp add mod modNotesTx">
        <pc:chgData name="Shaul Chamoula" userId="ac6f003072e8c24a" providerId="LiveId" clId="{25376983-EBE7-46B5-945E-413F4B5727CB}" dt="2020-07-28T20:53:25.131" v="3900" actId="6549"/>
        <pc:sldMkLst>
          <pc:docMk/>
          <pc:sldMk cId="1452775027" sldId="329"/>
        </pc:sldMkLst>
        <pc:spChg chg="del">
          <ac:chgData name="Shaul Chamoula" userId="ac6f003072e8c24a" providerId="LiveId" clId="{25376983-EBE7-46B5-945E-413F4B5727CB}" dt="2020-07-28T08:17:45.231" v="2309" actId="478"/>
          <ac:spMkLst>
            <pc:docMk/>
            <pc:sldMk cId="1452775027" sldId="329"/>
            <ac:spMk id="5" creationId="{4D3D6692-F9A2-4428-A7E7-0758AED3B91C}"/>
          </ac:spMkLst>
        </pc:spChg>
        <pc:spChg chg="add del mod">
          <ac:chgData name="Shaul Chamoula" userId="ac6f003072e8c24a" providerId="LiveId" clId="{25376983-EBE7-46B5-945E-413F4B5727CB}" dt="2020-07-28T08:17:53.891" v="2311" actId="22"/>
          <ac:spMkLst>
            <pc:docMk/>
            <pc:sldMk cId="1452775027" sldId="329"/>
            <ac:spMk id="6" creationId="{8C485544-75C8-47D4-9D70-4D4C0D36EA88}"/>
          </ac:spMkLst>
        </pc:spChg>
        <pc:spChg chg="add mod">
          <ac:chgData name="Shaul Chamoula" userId="ac6f003072e8c24a" providerId="LiveId" clId="{25376983-EBE7-46B5-945E-413F4B5727CB}" dt="2020-07-28T08:21:11.965" v="2446" actId="20577"/>
          <ac:spMkLst>
            <pc:docMk/>
            <pc:sldMk cId="1452775027" sldId="329"/>
            <ac:spMk id="8" creationId="{A81FFCA5-378B-4AA5-83B3-5703552E02E6}"/>
          </ac:spMkLst>
        </pc:spChg>
        <pc:spChg chg="mod">
          <ac:chgData name="Shaul Chamoula" userId="ac6f003072e8c24a" providerId="LiveId" clId="{25376983-EBE7-46B5-945E-413F4B5727CB}" dt="2020-07-28T15:35:47.622" v="3828" actId="122"/>
          <ac:spMkLst>
            <pc:docMk/>
            <pc:sldMk cId="1452775027" sldId="329"/>
            <ac:spMk id="12" creationId="{A1B5A734-1009-445D-8B09-29058D1E7961}"/>
          </ac:spMkLst>
        </pc:spChg>
        <pc:spChg chg="mod">
          <ac:chgData name="Shaul Chamoula" userId="ac6f003072e8c24a" providerId="LiveId" clId="{25376983-EBE7-46B5-945E-413F4B5727CB}" dt="2020-07-28T15:35:12.496" v="3826" actId="20577"/>
          <ac:spMkLst>
            <pc:docMk/>
            <pc:sldMk cId="1452775027" sldId="329"/>
            <ac:spMk id="14" creationId="{5DCA1129-846E-4EFF-B1EB-5CBC8EF1A462}"/>
          </ac:spMkLst>
        </pc:spChg>
        <pc:spChg chg="add del mod">
          <ac:chgData name="Shaul Chamoula" userId="ac6f003072e8c24a" providerId="LiveId" clId="{25376983-EBE7-46B5-945E-413F4B5727CB}" dt="2020-07-28T08:22:25.308" v="2505"/>
          <ac:spMkLst>
            <pc:docMk/>
            <pc:sldMk cId="1452775027" sldId="329"/>
            <ac:spMk id="16" creationId="{F675173A-7B33-4977-ABB4-FAC1ECFAD6FC}"/>
          </ac:spMkLst>
        </pc:spChg>
        <pc:picChg chg="add del mod">
          <ac:chgData name="Shaul Chamoula" userId="ac6f003072e8c24a" providerId="LiveId" clId="{25376983-EBE7-46B5-945E-413F4B5727CB}" dt="2020-07-28T08:17:50.923" v="2310" actId="21"/>
          <ac:picMkLst>
            <pc:docMk/>
            <pc:sldMk cId="1452775027" sldId="329"/>
            <ac:picMk id="3" creationId="{917A33A4-7A58-4D85-B5A6-F0CFD2548490}"/>
          </ac:picMkLst>
        </pc:picChg>
        <pc:picChg chg="add del mod">
          <ac:chgData name="Shaul Chamoula" userId="ac6f003072e8c24a" providerId="LiveId" clId="{25376983-EBE7-46B5-945E-413F4B5727CB}" dt="2020-07-28T08:21:56.170" v="2504" actId="478"/>
          <ac:picMkLst>
            <pc:docMk/>
            <pc:sldMk cId="1452775027" sldId="329"/>
            <ac:picMk id="7" creationId="{9D1FA445-FE01-4D7A-BC5E-AEB17777AD8F}"/>
          </ac:picMkLst>
        </pc:picChg>
        <pc:picChg chg="add mod">
          <ac:chgData name="Shaul Chamoula" userId="ac6f003072e8c24a" providerId="LiveId" clId="{25376983-EBE7-46B5-945E-413F4B5727CB}" dt="2020-07-28T08:22:32.700" v="2506" actId="14100"/>
          <ac:picMkLst>
            <pc:docMk/>
            <pc:sldMk cId="1452775027" sldId="329"/>
            <ac:picMk id="17" creationId="{E57215A9-7092-4DF8-9E6A-73B105C2C6DB}"/>
          </ac:picMkLst>
        </pc:picChg>
        <pc:cxnChg chg="add mod">
          <ac:chgData name="Shaul Chamoula" userId="ac6f003072e8c24a" providerId="LiveId" clId="{25376983-EBE7-46B5-945E-413F4B5727CB}" dt="2020-07-28T08:24:00.412" v="2572" actId="1582"/>
          <ac:cxnSpMkLst>
            <pc:docMk/>
            <pc:sldMk cId="1452775027" sldId="329"/>
            <ac:cxnSpMk id="19" creationId="{18E165A9-9ABD-4486-A1F9-1B016FE02FE8}"/>
          </ac:cxnSpMkLst>
        </pc:cxnChg>
      </pc:sldChg>
      <pc:sldChg chg="modSp add mod modNotesTx">
        <pc:chgData name="Shaul Chamoula" userId="ac6f003072e8c24a" providerId="LiveId" clId="{25376983-EBE7-46B5-945E-413F4B5727CB}" dt="2020-07-28T21:29:03.538" v="3927" actId="313"/>
        <pc:sldMkLst>
          <pc:docMk/>
          <pc:sldMk cId="953075857" sldId="330"/>
        </pc:sldMkLst>
        <pc:spChg chg="mod">
          <ac:chgData name="Shaul Chamoula" userId="ac6f003072e8c24a" providerId="LiveId" clId="{25376983-EBE7-46B5-945E-413F4B5727CB}" dt="2020-07-28T15:35:51.704" v="3829" actId="122"/>
          <ac:spMkLst>
            <pc:docMk/>
            <pc:sldMk cId="953075857" sldId="330"/>
            <ac:spMk id="12" creationId="{A1B5A734-1009-445D-8B09-29058D1E7961}"/>
          </ac:spMkLst>
        </pc:spChg>
        <pc:spChg chg="mod">
          <ac:chgData name="Shaul Chamoula" userId="ac6f003072e8c24a" providerId="LiveId" clId="{25376983-EBE7-46B5-945E-413F4B5727CB}" dt="2020-07-28T21:29:03.538" v="3927" actId="313"/>
          <ac:spMkLst>
            <pc:docMk/>
            <pc:sldMk cId="953075857" sldId="330"/>
            <ac:spMk id="14" creationId="{5DCA1129-846E-4EFF-B1EB-5CBC8EF1A462}"/>
          </ac:spMkLst>
        </pc:spChg>
      </pc:sldChg>
      <pc:sldChg chg="modSp add mod">
        <pc:chgData name="Shaul Chamoula" userId="ac6f003072e8c24a" providerId="LiveId" clId="{25376983-EBE7-46B5-945E-413F4B5727CB}" dt="2020-07-28T20:51:56.318" v="3892" actId="782"/>
        <pc:sldMkLst>
          <pc:docMk/>
          <pc:sldMk cId="974681334" sldId="331"/>
        </pc:sldMkLst>
        <pc:spChg chg="mod">
          <ac:chgData name="Shaul Chamoula" userId="ac6f003072e8c24a" providerId="LiveId" clId="{25376983-EBE7-46B5-945E-413F4B5727CB}" dt="2020-07-28T20:51:56.318" v="3892" actId="782"/>
          <ac:spMkLst>
            <pc:docMk/>
            <pc:sldMk cId="974681334" sldId="331"/>
            <ac:spMk id="3" creationId="{137C9259-BD27-44CF-89D5-877243D9C831}"/>
          </ac:spMkLst>
        </pc:spChg>
      </pc:sldChg>
      <pc:sldChg chg="addSp delSp modSp add mod modNotesTx">
        <pc:chgData name="Shaul Chamoula" userId="ac6f003072e8c24a" providerId="LiveId" clId="{25376983-EBE7-46B5-945E-413F4B5727CB}" dt="2020-08-02T22:21:52.068" v="5346" actId="20577"/>
        <pc:sldMkLst>
          <pc:docMk/>
          <pc:sldMk cId="2318011688" sldId="332"/>
        </pc:sldMkLst>
        <pc:spChg chg="mod">
          <ac:chgData name="Shaul Chamoula" userId="ac6f003072e8c24a" providerId="LiveId" clId="{25376983-EBE7-46B5-945E-413F4B5727CB}" dt="2020-08-02T22:21:52.068" v="5346" actId="20577"/>
          <ac:spMkLst>
            <pc:docMk/>
            <pc:sldMk cId="2318011688" sldId="332"/>
            <ac:spMk id="5" creationId="{4D3D6692-F9A2-4428-A7E7-0758AED3B91C}"/>
          </ac:spMkLst>
        </pc:spChg>
        <pc:spChg chg="mod">
          <ac:chgData name="Shaul Chamoula" userId="ac6f003072e8c24a" providerId="LiveId" clId="{25376983-EBE7-46B5-945E-413F4B5727CB}" dt="2020-07-28T15:39:54.319" v="3861" actId="122"/>
          <ac:spMkLst>
            <pc:docMk/>
            <pc:sldMk cId="2318011688" sldId="332"/>
            <ac:spMk id="12" creationId="{A1B5A734-1009-445D-8B09-29058D1E7961}"/>
          </ac:spMkLst>
        </pc:spChg>
        <pc:spChg chg="del">
          <ac:chgData name="Shaul Chamoula" userId="ac6f003072e8c24a" providerId="LiveId" clId="{25376983-EBE7-46B5-945E-413F4B5727CB}" dt="2020-07-28T08:29:21.611" v="2580" actId="478"/>
          <ac:spMkLst>
            <pc:docMk/>
            <pc:sldMk cId="2318011688" sldId="332"/>
            <ac:spMk id="14" creationId="{5DCA1129-846E-4EFF-B1EB-5CBC8EF1A462}"/>
          </ac:spMkLst>
        </pc:spChg>
        <pc:picChg chg="add del">
          <ac:chgData name="Shaul Chamoula" userId="ac6f003072e8c24a" providerId="LiveId" clId="{25376983-EBE7-46B5-945E-413F4B5727CB}" dt="2020-07-28T08:29:11.749" v="2578"/>
          <ac:picMkLst>
            <pc:docMk/>
            <pc:sldMk cId="2318011688" sldId="332"/>
            <ac:picMk id="3" creationId="{9F4D9C98-AEE3-42D9-98EA-C0019C2EB6D3}"/>
          </ac:picMkLst>
        </pc:picChg>
        <pc:picChg chg="add del mod modCrop">
          <ac:chgData name="Shaul Chamoula" userId="ac6f003072e8c24a" providerId="LiveId" clId="{25376983-EBE7-46B5-945E-413F4B5727CB}" dt="2020-07-28T08:37:59.893" v="2585" actId="478"/>
          <ac:picMkLst>
            <pc:docMk/>
            <pc:sldMk cId="2318011688" sldId="332"/>
            <ac:picMk id="4" creationId="{AB8ACC7D-7D82-4378-B214-B75C42A99927}"/>
          </ac:picMkLst>
        </pc:picChg>
        <pc:picChg chg="add mod">
          <ac:chgData name="Shaul Chamoula" userId="ac6f003072e8c24a" providerId="LiveId" clId="{25376983-EBE7-46B5-945E-413F4B5727CB}" dt="2020-07-28T08:38:24.679" v="2589" actId="1076"/>
          <ac:picMkLst>
            <pc:docMk/>
            <pc:sldMk cId="2318011688" sldId="332"/>
            <ac:picMk id="7" creationId="{4645F8DD-760D-481A-9491-21CBC14ADC6E}"/>
          </ac:picMkLst>
        </pc:picChg>
      </pc:sldChg>
      <pc:sldChg chg="modSp add mod ord modNotesTx">
        <pc:chgData name="Shaul Chamoula" userId="ac6f003072e8c24a" providerId="LiveId" clId="{25376983-EBE7-46B5-945E-413F4B5727CB}" dt="2020-08-02T21:11:00.276" v="4240" actId="20577"/>
        <pc:sldMkLst>
          <pc:docMk/>
          <pc:sldMk cId="2377668925" sldId="333"/>
        </pc:sldMkLst>
        <pc:spChg chg="mod">
          <ac:chgData name="Shaul Chamoula" userId="ac6f003072e8c24a" providerId="LiveId" clId="{25376983-EBE7-46B5-945E-413F4B5727CB}" dt="2020-08-02T21:11:00.276" v="4240" actId="20577"/>
          <ac:spMkLst>
            <pc:docMk/>
            <pc:sldMk cId="2377668925" sldId="333"/>
            <ac:spMk id="5" creationId="{4D3D6692-F9A2-4428-A7E7-0758AED3B91C}"/>
          </ac:spMkLst>
        </pc:spChg>
        <pc:spChg chg="mod">
          <ac:chgData name="Shaul Chamoula" userId="ac6f003072e8c24a" providerId="LiveId" clId="{25376983-EBE7-46B5-945E-413F4B5727CB}" dt="2020-07-28T15:39:46.840" v="3860" actId="122"/>
          <ac:spMkLst>
            <pc:docMk/>
            <pc:sldMk cId="2377668925" sldId="333"/>
            <ac:spMk id="12" creationId="{A1B5A734-1009-445D-8B09-29058D1E7961}"/>
          </ac:spMkLst>
        </pc:spChg>
      </pc:sldChg>
      <pc:sldChg chg="addSp delSp modSp add del mod modClrScheme chgLayout modNotesTx">
        <pc:chgData name="Shaul Chamoula" userId="ac6f003072e8c24a" providerId="LiveId" clId="{25376983-EBE7-46B5-945E-413F4B5727CB}" dt="2020-07-28T20:53:14.442" v="3898" actId="6549"/>
        <pc:sldMkLst>
          <pc:docMk/>
          <pc:sldMk cId="276221720" sldId="334"/>
        </pc:sldMkLst>
        <pc:spChg chg="mod ord">
          <ac:chgData name="Shaul Chamoula" userId="ac6f003072e8c24a" providerId="LiveId" clId="{25376983-EBE7-46B5-945E-413F4B5727CB}" dt="2020-07-28T08:58:24.693" v="2595" actId="700"/>
          <ac:spMkLst>
            <pc:docMk/>
            <pc:sldMk cId="276221720" sldId="334"/>
            <ac:spMk id="2" creationId="{3B567F7D-1E47-4912-81C9-557A1C052CD8}"/>
          </ac:spMkLst>
        </pc:spChg>
        <pc:spChg chg="add del mod ord">
          <ac:chgData name="Shaul Chamoula" userId="ac6f003072e8c24a" providerId="LiveId" clId="{25376983-EBE7-46B5-945E-413F4B5727CB}" dt="2020-07-28T08:58:24.693" v="2595" actId="700"/>
          <ac:spMkLst>
            <pc:docMk/>
            <pc:sldMk cId="276221720" sldId="334"/>
            <ac:spMk id="3" creationId="{452FAA4D-C126-47B7-9315-0E00992DA883}"/>
          </ac:spMkLst>
        </pc:spChg>
        <pc:spChg chg="add del mod ord">
          <ac:chgData name="Shaul Chamoula" userId="ac6f003072e8c24a" providerId="LiveId" clId="{25376983-EBE7-46B5-945E-413F4B5727CB}" dt="2020-07-28T08:58:24.693" v="2595" actId="700"/>
          <ac:spMkLst>
            <pc:docMk/>
            <pc:sldMk cId="276221720" sldId="334"/>
            <ac:spMk id="4" creationId="{745EABD1-6173-4EAC-A12C-1F6014EC9037}"/>
          </ac:spMkLst>
        </pc:spChg>
        <pc:spChg chg="add del mod ord">
          <ac:chgData name="Shaul Chamoula" userId="ac6f003072e8c24a" providerId="LiveId" clId="{25376983-EBE7-46B5-945E-413F4B5727CB}" dt="2020-07-28T09:10:54.241" v="2678" actId="478"/>
          <ac:spMkLst>
            <pc:docMk/>
            <pc:sldMk cId="276221720" sldId="334"/>
            <ac:spMk id="5" creationId="{4D3D6692-F9A2-4428-A7E7-0758AED3B91C}"/>
          </ac:spMkLst>
        </pc:spChg>
        <pc:spChg chg="add del mod">
          <ac:chgData name="Shaul Chamoula" userId="ac6f003072e8c24a" providerId="LiveId" clId="{25376983-EBE7-46B5-945E-413F4B5727CB}" dt="2020-07-28T09:12:15.818" v="2682" actId="22"/>
          <ac:spMkLst>
            <pc:docMk/>
            <pc:sldMk cId="276221720" sldId="334"/>
            <ac:spMk id="8" creationId="{45285B73-A4B0-49D9-ADB9-31B7919209AA}"/>
          </ac:spMkLst>
        </pc:spChg>
        <pc:spChg chg="mod ord">
          <ac:chgData name="Shaul Chamoula" userId="ac6f003072e8c24a" providerId="LiveId" clId="{25376983-EBE7-46B5-945E-413F4B5727CB}" dt="2020-07-28T15:35:41.384" v="3827" actId="122"/>
          <ac:spMkLst>
            <pc:docMk/>
            <pc:sldMk cId="276221720" sldId="334"/>
            <ac:spMk id="12" creationId="{A1B5A734-1009-445D-8B09-29058D1E7961}"/>
          </ac:spMkLst>
        </pc:spChg>
        <pc:spChg chg="add del mod">
          <ac:chgData name="Shaul Chamoula" userId="ac6f003072e8c24a" providerId="LiveId" clId="{25376983-EBE7-46B5-945E-413F4B5727CB}" dt="2020-07-28T09:14:34.115" v="2697" actId="22"/>
          <ac:spMkLst>
            <pc:docMk/>
            <pc:sldMk cId="276221720" sldId="334"/>
            <ac:spMk id="18" creationId="{37388861-FC0B-43C1-8188-A781F533CDBE}"/>
          </ac:spMkLst>
        </pc:spChg>
        <pc:picChg chg="add del mod">
          <ac:chgData name="Shaul Chamoula" userId="ac6f003072e8c24a" providerId="LiveId" clId="{25376983-EBE7-46B5-945E-413F4B5727CB}" dt="2020-07-28T09:12:13.072" v="2681" actId="21"/>
          <ac:picMkLst>
            <pc:docMk/>
            <pc:sldMk cId="276221720" sldId="334"/>
            <ac:picMk id="10" creationId="{EEB53D09-7E72-4053-B411-9AAD9D758509}"/>
          </ac:picMkLst>
        </pc:picChg>
        <pc:picChg chg="add del mod">
          <ac:chgData name="Shaul Chamoula" userId="ac6f003072e8c24a" providerId="LiveId" clId="{25376983-EBE7-46B5-945E-413F4B5727CB}" dt="2020-07-28T09:14:25.163" v="2694" actId="478"/>
          <ac:picMkLst>
            <pc:docMk/>
            <pc:sldMk cId="276221720" sldId="334"/>
            <ac:picMk id="14" creationId="{73970661-A9E4-46C1-8F70-4BA0C73F6CF9}"/>
          </ac:picMkLst>
        </pc:picChg>
        <pc:picChg chg="add del mod">
          <ac:chgData name="Shaul Chamoula" userId="ac6f003072e8c24a" providerId="LiveId" clId="{25376983-EBE7-46B5-945E-413F4B5727CB}" dt="2020-07-28T09:14:28.138" v="2695" actId="478"/>
          <ac:picMkLst>
            <pc:docMk/>
            <pc:sldMk cId="276221720" sldId="334"/>
            <ac:picMk id="15" creationId="{70AEA43D-8BA6-427B-9D3B-B566CEEC9A08}"/>
          </ac:picMkLst>
        </pc:picChg>
        <pc:picChg chg="add del mod">
          <ac:chgData name="Shaul Chamoula" userId="ac6f003072e8c24a" providerId="LiveId" clId="{25376983-EBE7-46B5-945E-413F4B5727CB}" dt="2020-07-28T09:14:32.079" v="2696" actId="21"/>
          <ac:picMkLst>
            <pc:docMk/>
            <pc:sldMk cId="276221720" sldId="334"/>
            <ac:picMk id="16" creationId="{50B76AB7-B0AB-4BAD-87C7-58D291700C7D}"/>
          </ac:picMkLst>
        </pc:picChg>
        <pc:picChg chg="add mod">
          <ac:chgData name="Shaul Chamoula" userId="ac6f003072e8c24a" providerId="LiveId" clId="{25376983-EBE7-46B5-945E-413F4B5727CB}" dt="2020-07-28T09:14:43.165" v="2698" actId="14100"/>
          <ac:picMkLst>
            <pc:docMk/>
            <pc:sldMk cId="276221720" sldId="334"/>
            <ac:picMk id="20" creationId="{6988170E-7F24-410D-94A7-55CBC994F3F5}"/>
          </ac:picMkLst>
        </pc:picChg>
      </pc:sldChg>
      <pc:sldChg chg="modSp add mod ord modNotesTx">
        <pc:chgData name="Shaul Chamoula" userId="ac6f003072e8c24a" providerId="LiveId" clId="{25376983-EBE7-46B5-945E-413F4B5727CB}" dt="2020-07-28T20:53:17.861" v="3899" actId="6549"/>
        <pc:sldMkLst>
          <pc:docMk/>
          <pc:sldMk cId="1711632162" sldId="335"/>
        </pc:sldMkLst>
        <pc:spChg chg="mod">
          <ac:chgData name="Shaul Chamoula" userId="ac6f003072e8c24a" providerId="LiveId" clId="{25376983-EBE7-46B5-945E-413F4B5727CB}" dt="2020-07-28T09:25:17.041" v="2798" actId="20577"/>
          <ac:spMkLst>
            <pc:docMk/>
            <pc:sldMk cId="1711632162" sldId="335"/>
            <ac:spMk id="5" creationId="{4D3D6692-F9A2-4428-A7E7-0758AED3B91C}"/>
          </ac:spMkLst>
        </pc:spChg>
        <pc:spChg chg="mod">
          <ac:chgData name="Shaul Chamoula" userId="ac6f003072e8c24a" providerId="LiveId" clId="{25376983-EBE7-46B5-945E-413F4B5727CB}" dt="2020-07-28T20:39:21.196" v="3872" actId="20577"/>
          <ac:spMkLst>
            <pc:docMk/>
            <pc:sldMk cId="1711632162" sldId="335"/>
            <ac:spMk id="12" creationId="{A1B5A734-1009-445D-8B09-29058D1E7961}"/>
          </ac:spMkLst>
        </pc:spChg>
      </pc:sldChg>
      <pc:sldChg chg="addSp delSp modSp add mod modNotesTx">
        <pc:chgData name="Shaul Chamoula" userId="ac6f003072e8c24a" providerId="LiveId" clId="{25376983-EBE7-46B5-945E-413F4B5727CB}" dt="2020-07-28T15:37:38.208" v="3836" actId="122"/>
        <pc:sldMkLst>
          <pc:docMk/>
          <pc:sldMk cId="190345190" sldId="336"/>
        </pc:sldMkLst>
        <pc:spChg chg="add del mod">
          <ac:chgData name="Shaul Chamoula" userId="ac6f003072e8c24a" providerId="LiveId" clId="{25376983-EBE7-46B5-945E-413F4B5727CB}" dt="2020-07-28T10:07:07.450" v="2988" actId="20577"/>
          <ac:spMkLst>
            <pc:docMk/>
            <pc:sldMk cId="190345190" sldId="336"/>
            <ac:spMk id="4" creationId="{2EC971D2-39A6-4CEB-8EE0-50C37298606F}"/>
          </ac:spMkLst>
        </pc:spChg>
        <pc:spChg chg="del mod">
          <ac:chgData name="Shaul Chamoula" userId="ac6f003072e8c24a" providerId="LiveId" clId="{25376983-EBE7-46B5-945E-413F4B5727CB}" dt="2020-07-28T09:20:58.106" v="2742" actId="21"/>
          <ac:spMkLst>
            <pc:docMk/>
            <pc:sldMk cId="190345190" sldId="336"/>
            <ac:spMk id="5" creationId="{4D3D6692-F9A2-4428-A7E7-0758AED3B91C}"/>
          </ac:spMkLst>
        </pc:spChg>
        <pc:spChg chg="add mod">
          <ac:chgData name="Shaul Chamoula" userId="ac6f003072e8c24a" providerId="LiveId" clId="{25376983-EBE7-46B5-945E-413F4B5727CB}" dt="2020-07-28T09:24:38.259" v="2794" actId="13822"/>
          <ac:spMkLst>
            <pc:docMk/>
            <pc:sldMk cId="190345190" sldId="336"/>
            <ac:spMk id="10" creationId="{86F814AB-4EB9-41C1-8BFC-E737784F747D}"/>
          </ac:spMkLst>
        </pc:spChg>
        <pc:spChg chg="mod">
          <ac:chgData name="Shaul Chamoula" userId="ac6f003072e8c24a" providerId="LiveId" clId="{25376983-EBE7-46B5-945E-413F4B5727CB}" dt="2020-07-28T15:37:38.208" v="3836" actId="122"/>
          <ac:spMkLst>
            <pc:docMk/>
            <pc:sldMk cId="190345190" sldId="336"/>
            <ac:spMk id="12" creationId="{A1B5A734-1009-445D-8B09-29058D1E7961}"/>
          </ac:spMkLst>
        </pc:spChg>
        <pc:spChg chg="add del mod">
          <ac:chgData name="Shaul Chamoula" userId="ac6f003072e8c24a" providerId="LiveId" clId="{25376983-EBE7-46B5-945E-413F4B5727CB}" dt="2020-07-28T09:22:27.430" v="2760"/>
          <ac:spMkLst>
            <pc:docMk/>
            <pc:sldMk cId="190345190" sldId="336"/>
            <ac:spMk id="13" creationId="{DCE51707-BE8F-4D91-A64F-5FD34BA7E0C7}"/>
          </ac:spMkLst>
        </pc:spChg>
        <pc:picChg chg="del">
          <ac:chgData name="Shaul Chamoula" userId="ac6f003072e8c24a" providerId="LiveId" clId="{25376983-EBE7-46B5-945E-413F4B5727CB}" dt="2020-07-28T09:20:48.583" v="2740" actId="478"/>
          <ac:picMkLst>
            <pc:docMk/>
            <pc:sldMk cId="190345190" sldId="336"/>
            <ac:picMk id="7" creationId="{4645F8DD-760D-481A-9491-21CBC14ADC6E}"/>
          </ac:picMkLst>
        </pc:picChg>
      </pc:sldChg>
      <pc:sldChg chg="modSp add mod modNotesTx">
        <pc:chgData name="Shaul Chamoula" userId="ac6f003072e8c24a" providerId="LiveId" clId="{25376983-EBE7-46B5-945E-413F4B5727CB}" dt="2020-07-28T20:53:08.389" v="3897" actId="6549"/>
        <pc:sldMkLst>
          <pc:docMk/>
          <pc:sldMk cId="1139268485" sldId="337"/>
        </pc:sldMkLst>
        <pc:spChg chg="mod">
          <ac:chgData name="Shaul Chamoula" userId="ac6f003072e8c24a" providerId="LiveId" clId="{25376983-EBE7-46B5-945E-413F4B5727CB}" dt="2020-07-28T09:28:14.989" v="2807" actId="20577"/>
          <ac:spMkLst>
            <pc:docMk/>
            <pc:sldMk cId="1139268485" sldId="337"/>
            <ac:spMk id="4" creationId="{2EC971D2-39A6-4CEB-8EE0-50C37298606F}"/>
          </ac:spMkLst>
        </pc:spChg>
        <pc:spChg chg="mod">
          <ac:chgData name="Shaul Chamoula" userId="ac6f003072e8c24a" providerId="LiveId" clId="{25376983-EBE7-46B5-945E-413F4B5727CB}" dt="2020-07-28T20:43:10.741" v="3876" actId="20577"/>
          <ac:spMkLst>
            <pc:docMk/>
            <pc:sldMk cId="1139268485" sldId="337"/>
            <ac:spMk id="12" creationId="{A1B5A734-1009-445D-8B09-29058D1E7961}"/>
          </ac:spMkLst>
        </pc:spChg>
      </pc:sldChg>
      <pc:sldChg chg="addSp modSp add mod modNotesTx">
        <pc:chgData name="Shaul Chamoula" userId="ac6f003072e8c24a" providerId="LiveId" clId="{25376983-EBE7-46B5-945E-413F4B5727CB}" dt="2020-07-28T20:53:05.344" v="3896" actId="6549"/>
        <pc:sldMkLst>
          <pc:docMk/>
          <pc:sldMk cId="3881182241" sldId="338"/>
        </pc:sldMkLst>
        <pc:spChg chg="mod">
          <ac:chgData name="Shaul Chamoula" userId="ac6f003072e8c24a" providerId="LiveId" clId="{25376983-EBE7-46B5-945E-413F4B5727CB}" dt="2020-07-28T10:03:12.256" v="2880" actId="20577"/>
          <ac:spMkLst>
            <pc:docMk/>
            <pc:sldMk cId="3881182241" sldId="338"/>
            <ac:spMk id="4" creationId="{2EC971D2-39A6-4CEB-8EE0-50C37298606F}"/>
          </ac:spMkLst>
        </pc:spChg>
        <pc:spChg chg="add mod">
          <ac:chgData name="Shaul Chamoula" userId="ac6f003072e8c24a" providerId="LiveId" clId="{25376983-EBE7-46B5-945E-413F4B5727CB}" dt="2020-07-28T10:00:59.814" v="2857" actId="571"/>
          <ac:spMkLst>
            <pc:docMk/>
            <pc:sldMk cId="3881182241" sldId="338"/>
            <ac:spMk id="8" creationId="{A47DF89A-91A4-42D7-8463-ADCDC181D8A2}"/>
          </ac:spMkLst>
        </pc:spChg>
        <pc:spChg chg="mod">
          <ac:chgData name="Shaul Chamoula" userId="ac6f003072e8c24a" providerId="LiveId" clId="{25376983-EBE7-46B5-945E-413F4B5727CB}" dt="2020-07-28T20:43:52.751" v="3878" actId="1076"/>
          <ac:spMkLst>
            <pc:docMk/>
            <pc:sldMk cId="3881182241" sldId="338"/>
            <ac:spMk id="12" creationId="{A1B5A734-1009-445D-8B09-29058D1E7961}"/>
          </ac:spMkLst>
        </pc:spChg>
      </pc:sldChg>
      <pc:sldChg chg="modSp add mod modNotesTx">
        <pc:chgData name="Shaul Chamoula" userId="ac6f003072e8c24a" providerId="LiveId" clId="{25376983-EBE7-46B5-945E-413F4B5727CB}" dt="2020-08-09T13:13:21.060" v="5395" actId="20577"/>
        <pc:sldMkLst>
          <pc:docMk/>
          <pc:sldMk cId="2230119377" sldId="339"/>
        </pc:sldMkLst>
        <pc:spChg chg="mod">
          <ac:chgData name="Shaul Chamoula" userId="ac6f003072e8c24a" providerId="LiveId" clId="{25376983-EBE7-46B5-945E-413F4B5727CB}" dt="2020-08-09T13:13:21.060" v="5395" actId="20577"/>
          <ac:spMkLst>
            <pc:docMk/>
            <pc:sldMk cId="2230119377" sldId="339"/>
            <ac:spMk id="4" creationId="{2EC971D2-39A6-4CEB-8EE0-50C37298606F}"/>
          </ac:spMkLst>
        </pc:spChg>
        <pc:spChg chg="mod">
          <ac:chgData name="Shaul Chamoula" userId="ac6f003072e8c24a" providerId="LiveId" clId="{25376983-EBE7-46B5-945E-413F4B5727CB}" dt="2020-07-28T20:44:20.305" v="3880" actId="1076"/>
          <ac:spMkLst>
            <pc:docMk/>
            <pc:sldMk cId="2230119377" sldId="339"/>
            <ac:spMk id="12" creationId="{A1B5A734-1009-445D-8B09-29058D1E7961}"/>
          </ac:spMkLst>
        </pc:spChg>
      </pc:sldChg>
      <pc:sldChg chg="addSp modSp new del mod">
        <pc:chgData name="Shaul Chamoula" userId="ac6f003072e8c24a" providerId="LiveId" clId="{25376983-EBE7-46B5-945E-413F4B5727CB}" dt="2020-07-28T12:38:31.004" v="3390" actId="47"/>
        <pc:sldMkLst>
          <pc:docMk/>
          <pc:sldMk cId="335836989" sldId="340"/>
        </pc:sldMkLst>
        <pc:spChg chg="mod">
          <ac:chgData name="Shaul Chamoula" userId="ac6f003072e8c24a" providerId="LiveId" clId="{25376983-EBE7-46B5-945E-413F4B5727CB}" dt="2020-07-28T12:37:57.604" v="3388" actId="20577"/>
          <ac:spMkLst>
            <pc:docMk/>
            <pc:sldMk cId="335836989" sldId="340"/>
            <ac:spMk id="3" creationId="{2F0A037C-7BCB-406B-817D-0EBF0DE82F38}"/>
          </ac:spMkLst>
        </pc:spChg>
        <pc:spChg chg="add">
          <ac:chgData name="Shaul Chamoula" userId="ac6f003072e8c24a" providerId="LiveId" clId="{25376983-EBE7-46B5-945E-413F4B5727CB}" dt="2020-07-28T12:38:15.488" v="3389" actId="22"/>
          <ac:spMkLst>
            <pc:docMk/>
            <pc:sldMk cId="335836989" sldId="340"/>
            <ac:spMk id="6" creationId="{DF92F790-7B63-4D8E-B943-CE646CD89969}"/>
          </ac:spMkLst>
        </pc:spChg>
      </pc:sldChg>
      <pc:sldChg chg="addSp delSp modSp add mod modShow">
        <pc:chgData name="Shaul Chamoula" userId="ac6f003072e8c24a" providerId="LiveId" clId="{25376983-EBE7-46B5-945E-413F4B5727CB}" dt="2020-08-02T22:19:25.804" v="5297" actId="729"/>
        <pc:sldMkLst>
          <pc:docMk/>
          <pc:sldMk cId="3636004555" sldId="340"/>
        </pc:sldMkLst>
        <pc:spChg chg="del">
          <ac:chgData name="Shaul Chamoula" userId="ac6f003072e8c24a" providerId="LiveId" clId="{25376983-EBE7-46B5-945E-413F4B5727CB}" dt="2020-08-02T21:59:58.116" v="5280" actId="478"/>
          <ac:spMkLst>
            <pc:docMk/>
            <pc:sldMk cId="3636004555" sldId="340"/>
            <ac:spMk id="3" creationId="{CC747F1D-4827-4A19-ADAC-B662AD81FEC3}"/>
          </ac:spMkLst>
        </pc:spChg>
        <pc:spChg chg="mod">
          <ac:chgData name="Shaul Chamoula" userId="ac6f003072e8c24a" providerId="LiveId" clId="{25376983-EBE7-46B5-945E-413F4B5727CB}" dt="2020-08-02T22:00:57.969" v="5291" actId="122"/>
          <ac:spMkLst>
            <pc:docMk/>
            <pc:sldMk cId="3636004555" sldId="340"/>
            <ac:spMk id="10" creationId="{9E9F68AE-5B93-4C58-B5F8-61B60967435C}"/>
          </ac:spMkLst>
        </pc:spChg>
        <pc:spChg chg="mod">
          <ac:chgData name="Shaul Chamoula" userId="ac6f003072e8c24a" providerId="LiveId" clId="{25376983-EBE7-46B5-945E-413F4B5727CB}" dt="2020-08-02T21:53:03.541" v="5189" actId="20577"/>
          <ac:spMkLst>
            <pc:docMk/>
            <pc:sldMk cId="3636004555" sldId="340"/>
            <ac:spMk id="11" creationId="{AB8BD618-A489-477B-BCFF-DD00331D5EAB}"/>
          </ac:spMkLst>
        </pc:spChg>
        <pc:picChg chg="add del">
          <ac:chgData name="Shaul Chamoula" userId="ac6f003072e8c24a" providerId="LiveId" clId="{25376983-EBE7-46B5-945E-413F4B5727CB}" dt="2020-08-02T21:59:53.928" v="5279" actId="22"/>
          <ac:picMkLst>
            <pc:docMk/>
            <pc:sldMk cId="3636004555" sldId="340"/>
            <ac:picMk id="4" creationId="{8CFD8E51-66BF-4BE7-920B-22C818EF5011}"/>
          </ac:picMkLst>
        </pc:picChg>
        <pc:picChg chg="add mod">
          <ac:chgData name="Shaul Chamoula" userId="ac6f003072e8c24a" providerId="LiveId" clId="{25376983-EBE7-46B5-945E-413F4B5727CB}" dt="2020-08-02T22:00:19.162" v="5284" actId="1076"/>
          <ac:picMkLst>
            <pc:docMk/>
            <pc:sldMk cId="3636004555" sldId="340"/>
            <ac:picMk id="5" creationId="{113C7B1B-AEFE-4A99-8598-3719004190F0}"/>
          </ac:picMkLst>
        </pc:picChg>
        <pc:picChg chg="del">
          <ac:chgData name="Shaul Chamoula" userId="ac6f003072e8c24a" providerId="LiveId" clId="{25376983-EBE7-46B5-945E-413F4B5727CB}" dt="2020-08-02T22:00:12.376" v="5283" actId="478"/>
          <ac:picMkLst>
            <pc:docMk/>
            <pc:sldMk cId="3636004555" sldId="340"/>
            <ac:picMk id="8" creationId="{E1336D4C-B954-4D7A-A012-BC33384799E1}"/>
          </ac:picMkLst>
        </pc:picChg>
      </pc:sldChg>
      <pc:sldChg chg="modSp add mod">
        <pc:chgData name="Shaul Chamoula" userId="ac6f003072e8c24a" providerId="LiveId" clId="{25376983-EBE7-46B5-945E-413F4B5727CB}" dt="2020-08-02T22:24:47.231" v="5360" actId="14100"/>
        <pc:sldMkLst>
          <pc:docMk/>
          <pc:sldMk cId="1703846976" sldId="341"/>
        </pc:sldMkLst>
        <pc:spChg chg="mod">
          <ac:chgData name="Shaul Chamoula" userId="ac6f003072e8c24a" providerId="LiveId" clId="{25376983-EBE7-46B5-945E-413F4B5727CB}" dt="2020-08-02T22:24:47.231" v="5360" actId="14100"/>
          <ac:spMkLst>
            <pc:docMk/>
            <pc:sldMk cId="1703846976" sldId="341"/>
            <ac:spMk id="3" creationId="{137C9259-BD27-44CF-89D5-877243D9C831}"/>
          </ac:spMkLst>
        </pc:spChg>
      </pc:sldChg>
      <pc:sldChg chg="modSp add mod ord">
        <pc:chgData name="Shaul Chamoula" userId="ac6f003072e8c24a" providerId="LiveId" clId="{25376983-EBE7-46B5-945E-413F4B5727CB}" dt="2020-08-09T13:45:38.251" v="5618"/>
        <pc:sldMkLst>
          <pc:docMk/>
          <pc:sldMk cId="1901237394" sldId="372"/>
        </pc:sldMkLst>
        <pc:spChg chg="mod">
          <ac:chgData name="Shaul Chamoula" userId="ac6f003072e8c24a" providerId="LiveId" clId="{25376983-EBE7-46B5-945E-413F4B5727CB}" dt="2020-08-03T08:35:58.454" v="5364" actId="313"/>
          <ac:spMkLst>
            <pc:docMk/>
            <pc:sldMk cId="1901237394" sldId="372"/>
            <ac:spMk id="6" creationId="{A643F960-956B-4DE4-B13D-3FAADA36437B}"/>
          </ac:spMkLst>
        </pc:spChg>
      </pc:sldChg>
      <pc:sldChg chg="addSp delSp modSp add mod">
        <pc:chgData name="Shaul Chamoula" userId="ac6f003072e8c24a" providerId="LiveId" clId="{25376983-EBE7-46B5-945E-413F4B5727CB}" dt="2020-08-09T13:43:31.230" v="5607" actId="14100"/>
        <pc:sldMkLst>
          <pc:docMk/>
          <pc:sldMk cId="1751568493" sldId="373"/>
        </pc:sldMkLst>
        <pc:spChg chg="mod">
          <ac:chgData name="Shaul Chamoula" userId="ac6f003072e8c24a" providerId="LiveId" clId="{25376983-EBE7-46B5-945E-413F4B5727CB}" dt="2020-08-09T13:16:12.494" v="5429" actId="20577"/>
          <ac:spMkLst>
            <pc:docMk/>
            <pc:sldMk cId="1751568493" sldId="373"/>
            <ac:spMk id="2" creationId="{2F6469D9-7AB5-4B51-A971-96A91FB99D24}"/>
          </ac:spMkLst>
        </pc:spChg>
        <pc:spChg chg="mod">
          <ac:chgData name="Shaul Chamoula" userId="ac6f003072e8c24a" providerId="LiveId" clId="{25376983-EBE7-46B5-945E-413F4B5727CB}" dt="2020-08-09T13:18:26.676" v="5600" actId="15"/>
          <ac:spMkLst>
            <pc:docMk/>
            <pc:sldMk cId="1751568493" sldId="373"/>
            <ac:spMk id="11" creationId="{AB8BD618-A489-477B-BCFF-DD00331D5EAB}"/>
          </ac:spMkLst>
        </pc:spChg>
        <pc:spChg chg="mod">
          <ac:chgData name="Shaul Chamoula" userId="ac6f003072e8c24a" providerId="LiveId" clId="{25376983-EBE7-46B5-945E-413F4B5727CB}" dt="2020-08-09T13:41:15.212" v="5601"/>
          <ac:spMkLst>
            <pc:docMk/>
            <pc:sldMk cId="1751568493" sldId="373"/>
            <ac:spMk id="19" creationId="{543EAC08-BBEF-472F-B8C5-199A5156D154}"/>
          </ac:spMkLst>
        </pc:spChg>
        <pc:picChg chg="add mod">
          <ac:chgData name="Shaul Chamoula" userId="ac6f003072e8c24a" providerId="LiveId" clId="{25376983-EBE7-46B5-945E-413F4B5727CB}" dt="2020-08-09T13:43:31.230" v="5607" actId="14100"/>
          <ac:picMkLst>
            <pc:docMk/>
            <pc:sldMk cId="1751568493" sldId="373"/>
            <ac:picMk id="4" creationId="{04C31747-6B55-4D9D-9D27-EAA97E44AE36}"/>
          </ac:picMkLst>
        </pc:picChg>
        <pc:picChg chg="del">
          <ac:chgData name="Shaul Chamoula" userId="ac6f003072e8c24a" providerId="LiveId" clId="{25376983-EBE7-46B5-945E-413F4B5727CB}" dt="2020-08-09T13:42:58.024" v="5602" actId="478"/>
          <ac:picMkLst>
            <pc:docMk/>
            <pc:sldMk cId="1751568493" sldId="373"/>
            <ac:picMk id="17" creationId="{6BBB6F04-19C5-4546-B679-4F653743C87B}"/>
          </ac:picMkLst>
        </pc:picChg>
      </pc:sldChg>
      <pc:sldChg chg="new del">
        <pc:chgData name="Shaul Chamoula" userId="ac6f003072e8c24a" providerId="LiveId" clId="{25376983-EBE7-46B5-945E-413F4B5727CB}" dt="2020-08-09T13:15:29.389" v="5397" actId="680"/>
        <pc:sldMkLst>
          <pc:docMk/>
          <pc:sldMk cId="3812965865" sldId="373"/>
        </pc:sldMkLst>
      </pc:sldChg>
      <pc:sldChg chg="addSp delSp modSp add mod">
        <pc:chgData name="Shaul Chamoula" userId="ac6f003072e8c24a" providerId="LiveId" clId="{25376983-EBE7-46B5-945E-413F4B5727CB}" dt="2020-08-09T13:50:08.870" v="5668" actId="1076"/>
        <pc:sldMkLst>
          <pc:docMk/>
          <pc:sldMk cId="3940255694" sldId="374"/>
        </pc:sldMkLst>
        <pc:spChg chg="mod">
          <ac:chgData name="Shaul Chamoula" userId="ac6f003072e8c24a" providerId="LiveId" clId="{25376983-EBE7-46B5-945E-413F4B5727CB}" dt="2020-08-09T13:48:15.487" v="5663" actId="20577"/>
          <ac:spMkLst>
            <pc:docMk/>
            <pc:sldMk cId="3940255694" sldId="374"/>
            <ac:spMk id="2" creationId="{3B567F7D-1E47-4912-81C9-557A1C052CD8}"/>
          </ac:spMkLst>
        </pc:spChg>
        <pc:spChg chg="add del mod">
          <ac:chgData name="Shaul Chamoula" userId="ac6f003072e8c24a" providerId="LiveId" clId="{25376983-EBE7-46B5-945E-413F4B5727CB}" dt="2020-08-09T13:49:51.896" v="5665"/>
          <ac:spMkLst>
            <pc:docMk/>
            <pc:sldMk cId="3940255694" sldId="374"/>
            <ac:spMk id="4" creationId="{B1203038-5CA8-4DF7-94FD-7BE7CCA7BC87}"/>
          </ac:spMkLst>
        </pc:spChg>
        <pc:spChg chg="del mod">
          <ac:chgData name="Shaul Chamoula" userId="ac6f003072e8c24a" providerId="LiveId" clId="{25376983-EBE7-46B5-945E-413F4B5727CB}" dt="2020-08-09T13:48:09.022" v="5649" actId="478"/>
          <ac:spMkLst>
            <pc:docMk/>
            <pc:sldMk cId="3940255694" sldId="374"/>
            <ac:spMk id="5" creationId="{4D3D6692-F9A2-4428-A7E7-0758AED3B91C}"/>
          </ac:spMkLst>
        </pc:spChg>
        <pc:spChg chg="mod">
          <ac:chgData name="Shaul Chamoula" userId="ac6f003072e8c24a" providerId="LiveId" clId="{25376983-EBE7-46B5-945E-413F4B5727CB}" dt="2020-08-09T13:48:18.588" v="5664"/>
          <ac:spMkLst>
            <pc:docMk/>
            <pc:sldMk cId="3940255694" sldId="374"/>
            <ac:spMk id="12" creationId="{A1B5A734-1009-445D-8B09-29058D1E7961}"/>
          </ac:spMkLst>
        </pc:spChg>
        <pc:picChg chg="add mod">
          <ac:chgData name="Shaul Chamoula" userId="ac6f003072e8c24a" providerId="LiveId" clId="{25376983-EBE7-46B5-945E-413F4B5727CB}" dt="2020-08-09T13:50:08.870" v="5668" actId="1076"/>
          <ac:picMkLst>
            <pc:docMk/>
            <pc:sldMk cId="3940255694" sldId="374"/>
            <ac:picMk id="7" creationId="{A268F712-9C1C-49F7-9CD3-6B48EB6377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EC061A6-0796-4DA4-BCCF-C39215C865B3}" type="datetimeFigureOut">
              <a:rPr lang="he-IL" smtClean="0"/>
              <a:pPr/>
              <a:t>כ'/טבת/תשפ"ה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6DF83E7-A828-4E18-9E21-DA925548D1E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047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bb09f9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bb09f9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bb09f9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bb09f9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481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F83E7-A828-4E18-9E21-DA925548D1ED}" type="slidenum">
              <a:rPr lang="he-IL" smtClean="0"/>
              <a:pPr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9378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bb09f9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bb09f9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184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bb09f9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bb09f9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889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bb09f9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bb09f9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70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עם חוליה, שהיא המרכיב הבסיסי בכל מבנה נתונים שלמנו עד עכשיו, יצרנו שרשרת חוליות, מחסנית ותור;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F83E7-A828-4E18-9E21-DA925548D1ED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7652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F83E7-A828-4E18-9E21-DA925548D1ED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1751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F83E7-A828-4E18-9E21-DA925548D1ED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7234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bb09f98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bb09f98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bb09f9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bb09f9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953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F83E7-A828-4E18-9E21-DA925548D1ED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7896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יש אלגוריתמים שמעצם טבעם מיועדים לרוץ לנצח (למשל, מערכת ההפעלה שלכם היא תוכנה שלא אמורה לסיים את ריצתה אף פעם) 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ואפשר לשאול שאלות בסגנון “האם בכלל ייתכן שבמהלך הריצה הנצחית הזו יקרה כך-וכך?”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עבור אלגוריתם הרצים</a:t>
            </a:r>
            <a:r>
              <a:rPr lang="he-IL" sz="1200" baseline="0" dirty="0"/>
              <a:t> לנצח </a:t>
            </a:r>
            <a:r>
              <a:rPr lang="he-IL" sz="1200" dirty="0"/>
              <a:t>ויש אוטומטים המתארים גם אותם</a:t>
            </a:r>
            <a:endParaRPr lang="he-IL" sz="14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F83E7-A828-4E18-9E21-DA925548D1ED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2065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יש אלגוריתמים שמעצם טבעם מיועדים לרוץ לנצח (למשל, מערכת ההפעלה שלכם היא תוכנה שלא אמורה לסיים את ריצתה אף פעם) 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ואפשר לשאול שאלות בסגנון “האם בכלל ייתכן שבמהלך הריצה הנצחית הזו יקרה כך-וכך?”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עבור אלגוריתם הרצים</a:t>
            </a:r>
            <a:r>
              <a:rPr lang="he-IL" sz="1200" baseline="0" dirty="0"/>
              <a:t> לנצח </a:t>
            </a:r>
            <a:r>
              <a:rPr lang="he-IL" sz="1200" dirty="0"/>
              <a:t>ויש אוטומטים המתארים גם אותם</a:t>
            </a:r>
            <a:endParaRPr lang="he-IL" sz="14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F83E7-A828-4E18-9E21-DA925548D1ED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803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ער - מערכת שידורים לאומ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516000" y="2693989"/>
            <a:ext cx="11160000" cy="1470025"/>
          </a:xfrm>
        </p:spPr>
        <p:txBody>
          <a:bodyPr vert="horz" lIns="91440" tIns="45720" rIns="91440" bIns="45720" rtlCol="1" anchor="ctr">
            <a:normAutofit/>
          </a:bodyPr>
          <a:lstStyle>
            <a:lvl1pPr>
              <a:defRPr kumimoji="0" lang="he-IL" sz="6601" b="1" i="0" u="none" strike="noStrike" kern="1200" cap="none" spc="0" normalizeH="0" baseline="0" noProof="0" dirty="0" smtClean="0">
                <a:ln>
                  <a:noFill/>
                </a:ln>
                <a:solidFill>
                  <a:srgbClr val="192A72"/>
                </a:solidFill>
                <a:effectLst/>
                <a:uLnTx/>
                <a:uFillTx/>
                <a:latin typeface="Varela Round" panose="00000500000000000000" pitchFamily="2" charset="-79"/>
                <a:ea typeface="+mj-ea"/>
                <a:cs typeface="Varela Round" panose="00000500000000000000" pitchFamily="2" charset="-79"/>
              </a:defRPr>
            </a:lvl1pPr>
          </a:lstStyle>
          <a:p>
            <a:pPr marL="0" marR="0" lvl="0" indent="0" algn="ctr" defTabSz="914491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לחץ כדי לערוך סגנון כותרת</a:t>
            </a:r>
          </a:p>
        </p:txBody>
      </p:sp>
      <p:sp>
        <p:nvSpPr>
          <p:cNvPr id="7" name="מלבן מעוגל 6"/>
          <p:cNvSpPr/>
          <p:nvPr userDrawn="1"/>
        </p:nvSpPr>
        <p:spPr>
          <a:xfrm>
            <a:off x="-670069" y="6569428"/>
            <a:ext cx="2623961" cy="459108"/>
          </a:xfrm>
          <a:prstGeom prst="roundRect">
            <a:avLst>
              <a:gd name="adj" fmla="val 50000"/>
            </a:avLst>
          </a:prstGeom>
          <a:solidFill>
            <a:srgbClr val="6C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8" name="מלבן מעוגל 7"/>
          <p:cNvSpPr/>
          <p:nvPr userDrawn="1"/>
        </p:nvSpPr>
        <p:spPr>
          <a:xfrm>
            <a:off x="-1488810" y="6304086"/>
            <a:ext cx="3246400" cy="192925"/>
          </a:xfrm>
          <a:prstGeom prst="roundRect">
            <a:avLst>
              <a:gd name="adj" fmla="val 493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9" name="מלבן מעוגל 8"/>
          <p:cNvSpPr/>
          <p:nvPr userDrawn="1"/>
        </p:nvSpPr>
        <p:spPr>
          <a:xfrm>
            <a:off x="9986482" y="-439221"/>
            <a:ext cx="4205647" cy="631862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0" name="מלבן מעוגל 9"/>
          <p:cNvSpPr/>
          <p:nvPr userDrawn="1"/>
        </p:nvSpPr>
        <p:spPr>
          <a:xfrm>
            <a:off x="8259471" y="6565100"/>
            <a:ext cx="4434214" cy="796532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pic>
        <p:nvPicPr>
          <p:cNvPr id="12" name="תמונה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8" r="33511" b="26248"/>
          <a:stretch/>
        </p:blipFill>
        <p:spPr>
          <a:xfrm>
            <a:off x="5445286" y="369916"/>
            <a:ext cx="1301430" cy="15974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2D798A-D3EB-4AD6-BA0D-6AF5A272CB65}"/>
              </a:ext>
            </a:extLst>
          </p:cNvPr>
          <p:cNvSpPr/>
          <p:nvPr userDrawn="1"/>
        </p:nvSpPr>
        <p:spPr>
          <a:xfrm>
            <a:off x="-1" y="-960120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61D397-1081-475E-877E-2C0275DD9CD7}"/>
              </a:ext>
            </a:extLst>
          </p:cNvPr>
          <p:cNvSpPr/>
          <p:nvPr userDrawn="1"/>
        </p:nvSpPr>
        <p:spPr>
          <a:xfrm>
            <a:off x="-1356361" y="6875979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C9C924-5BCF-44F6-9D2C-C85E4D329EC9}"/>
              </a:ext>
            </a:extLst>
          </p:cNvPr>
          <p:cNvSpPr/>
          <p:nvPr userDrawn="1"/>
        </p:nvSpPr>
        <p:spPr>
          <a:xfrm rot="5400000">
            <a:off x="10129568" y="1977381"/>
            <a:ext cx="6987520" cy="2819401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B07856-A797-4811-9A80-36465708097A}"/>
              </a:ext>
            </a:extLst>
          </p:cNvPr>
          <p:cNvSpPr/>
          <p:nvPr userDrawn="1"/>
        </p:nvSpPr>
        <p:spPr>
          <a:xfrm>
            <a:off x="-3261642" y="347118"/>
            <a:ext cx="3246401" cy="7304731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ראשית ושתי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FEA3643-4251-43C2-A891-4C9664978E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4360" y="1310640"/>
            <a:ext cx="4511040" cy="42672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C304FB8B-5E14-469F-8BA4-BF0F011B9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926" y="155448"/>
            <a:ext cx="9802368" cy="720000"/>
          </a:xfrm>
          <a:noFill/>
        </p:spPr>
        <p:txBody>
          <a:bodyPr vert="horz" lIns="91440" tIns="45720" rIns="91440" bIns="45720" rtlCol="1" anchor="ctr">
            <a:noAutofit/>
          </a:bodyPr>
          <a:lstStyle>
            <a:lvl1pPr marL="0" marR="0" indent="0" algn="ctr" defTabSz="914491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he-IL" sz="4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arela Round" pitchFamily="2" charset="-79"/>
                <a:ea typeface="+mj-ea"/>
                <a:cs typeface="Varela Round" pitchFamily="2" charset="-79"/>
              </a:defRPr>
            </a:lvl1pPr>
          </a:lstStyle>
          <a:p>
            <a:pPr marL="0" marR="0" lvl="0" indent="0" algn="ctr" defTabSz="914491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לחץ כדי לערוך סגנון כותרת של תבנית</a:t>
            </a:r>
          </a:p>
        </p:txBody>
      </p:sp>
      <p:sp>
        <p:nvSpPr>
          <p:cNvPr id="9" name="מלבן מעוגל 8">
            <a:extLst>
              <a:ext uri="{FF2B5EF4-FFF2-40B4-BE49-F238E27FC236}">
                <a16:creationId xmlns:a16="http://schemas.microsoft.com/office/drawing/2014/main" id="{B712628B-0991-4441-8324-4563256F9B32}"/>
              </a:ext>
            </a:extLst>
          </p:cNvPr>
          <p:cNvSpPr/>
          <p:nvPr userDrawn="1"/>
        </p:nvSpPr>
        <p:spPr>
          <a:xfrm>
            <a:off x="-2429707" y="195047"/>
            <a:ext cx="2969302" cy="247597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0" name="מלבן מעוגל 6">
            <a:extLst>
              <a:ext uri="{FF2B5EF4-FFF2-40B4-BE49-F238E27FC236}">
                <a16:creationId xmlns:a16="http://schemas.microsoft.com/office/drawing/2014/main" id="{26E72AF6-8AD0-4AAD-B906-30424D022CD1}"/>
              </a:ext>
            </a:extLst>
          </p:cNvPr>
          <p:cNvSpPr/>
          <p:nvPr userDrawn="1"/>
        </p:nvSpPr>
        <p:spPr>
          <a:xfrm>
            <a:off x="9974795" y="5878199"/>
            <a:ext cx="4766811" cy="357667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 dirty="0"/>
          </a:p>
        </p:txBody>
      </p:sp>
      <p:sp>
        <p:nvSpPr>
          <p:cNvPr id="11" name="מלבן מעוגל 8">
            <a:extLst>
              <a:ext uri="{FF2B5EF4-FFF2-40B4-BE49-F238E27FC236}">
                <a16:creationId xmlns:a16="http://schemas.microsoft.com/office/drawing/2014/main" id="{68D073A7-D8C0-45AA-A5E4-B6122A52E8F5}"/>
              </a:ext>
            </a:extLst>
          </p:cNvPr>
          <p:cNvSpPr/>
          <p:nvPr userDrawn="1"/>
        </p:nvSpPr>
        <p:spPr>
          <a:xfrm>
            <a:off x="-2017472" y="518276"/>
            <a:ext cx="2969302" cy="369516"/>
          </a:xfrm>
          <a:prstGeom prst="roundRect">
            <a:avLst>
              <a:gd name="adj" fmla="val 50000"/>
            </a:avLst>
          </a:prstGeom>
          <a:solidFill>
            <a:srgbClr val="6C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2" name="מלבן מעוגל 10">
            <a:extLst>
              <a:ext uri="{FF2B5EF4-FFF2-40B4-BE49-F238E27FC236}">
                <a16:creationId xmlns:a16="http://schemas.microsoft.com/office/drawing/2014/main" id="{DF89C8AF-9EDF-46EF-BAB7-2D35F683552B}"/>
              </a:ext>
            </a:extLst>
          </p:cNvPr>
          <p:cNvSpPr/>
          <p:nvPr userDrawn="1"/>
        </p:nvSpPr>
        <p:spPr>
          <a:xfrm>
            <a:off x="8144699" y="6307826"/>
            <a:ext cx="5175721" cy="720000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52FC1393-B378-4A8A-8716-61E038E3D6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72315" y="1310640"/>
            <a:ext cx="4511040" cy="42672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01DEB-EE2D-463E-B92D-20469AC2DACB}"/>
              </a:ext>
            </a:extLst>
          </p:cNvPr>
          <p:cNvSpPr/>
          <p:nvPr userDrawn="1"/>
        </p:nvSpPr>
        <p:spPr>
          <a:xfrm>
            <a:off x="-1" y="-960120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DC8B5D-6FF7-4E76-819C-95A4A6017B9C}"/>
              </a:ext>
            </a:extLst>
          </p:cNvPr>
          <p:cNvSpPr/>
          <p:nvPr userDrawn="1"/>
        </p:nvSpPr>
        <p:spPr>
          <a:xfrm>
            <a:off x="-1356361" y="6889426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0F30E8-13B7-4C55-A126-67529F765268}"/>
              </a:ext>
            </a:extLst>
          </p:cNvPr>
          <p:cNvSpPr/>
          <p:nvPr userDrawn="1"/>
        </p:nvSpPr>
        <p:spPr>
          <a:xfrm rot="5400000">
            <a:off x="10092700" y="2084060"/>
            <a:ext cx="6987520" cy="2819401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7D38CE-7F73-4533-B25A-F628D3EBA7C1}"/>
              </a:ext>
            </a:extLst>
          </p:cNvPr>
          <p:cNvSpPr/>
          <p:nvPr userDrawn="1"/>
        </p:nvSpPr>
        <p:spPr>
          <a:xfrm>
            <a:off x="-3273296" y="-31850"/>
            <a:ext cx="3246401" cy="7683699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4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פרטי השיעור, מקצוע ומור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מעוגל 9"/>
          <p:cNvSpPr/>
          <p:nvPr userDrawn="1"/>
        </p:nvSpPr>
        <p:spPr>
          <a:xfrm>
            <a:off x="212943" y="1396870"/>
            <a:ext cx="14000014" cy="2978963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800" dirty="0"/>
              <a:t>  </a:t>
            </a:r>
          </a:p>
        </p:txBody>
      </p:sp>
      <p:sp>
        <p:nvSpPr>
          <p:cNvPr id="7" name="מלבן מעוגל 6"/>
          <p:cNvSpPr/>
          <p:nvPr userDrawn="1"/>
        </p:nvSpPr>
        <p:spPr>
          <a:xfrm>
            <a:off x="7329949" y="6240593"/>
            <a:ext cx="5333866" cy="557618"/>
          </a:xfrm>
          <a:prstGeom prst="roundRect">
            <a:avLst>
              <a:gd name="adj" fmla="val 50000"/>
            </a:avLst>
          </a:prstGeom>
          <a:solidFill>
            <a:srgbClr val="6C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1" name="מלבן מעוגל 10"/>
          <p:cNvSpPr/>
          <p:nvPr userDrawn="1"/>
        </p:nvSpPr>
        <p:spPr>
          <a:xfrm>
            <a:off x="-501113" y="87232"/>
            <a:ext cx="1428110" cy="322428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4" name="מלבן מעוגל 8">
            <a:extLst>
              <a:ext uri="{FF2B5EF4-FFF2-40B4-BE49-F238E27FC236}">
                <a16:creationId xmlns:a16="http://schemas.microsoft.com/office/drawing/2014/main" id="{404057E2-9B3D-4075-99B3-75AE757986D1}"/>
              </a:ext>
            </a:extLst>
          </p:cNvPr>
          <p:cNvSpPr/>
          <p:nvPr userDrawn="1"/>
        </p:nvSpPr>
        <p:spPr>
          <a:xfrm>
            <a:off x="10059465" y="87232"/>
            <a:ext cx="2768857" cy="451249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5" name="מלבן מעוגל 7">
            <a:extLst>
              <a:ext uri="{FF2B5EF4-FFF2-40B4-BE49-F238E27FC236}">
                <a16:creationId xmlns:a16="http://schemas.microsoft.com/office/drawing/2014/main" id="{F6801116-CC43-4B2A-8C30-E06B51438E5F}"/>
              </a:ext>
            </a:extLst>
          </p:cNvPr>
          <p:cNvSpPr/>
          <p:nvPr userDrawn="1"/>
        </p:nvSpPr>
        <p:spPr>
          <a:xfrm>
            <a:off x="9066088" y="5930032"/>
            <a:ext cx="5299429" cy="22162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3851AC-7C39-4D24-80F3-E23F47BEFFD4}"/>
              </a:ext>
            </a:extLst>
          </p:cNvPr>
          <p:cNvSpPr/>
          <p:nvPr userDrawn="1"/>
        </p:nvSpPr>
        <p:spPr>
          <a:xfrm>
            <a:off x="-1" y="-960120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AEE328-D2C3-444A-8724-BDAF608C4860}"/>
              </a:ext>
            </a:extLst>
          </p:cNvPr>
          <p:cNvSpPr/>
          <p:nvPr userDrawn="1"/>
        </p:nvSpPr>
        <p:spPr>
          <a:xfrm>
            <a:off x="-1356361" y="6875979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96B898-2CF0-49F5-BBD6-BB8ACC47A495}"/>
              </a:ext>
            </a:extLst>
          </p:cNvPr>
          <p:cNvSpPr/>
          <p:nvPr userDrawn="1"/>
        </p:nvSpPr>
        <p:spPr>
          <a:xfrm rot="5400000">
            <a:off x="10107939" y="1972518"/>
            <a:ext cx="6987520" cy="2819401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EA7E53-F4C8-4E78-8841-55D753889071}"/>
              </a:ext>
            </a:extLst>
          </p:cNvPr>
          <p:cNvSpPr/>
          <p:nvPr userDrawn="1"/>
        </p:nvSpPr>
        <p:spPr>
          <a:xfrm>
            <a:off x="-3246402" y="-426720"/>
            <a:ext cx="3246401" cy="8078569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כותרת 1">
            <a:extLst>
              <a:ext uri="{FF2B5EF4-FFF2-40B4-BE49-F238E27FC236}">
                <a16:creationId xmlns:a16="http://schemas.microsoft.com/office/drawing/2014/main" id="{6AF90618-5011-488D-8577-8090B2BE5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000" y="1400768"/>
            <a:ext cx="10800000" cy="1260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6600" b="1">
                <a:latin typeface="Varela Round" panose="00000500000000000000" pitchFamily="2" charset="-79"/>
                <a:cs typeface="Varela Round" panose="00000500000000000000" pitchFamily="2" charset="-79"/>
              </a:defRPr>
            </a:lvl1pPr>
          </a:lstStyle>
          <a:p>
            <a:r>
              <a:rPr lang="he-IL" dirty="0"/>
              <a:t>לחץ כדי לערוך סגנון כותרת</a:t>
            </a:r>
          </a:p>
        </p:txBody>
      </p:sp>
      <p:sp>
        <p:nvSpPr>
          <p:cNvPr id="23" name="Google Shape;11;p2">
            <a:extLst>
              <a:ext uri="{FF2B5EF4-FFF2-40B4-BE49-F238E27FC236}">
                <a16:creationId xmlns:a16="http://schemas.microsoft.com/office/drawing/2014/main" id="{60774046-55DB-47C4-8731-49E4A217CD4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6000" y="2798300"/>
            <a:ext cx="10800000" cy="720000"/>
          </a:xfrm>
          <a:prstGeom prst="rect">
            <a:avLst/>
          </a:prstGeom>
        </p:spPr>
        <p:txBody>
          <a:bodyPr spcFirstLastPara="1" wrap="square" lIns="36000" tIns="36000" rIns="36000" bIns="360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None/>
              <a:defRPr sz="3600" b="1">
                <a:solidFill>
                  <a:srgbClr val="002060"/>
                </a:solidFill>
                <a:latin typeface="Varela Round" pitchFamily="2" charset="-79"/>
                <a:cs typeface="Varela Round" pitchFamily="2" charset="-79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 dirty="0"/>
          </a:p>
        </p:txBody>
      </p:sp>
      <p:sp>
        <p:nvSpPr>
          <p:cNvPr id="24" name="מציין מיקום תוכן 2">
            <a:extLst>
              <a:ext uri="{FF2B5EF4-FFF2-40B4-BE49-F238E27FC236}">
                <a16:creationId xmlns:a16="http://schemas.microsoft.com/office/drawing/2014/main" id="{4EE53297-C04D-4B07-99F8-BCEC4E3B9EB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6000" y="3655832"/>
            <a:ext cx="10800000" cy="720000"/>
          </a:xfrm>
        </p:spPr>
        <p:txBody>
          <a:bodyPr anchor="ctr">
            <a:noAutofit/>
          </a:bodyPr>
          <a:lstStyle>
            <a:lvl1pPr marL="342900" indent="-342900" algn="ctr" defTabSz="914400" rtl="1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 pitchFamily="34" charset="0"/>
              <a:buNone/>
              <a:defRPr lang="he-IL" sz="2800" b="1" kern="1200" dirty="0" smtClean="0">
                <a:solidFill>
                  <a:srgbClr val="002060"/>
                </a:solidFill>
                <a:latin typeface="Varela Round" pitchFamily="2" charset="-79"/>
                <a:ea typeface="+mn-ea"/>
                <a:cs typeface="Varela Round" pitchFamily="2" charset="-79"/>
              </a:defRPr>
            </a:lvl1pPr>
            <a:lvl2pPr marL="342900" indent="-342900" algn="ctr" defTabSz="914400" rtl="1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 pitchFamily="34" charset="0"/>
              <a:buNone/>
              <a:defRPr lang="he-IL" sz="3200" b="1" kern="1200" dirty="0" smtClean="0">
                <a:solidFill>
                  <a:srgbClr val="002060"/>
                </a:solidFill>
                <a:latin typeface="Varela Round" pitchFamily="2" charset="-79"/>
                <a:ea typeface="+mn-ea"/>
                <a:cs typeface="Varela Round" pitchFamily="2" charset="-79"/>
              </a:defRPr>
            </a:lvl2pPr>
            <a:lvl3pPr>
              <a:lnSpc>
                <a:spcPct val="150000"/>
              </a:lnSpc>
              <a:defRPr>
                <a:solidFill>
                  <a:srgbClr val="002060"/>
                </a:solidFill>
                <a:latin typeface="Varela Round" pitchFamily="2" charset="-79"/>
                <a:cs typeface="Varela Round" pitchFamily="2" charset="-79"/>
              </a:defRPr>
            </a:lvl3pPr>
            <a:lvl4pPr>
              <a:lnSpc>
                <a:spcPct val="150000"/>
              </a:lnSpc>
              <a:defRPr>
                <a:solidFill>
                  <a:srgbClr val="002060"/>
                </a:solidFill>
                <a:latin typeface="Varela Round" pitchFamily="2" charset="-79"/>
                <a:cs typeface="Varela Round" pitchFamily="2" charset="-79"/>
              </a:defRPr>
            </a:lvl4pPr>
            <a:lvl5pPr>
              <a:lnSpc>
                <a:spcPct val="150000"/>
              </a:lnSpc>
              <a:defRPr>
                <a:solidFill>
                  <a:srgbClr val="002060"/>
                </a:solidFill>
                <a:latin typeface="Varela Round" pitchFamily="2" charset="-79"/>
                <a:cs typeface="Varela Round" pitchFamily="2" charset="-79"/>
              </a:defRPr>
            </a:lvl5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</p:txBody>
      </p:sp>
      <p:sp>
        <p:nvSpPr>
          <p:cNvPr id="20" name="מציין מיקום של מספר שקופית 22">
            <a:extLst>
              <a:ext uri="{FF2B5EF4-FFF2-40B4-BE49-F238E27FC236}">
                <a16:creationId xmlns:a16="http://schemas.microsoft.com/office/drawing/2014/main" id="{58C13A1B-004E-44B4-BBDC-E08548A96B81}"/>
              </a:ext>
            </a:extLst>
          </p:cNvPr>
          <p:cNvSpPr txBox="1">
            <a:spLocks/>
          </p:cNvSpPr>
          <p:nvPr userDrawn="1"/>
        </p:nvSpPr>
        <p:spPr>
          <a:xfrm>
            <a:off x="-162210" y="6389199"/>
            <a:ext cx="812800" cy="521208"/>
          </a:xfrm>
          <a:prstGeom prst="rect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D4E47C-59C5-4044-AEB3-F799ACC274F1}" type="slidenum">
              <a:rPr lang="he-IL" sz="1800" b="0" smtClean="0">
                <a:solidFill>
                  <a:schemeClr val="bg1">
                    <a:lumMod val="65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pPr/>
              <a:t>‹#›</a:t>
            </a:fld>
            <a:endParaRPr lang="he-IL" sz="1800" b="0" dirty="0">
              <a:solidFill>
                <a:schemeClr val="bg1">
                  <a:lumMod val="65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9659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פרק חד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מעוגל 9"/>
          <p:cNvSpPr/>
          <p:nvPr userDrawn="1"/>
        </p:nvSpPr>
        <p:spPr>
          <a:xfrm>
            <a:off x="212943" y="1396870"/>
            <a:ext cx="14129222" cy="2978963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800" dirty="0">
                <a:solidFill>
                  <a:srgbClr val="192A72"/>
                </a:solidFill>
              </a:rPr>
              <a:t>  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96000" y="1919888"/>
            <a:ext cx="10800000" cy="1260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6601" b="1">
                <a:solidFill>
                  <a:srgbClr val="192A72"/>
                </a:solidFill>
                <a:latin typeface="Varela Round" panose="00000500000000000000" pitchFamily="2" charset="-79"/>
                <a:cs typeface="Varela Round" panose="00000500000000000000" pitchFamily="2" charset="-79"/>
              </a:defRPr>
            </a:lvl1pPr>
          </a:lstStyle>
          <a:p>
            <a:r>
              <a:rPr lang="he-IL" dirty="0"/>
              <a:t>לחץ כדי לערוך סגנון כותרת</a:t>
            </a:r>
          </a:p>
        </p:txBody>
      </p:sp>
      <p:sp>
        <p:nvSpPr>
          <p:cNvPr id="15" name="מלבן מעוגל 6">
            <a:extLst>
              <a:ext uri="{FF2B5EF4-FFF2-40B4-BE49-F238E27FC236}">
                <a16:creationId xmlns:a16="http://schemas.microsoft.com/office/drawing/2014/main" id="{B4A26894-BFC6-4CB2-9F98-6C0AB203AB11}"/>
              </a:ext>
            </a:extLst>
          </p:cNvPr>
          <p:cNvSpPr/>
          <p:nvPr userDrawn="1"/>
        </p:nvSpPr>
        <p:spPr>
          <a:xfrm>
            <a:off x="9664804" y="5699022"/>
            <a:ext cx="4766811" cy="357667"/>
          </a:xfrm>
          <a:prstGeom prst="roundRect">
            <a:avLst>
              <a:gd name="adj" fmla="val 50000"/>
            </a:avLst>
          </a:prstGeom>
          <a:solidFill>
            <a:srgbClr val="6C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6" name="מלבן מעוגל 7">
            <a:extLst>
              <a:ext uri="{FF2B5EF4-FFF2-40B4-BE49-F238E27FC236}">
                <a16:creationId xmlns:a16="http://schemas.microsoft.com/office/drawing/2014/main" id="{93139C06-AB68-49E4-9F8F-F0E56072AD87}"/>
              </a:ext>
            </a:extLst>
          </p:cNvPr>
          <p:cNvSpPr/>
          <p:nvPr userDrawn="1"/>
        </p:nvSpPr>
        <p:spPr>
          <a:xfrm>
            <a:off x="-260562" y="181684"/>
            <a:ext cx="2598822" cy="216817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7" name="מלבן מעוגל 8">
            <a:extLst>
              <a:ext uri="{FF2B5EF4-FFF2-40B4-BE49-F238E27FC236}">
                <a16:creationId xmlns:a16="http://schemas.microsoft.com/office/drawing/2014/main" id="{92F44B1F-CB02-4BE0-9593-98D37356833A}"/>
              </a:ext>
            </a:extLst>
          </p:cNvPr>
          <p:cNvSpPr/>
          <p:nvPr userDrawn="1"/>
        </p:nvSpPr>
        <p:spPr>
          <a:xfrm>
            <a:off x="-488825" y="468418"/>
            <a:ext cx="2969302" cy="369516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8" name="מלבן מעוגל 10">
            <a:extLst>
              <a:ext uri="{FF2B5EF4-FFF2-40B4-BE49-F238E27FC236}">
                <a16:creationId xmlns:a16="http://schemas.microsoft.com/office/drawing/2014/main" id="{F91DCBDE-92CA-433E-83D5-3B5D0DD4B449}"/>
              </a:ext>
            </a:extLst>
          </p:cNvPr>
          <p:cNvSpPr/>
          <p:nvPr userDrawn="1"/>
        </p:nvSpPr>
        <p:spPr>
          <a:xfrm>
            <a:off x="9010091" y="6104087"/>
            <a:ext cx="3755593" cy="674541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94D36-FE0A-4C9F-8946-7441BBD04111}"/>
              </a:ext>
            </a:extLst>
          </p:cNvPr>
          <p:cNvSpPr/>
          <p:nvPr userDrawn="1"/>
        </p:nvSpPr>
        <p:spPr>
          <a:xfrm>
            <a:off x="-1" y="-960120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65A56D-9132-4626-874B-D91437478839}"/>
              </a:ext>
            </a:extLst>
          </p:cNvPr>
          <p:cNvSpPr/>
          <p:nvPr userDrawn="1"/>
        </p:nvSpPr>
        <p:spPr>
          <a:xfrm>
            <a:off x="-1356361" y="6889426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D0F400-87FD-46D3-B4A3-AC189F03B752}"/>
              </a:ext>
            </a:extLst>
          </p:cNvPr>
          <p:cNvSpPr/>
          <p:nvPr userDrawn="1"/>
        </p:nvSpPr>
        <p:spPr>
          <a:xfrm rot="5400000">
            <a:off x="10121386" y="1972518"/>
            <a:ext cx="6987520" cy="2819401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8D9617-ADF9-485F-8AE6-FD3940CA7E4F}"/>
              </a:ext>
            </a:extLst>
          </p:cNvPr>
          <p:cNvSpPr/>
          <p:nvPr userDrawn="1"/>
        </p:nvSpPr>
        <p:spPr>
          <a:xfrm>
            <a:off x="-3273296" y="-31850"/>
            <a:ext cx="3246401" cy="7683699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מציין מיקום של מספר שקופית 22">
            <a:extLst>
              <a:ext uri="{FF2B5EF4-FFF2-40B4-BE49-F238E27FC236}">
                <a16:creationId xmlns:a16="http://schemas.microsoft.com/office/drawing/2014/main" id="{1D40CDBA-CE8D-4E82-AAAC-CCBC39F3F871}"/>
              </a:ext>
            </a:extLst>
          </p:cNvPr>
          <p:cNvSpPr txBox="1">
            <a:spLocks/>
          </p:cNvSpPr>
          <p:nvPr userDrawn="1"/>
        </p:nvSpPr>
        <p:spPr>
          <a:xfrm>
            <a:off x="-162210" y="6389199"/>
            <a:ext cx="812800" cy="521208"/>
          </a:xfrm>
          <a:prstGeom prst="rect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D4E47C-59C5-4044-AEB3-F799ACC274F1}" type="slidenum">
              <a:rPr lang="he-IL" sz="1800" b="0" smtClean="0">
                <a:solidFill>
                  <a:schemeClr val="bg1">
                    <a:lumMod val="65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pPr/>
              <a:t>‹#›</a:t>
            </a:fld>
            <a:endParaRPr lang="he-IL" sz="1800" b="0" dirty="0">
              <a:solidFill>
                <a:schemeClr val="bg1">
                  <a:lumMod val="65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01B9CB6-49B4-453D-B184-EBAC942B4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1052" y="3409122"/>
            <a:ext cx="9203635" cy="804863"/>
          </a:xfrm>
        </p:spPr>
        <p:txBody>
          <a:bodyPr/>
          <a:lstStyle>
            <a:lvl1pPr marL="0" indent="0" algn="ctr" rtl="0">
              <a:buNone/>
              <a:defRPr/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62890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 פריסה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מעוגל 10">
            <a:extLst>
              <a:ext uri="{FF2B5EF4-FFF2-40B4-BE49-F238E27FC236}">
                <a16:creationId xmlns:a16="http://schemas.microsoft.com/office/drawing/2014/main" id="{EAE132D4-D270-4859-A0A8-0EABA938935B}"/>
              </a:ext>
            </a:extLst>
          </p:cNvPr>
          <p:cNvSpPr/>
          <p:nvPr userDrawn="1"/>
        </p:nvSpPr>
        <p:spPr>
          <a:xfrm>
            <a:off x="6581228" y="6447542"/>
            <a:ext cx="5993234" cy="720000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4" name="מלבן מעוגל 6">
            <a:extLst>
              <a:ext uri="{FF2B5EF4-FFF2-40B4-BE49-F238E27FC236}">
                <a16:creationId xmlns:a16="http://schemas.microsoft.com/office/drawing/2014/main" id="{8A467694-CC08-4C30-BF05-885FCBD4CAB0}"/>
              </a:ext>
            </a:extLst>
          </p:cNvPr>
          <p:cNvSpPr/>
          <p:nvPr userDrawn="1"/>
        </p:nvSpPr>
        <p:spPr>
          <a:xfrm>
            <a:off x="9704146" y="5381191"/>
            <a:ext cx="3496396" cy="442359"/>
          </a:xfrm>
          <a:prstGeom prst="roundRect">
            <a:avLst>
              <a:gd name="adj" fmla="val 50000"/>
            </a:avLst>
          </a:prstGeom>
          <a:solidFill>
            <a:srgbClr val="6C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515273" y="998859"/>
            <a:ext cx="11161453" cy="4062435"/>
          </a:xfrm>
        </p:spPr>
        <p:txBody>
          <a:bodyPr>
            <a:normAutofit/>
          </a:bodyPr>
          <a:lstStyle>
            <a:lvl1pPr marL="268288" indent="-2682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he-IL" sz="2400" kern="1200" dirty="0" smtClean="0">
                <a:solidFill>
                  <a:srgbClr val="002060"/>
                </a:solidFill>
                <a:latin typeface="Varela Round" pitchFamily="2" charset="-79"/>
                <a:ea typeface="+mn-ea"/>
                <a:cs typeface="Varela Round" panose="00000500000000000000" pitchFamily="2" charset="-79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he-IL" sz="2400" kern="1200" dirty="0" smtClean="0">
                <a:solidFill>
                  <a:srgbClr val="002060"/>
                </a:solidFill>
                <a:latin typeface="Varela Round" pitchFamily="2" charset="-79"/>
                <a:ea typeface="+mn-ea"/>
                <a:cs typeface="Varela Round" panose="00000500000000000000" pitchFamily="2" charset="-79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lvl="0" indent="-34290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he-IL" dirty="0"/>
              <a:t>לחץ כדי לערוך סגנונות טקסט של תבנית בסיס</a:t>
            </a:r>
          </a:p>
          <a:p>
            <a:pPr marL="742950" lvl="1" indent="-28575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he-IL" dirty="0"/>
              <a:t>רמה שנייה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24128" y="155448"/>
            <a:ext cx="9802206" cy="720000"/>
          </a:xfrm>
          <a:noFill/>
        </p:spPr>
        <p:txBody>
          <a:bodyPr vert="horz" lIns="0" tIns="0" rIns="0" bIns="0" rtlCol="1" anchor="ctr">
            <a:noAutofit/>
          </a:bodyPr>
          <a:lstStyle>
            <a:lvl1pPr marL="0" marR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he-IL" sz="4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arela Round" pitchFamily="2" charset="-79"/>
                <a:ea typeface="+mj-ea"/>
                <a:cs typeface="Varela Round" panose="00000500000000000000" pitchFamily="2" charset="-79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לחץ כדי לערוך סגנון כותרת של תבנית</a:t>
            </a:r>
          </a:p>
        </p:txBody>
      </p:sp>
      <p:sp>
        <p:nvSpPr>
          <p:cNvPr id="9" name="מלבן מעוגל 7">
            <a:extLst>
              <a:ext uri="{FF2B5EF4-FFF2-40B4-BE49-F238E27FC236}">
                <a16:creationId xmlns:a16="http://schemas.microsoft.com/office/drawing/2014/main" id="{53A31BA8-BED7-4737-8AF6-AA655F116E85}"/>
              </a:ext>
            </a:extLst>
          </p:cNvPr>
          <p:cNvSpPr/>
          <p:nvPr userDrawn="1"/>
        </p:nvSpPr>
        <p:spPr>
          <a:xfrm>
            <a:off x="-1226982" y="101748"/>
            <a:ext cx="2160598" cy="216817"/>
          </a:xfrm>
          <a:prstGeom prst="roundRect">
            <a:avLst>
              <a:gd name="adj" fmla="val 50000"/>
            </a:avLst>
          </a:prstGeom>
          <a:solidFill>
            <a:srgbClr val="6C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13" name="מלבן מעוגל 8">
            <a:extLst>
              <a:ext uri="{FF2B5EF4-FFF2-40B4-BE49-F238E27FC236}">
                <a16:creationId xmlns:a16="http://schemas.microsoft.com/office/drawing/2014/main" id="{2CDE3276-7F45-4436-8F72-4AC18E7F0FC7}"/>
              </a:ext>
            </a:extLst>
          </p:cNvPr>
          <p:cNvSpPr/>
          <p:nvPr userDrawn="1"/>
        </p:nvSpPr>
        <p:spPr>
          <a:xfrm>
            <a:off x="-2054055" y="390797"/>
            <a:ext cx="2969302" cy="369516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10" name="מלבן מעוגל 6">
            <a:extLst>
              <a:ext uri="{FF2B5EF4-FFF2-40B4-BE49-F238E27FC236}">
                <a16:creationId xmlns:a16="http://schemas.microsoft.com/office/drawing/2014/main" id="{53219EEB-A406-4AC2-B87E-54A955D7D483}"/>
              </a:ext>
            </a:extLst>
          </p:cNvPr>
          <p:cNvSpPr/>
          <p:nvPr userDrawn="1"/>
        </p:nvSpPr>
        <p:spPr>
          <a:xfrm>
            <a:off x="7978665" y="5944772"/>
            <a:ext cx="4766811" cy="381549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5BA376-F667-4A43-9264-CB356AE2FBF1}"/>
              </a:ext>
            </a:extLst>
          </p:cNvPr>
          <p:cNvSpPr/>
          <p:nvPr userDrawn="1"/>
        </p:nvSpPr>
        <p:spPr>
          <a:xfrm rot="5400000">
            <a:off x="9936561" y="2157343"/>
            <a:ext cx="7357170" cy="2819401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ציין מיקום של מספר שקופית 22">
            <a:extLst>
              <a:ext uri="{FF2B5EF4-FFF2-40B4-BE49-F238E27FC236}">
                <a16:creationId xmlns:a16="http://schemas.microsoft.com/office/drawing/2014/main" id="{CE73A552-D52C-4EE0-9E7A-557CEB6CE479}"/>
              </a:ext>
            </a:extLst>
          </p:cNvPr>
          <p:cNvSpPr txBox="1">
            <a:spLocks/>
          </p:cNvSpPr>
          <p:nvPr userDrawn="1"/>
        </p:nvSpPr>
        <p:spPr>
          <a:xfrm>
            <a:off x="-162210" y="6389199"/>
            <a:ext cx="812800" cy="521208"/>
          </a:xfrm>
          <a:prstGeom prst="rect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D4E47C-59C5-4044-AEB3-F799ACC274F1}" type="slidenum">
              <a:rPr lang="he-IL" sz="1800" b="0" smtClean="0">
                <a:solidFill>
                  <a:schemeClr val="bg1">
                    <a:lumMod val="65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pPr/>
              <a:t>‹#›</a:t>
            </a:fld>
            <a:endParaRPr lang="he-IL" sz="1800" b="0" dirty="0">
              <a:solidFill>
                <a:schemeClr val="bg1">
                  <a:lumMod val="65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208D21-C13C-48D3-8634-05FCD1520B3D}"/>
              </a:ext>
            </a:extLst>
          </p:cNvPr>
          <p:cNvSpPr/>
          <p:nvPr userDrawn="1"/>
        </p:nvSpPr>
        <p:spPr>
          <a:xfrm>
            <a:off x="5903744" y="6876112"/>
            <a:ext cx="6894095" cy="149330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FA872-60FE-48B4-B509-3F90F2F53575}"/>
              </a:ext>
            </a:extLst>
          </p:cNvPr>
          <p:cNvSpPr/>
          <p:nvPr userDrawn="1"/>
        </p:nvSpPr>
        <p:spPr>
          <a:xfrm>
            <a:off x="-2191928" y="-31850"/>
            <a:ext cx="2165034" cy="7683699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2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 פריסה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24128" y="155448"/>
            <a:ext cx="9802368" cy="720000"/>
          </a:xfrm>
          <a:noFill/>
        </p:spPr>
        <p:txBody>
          <a:bodyPr vert="horz" lIns="0" tIns="0" rIns="0" bIns="0" rtlCol="1" anchor="ctr">
            <a:noAutofit/>
          </a:bodyPr>
          <a:lstStyle>
            <a:lvl1pPr marL="0" marR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he-IL" sz="4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arela Round" pitchFamily="2" charset="-79"/>
                <a:ea typeface="+mj-ea"/>
                <a:cs typeface="Varela Round" panose="00000500000000000000" pitchFamily="2" charset="-79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לחץ כדי לערוך סגנון כותרת של תבנית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515273" y="1024128"/>
            <a:ext cx="11161453" cy="457200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3000" b="1">
                <a:solidFill>
                  <a:srgbClr val="12B4BC"/>
                </a:solidFill>
                <a:latin typeface="Varela Round" pitchFamily="2" charset="-79"/>
                <a:cs typeface="Varela Round" panose="00000500000000000000" pitchFamily="2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515273" y="1567973"/>
            <a:ext cx="11161453" cy="3522187"/>
          </a:xfrm>
        </p:spPr>
        <p:txBody>
          <a:bodyPr>
            <a:normAutofit/>
          </a:bodyPr>
          <a:lstStyle>
            <a:lvl1pPr marL="268288" indent="-2682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he-IL" sz="2400" kern="1200" dirty="0" smtClean="0">
                <a:solidFill>
                  <a:srgbClr val="002060"/>
                </a:solidFill>
                <a:latin typeface="Varela Round" pitchFamily="2" charset="-79"/>
                <a:ea typeface="+mn-ea"/>
                <a:cs typeface="Varela Round" panose="00000500000000000000" pitchFamily="2" charset="-79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he-IL" sz="2400" kern="1200" dirty="0" smtClean="0">
                <a:solidFill>
                  <a:srgbClr val="002060"/>
                </a:solidFill>
                <a:latin typeface="Varela Round" pitchFamily="2" charset="-79"/>
                <a:ea typeface="+mn-ea"/>
                <a:cs typeface="Varela Round" panose="00000500000000000000" pitchFamily="2" charset="-79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lvl="0" indent="-34290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he-IL" dirty="0"/>
              <a:t>לחץ כדי לערוך סגנונות טקסט של תבנית בסיס</a:t>
            </a:r>
          </a:p>
          <a:p>
            <a:pPr marL="742950" lvl="1" indent="-28575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he-IL" dirty="0"/>
              <a:t>רמה שנייה</a:t>
            </a:r>
          </a:p>
        </p:txBody>
      </p:sp>
      <p:sp>
        <p:nvSpPr>
          <p:cNvPr id="9" name="מלבן מעוגל 7">
            <a:extLst>
              <a:ext uri="{FF2B5EF4-FFF2-40B4-BE49-F238E27FC236}">
                <a16:creationId xmlns:a16="http://schemas.microsoft.com/office/drawing/2014/main" id="{53A31BA8-BED7-4737-8AF6-AA655F116E85}"/>
              </a:ext>
            </a:extLst>
          </p:cNvPr>
          <p:cNvSpPr/>
          <p:nvPr userDrawn="1"/>
        </p:nvSpPr>
        <p:spPr>
          <a:xfrm>
            <a:off x="-1377633" y="110284"/>
            <a:ext cx="2105524" cy="216817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13" name="מלבן מעוגל 8">
            <a:extLst>
              <a:ext uri="{FF2B5EF4-FFF2-40B4-BE49-F238E27FC236}">
                <a16:creationId xmlns:a16="http://schemas.microsoft.com/office/drawing/2014/main" id="{2CDE3276-7F45-4436-8F72-4AC18E7F0FC7}"/>
              </a:ext>
            </a:extLst>
          </p:cNvPr>
          <p:cNvSpPr/>
          <p:nvPr userDrawn="1"/>
        </p:nvSpPr>
        <p:spPr>
          <a:xfrm>
            <a:off x="-1729189" y="435139"/>
            <a:ext cx="2615798" cy="321877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10" name="מלבן מעוגל 6">
            <a:extLst>
              <a:ext uri="{FF2B5EF4-FFF2-40B4-BE49-F238E27FC236}">
                <a16:creationId xmlns:a16="http://schemas.microsoft.com/office/drawing/2014/main" id="{8A91BCC4-EC47-43E2-9595-B89F757E1A7A}"/>
              </a:ext>
            </a:extLst>
          </p:cNvPr>
          <p:cNvSpPr/>
          <p:nvPr userDrawn="1"/>
        </p:nvSpPr>
        <p:spPr>
          <a:xfrm>
            <a:off x="9323387" y="5555326"/>
            <a:ext cx="4766811" cy="357667"/>
          </a:xfrm>
          <a:prstGeom prst="roundRect">
            <a:avLst>
              <a:gd name="adj" fmla="val 50000"/>
            </a:avLst>
          </a:prstGeom>
          <a:solidFill>
            <a:srgbClr val="6C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1" name="מלבן מעוגל 10">
            <a:extLst>
              <a:ext uri="{FF2B5EF4-FFF2-40B4-BE49-F238E27FC236}">
                <a16:creationId xmlns:a16="http://schemas.microsoft.com/office/drawing/2014/main" id="{238EE3F7-5012-4191-9ABD-A8E69370622E}"/>
              </a:ext>
            </a:extLst>
          </p:cNvPr>
          <p:cNvSpPr/>
          <p:nvPr userDrawn="1"/>
        </p:nvSpPr>
        <p:spPr>
          <a:xfrm>
            <a:off x="8679109" y="6024163"/>
            <a:ext cx="4127100" cy="720000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5" name="מציין מיקום של מספר שקופית 22">
            <a:extLst>
              <a:ext uri="{FF2B5EF4-FFF2-40B4-BE49-F238E27FC236}">
                <a16:creationId xmlns:a16="http://schemas.microsoft.com/office/drawing/2014/main" id="{31BF6EDC-D21A-4961-802C-6C57056DED88}"/>
              </a:ext>
            </a:extLst>
          </p:cNvPr>
          <p:cNvSpPr txBox="1">
            <a:spLocks/>
          </p:cNvSpPr>
          <p:nvPr userDrawn="1"/>
        </p:nvSpPr>
        <p:spPr>
          <a:xfrm>
            <a:off x="-162210" y="6389199"/>
            <a:ext cx="812800" cy="521208"/>
          </a:xfrm>
          <a:prstGeom prst="rect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D4E47C-59C5-4044-AEB3-F799ACC274F1}" type="slidenum">
              <a:rPr lang="he-IL" sz="1800" b="0" smtClean="0">
                <a:solidFill>
                  <a:schemeClr val="bg1">
                    <a:lumMod val="65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pPr/>
              <a:t>‹#›</a:t>
            </a:fld>
            <a:endParaRPr lang="he-IL" sz="1800" b="0" dirty="0">
              <a:solidFill>
                <a:schemeClr val="bg1">
                  <a:lumMod val="65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14" name="מלבן מעוגל 6">
            <a:extLst>
              <a:ext uri="{FF2B5EF4-FFF2-40B4-BE49-F238E27FC236}">
                <a16:creationId xmlns:a16="http://schemas.microsoft.com/office/drawing/2014/main" id="{09765D6C-4312-45BD-AEDC-93B641915820}"/>
              </a:ext>
            </a:extLst>
          </p:cNvPr>
          <p:cNvSpPr/>
          <p:nvPr userDrawn="1"/>
        </p:nvSpPr>
        <p:spPr>
          <a:xfrm>
            <a:off x="11005702" y="5213334"/>
            <a:ext cx="2372591" cy="25130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0EF58C-1955-4299-80B8-7931E9453E0B}"/>
              </a:ext>
            </a:extLst>
          </p:cNvPr>
          <p:cNvSpPr/>
          <p:nvPr userDrawn="1"/>
        </p:nvSpPr>
        <p:spPr>
          <a:xfrm rot="5400000">
            <a:off x="10107939" y="1954539"/>
            <a:ext cx="6987520" cy="2819401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CE651A-F01C-47F6-93CB-FED077AFFFB4}"/>
              </a:ext>
            </a:extLst>
          </p:cNvPr>
          <p:cNvSpPr/>
          <p:nvPr userDrawn="1"/>
        </p:nvSpPr>
        <p:spPr>
          <a:xfrm>
            <a:off x="-3273296" y="-31850"/>
            <a:ext cx="3246401" cy="7683699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 פריסה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24128" y="152134"/>
            <a:ext cx="9802368" cy="720000"/>
          </a:xfrm>
        </p:spPr>
        <p:txBody>
          <a:bodyPr lIns="36000" tIns="0" rIns="36000" bIns="0">
            <a:noAutofit/>
          </a:bodyPr>
          <a:lstStyle>
            <a:lvl1pPr marL="0" indent="0">
              <a:tabLst>
                <a:tab pos="11659766" algn="l"/>
              </a:tabLst>
              <a:defRPr sz="4400" b="1">
                <a:solidFill>
                  <a:srgbClr val="002060"/>
                </a:solidFill>
                <a:latin typeface="Varela Round" pitchFamily="2" charset="-79"/>
                <a:cs typeface="Varela Round" pitchFamily="2" charset="-79"/>
              </a:defRPr>
            </a:lvl1pPr>
          </a:lstStyle>
          <a:p>
            <a:r>
              <a:rPr lang="he-IL" dirty="0"/>
              <a:t>לחץ כדי לערוך סגנון כותרת של תבנית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24128" y="1049185"/>
            <a:ext cx="8031962" cy="461155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2400">
                <a:solidFill>
                  <a:srgbClr val="002060"/>
                </a:solidFill>
                <a:latin typeface="Varela Round" pitchFamily="2" charset="-79"/>
                <a:cs typeface="Varela Round" pitchFamily="2" charset="-79"/>
              </a:defRPr>
            </a:lvl1pPr>
            <a:lvl2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2400">
                <a:solidFill>
                  <a:srgbClr val="002060"/>
                </a:solidFill>
                <a:latin typeface="Varela Round" pitchFamily="2" charset="-79"/>
                <a:cs typeface="Varela Round" pitchFamily="2" charset="-79"/>
              </a:defRPr>
            </a:lvl2pPr>
            <a:lvl3pPr>
              <a:lnSpc>
                <a:spcPct val="150000"/>
              </a:lnSpc>
              <a:defRPr>
                <a:solidFill>
                  <a:srgbClr val="002060"/>
                </a:solidFill>
                <a:latin typeface="Varela Round" pitchFamily="2" charset="-79"/>
                <a:cs typeface="Varela Round" pitchFamily="2" charset="-79"/>
              </a:defRPr>
            </a:lvl3pPr>
            <a:lvl4pPr>
              <a:lnSpc>
                <a:spcPct val="150000"/>
              </a:lnSpc>
              <a:defRPr>
                <a:solidFill>
                  <a:srgbClr val="002060"/>
                </a:solidFill>
                <a:latin typeface="Varela Round" pitchFamily="2" charset="-79"/>
                <a:cs typeface="Varela Round" pitchFamily="2" charset="-79"/>
              </a:defRPr>
            </a:lvl4pPr>
            <a:lvl5pPr>
              <a:lnSpc>
                <a:spcPct val="150000"/>
              </a:lnSpc>
              <a:defRPr>
                <a:solidFill>
                  <a:srgbClr val="002060"/>
                </a:solidFill>
                <a:latin typeface="Varela Round" pitchFamily="2" charset="-79"/>
                <a:cs typeface="Varela Round" pitchFamily="2" charset="-79"/>
              </a:defRPr>
            </a:lvl5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</p:txBody>
      </p:sp>
      <p:sp>
        <p:nvSpPr>
          <p:cNvPr id="7" name="מלבן מעוגל 6"/>
          <p:cNvSpPr/>
          <p:nvPr userDrawn="1"/>
        </p:nvSpPr>
        <p:spPr>
          <a:xfrm>
            <a:off x="-234936" y="5807316"/>
            <a:ext cx="4766191" cy="357667"/>
          </a:xfrm>
          <a:prstGeom prst="roundRect">
            <a:avLst>
              <a:gd name="adj" fmla="val 50000"/>
            </a:avLst>
          </a:prstGeom>
          <a:solidFill>
            <a:srgbClr val="6C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8" name="מלבן מעוגל 7"/>
          <p:cNvSpPr/>
          <p:nvPr userDrawn="1"/>
        </p:nvSpPr>
        <p:spPr>
          <a:xfrm>
            <a:off x="11218431" y="239177"/>
            <a:ext cx="1706880" cy="458399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9" name="מלבן מעוגל 8"/>
          <p:cNvSpPr/>
          <p:nvPr userDrawn="1"/>
        </p:nvSpPr>
        <p:spPr>
          <a:xfrm>
            <a:off x="-388620" y="6235866"/>
            <a:ext cx="7724431" cy="674541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C6E834-92B3-4A32-920C-9FA2D6987411}"/>
              </a:ext>
            </a:extLst>
          </p:cNvPr>
          <p:cNvSpPr/>
          <p:nvPr userDrawn="1"/>
        </p:nvSpPr>
        <p:spPr>
          <a:xfrm>
            <a:off x="-1" y="-960120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D60292-D9F7-4A35-9D0A-68A9095BDE1E}"/>
              </a:ext>
            </a:extLst>
          </p:cNvPr>
          <p:cNvSpPr/>
          <p:nvPr userDrawn="1"/>
        </p:nvSpPr>
        <p:spPr>
          <a:xfrm>
            <a:off x="-1356361" y="6889426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53CA14-A360-48A3-A071-94DFC2B62EDC}"/>
              </a:ext>
            </a:extLst>
          </p:cNvPr>
          <p:cNvSpPr/>
          <p:nvPr userDrawn="1"/>
        </p:nvSpPr>
        <p:spPr>
          <a:xfrm rot="5400000">
            <a:off x="10121386" y="1972518"/>
            <a:ext cx="6987520" cy="2819401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536A81-6863-4B7C-BB9A-6F6DBBAB87E2}"/>
              </a:ext>
            </a:extLst>
          </p:cNvPr>
          <p:cNvSpPr/>
          <p:nvPr userDrawn="1"/>
        </p:nvSpPr>
        <p:spPr>
          <a:xfrm>
            <a:off x="-3273296" y="-31850"/>
            <a:ext cx="3246401" cy="7683699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ציין מיקום של מספר שקופית 22">
            <a:extLst>
              <a:ext uri="{FF2B5EF4-FFF2-40B4-BE49-F238E27FC236}">
                <a16:creationId xmlns:a16="http://schemas.microsoft.com/office/drawing/2014/main" id="{6A93F88D-0694-4107-9D3A-245864065D84}"/>
              </a:ext>
            </a:extLst>
          </p:cNvPr>
          <p:cNvSpPr txBox="1">
            <a:spLocks/>
          </p:cNvSpPr>
          <p:nvPr userDrawn="1"/>
        </p:nvSpPr>
        <p:spPr>
          <a:xfrm>
            <a:off x="-162210" y="6389199"/>
            <a:ext cx="812800" cy="521208"/>
          </a:xfrm>
          <a:prstGeom prst="rect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D4E47C-59C5-4044-AEB3-F799ACC274F1}" type="slidenum">
              <a:rPr lang="he-IL" sz="1800" b="0" smtClean="0">
                <a:solidFill>
                  <a:schemeClr val="bg1">
                    <a:lumMod val="85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pPr/>
              <a:t>‹#›</a:t>
            </a:fld>
            <a:endParaRPr lang="he-IL" sz="1800" b="0" dirty="0">
              <a:solidFill>
                <a:schemeClr val="bg1">
                  <a:lumMod val="85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בלבד פריסה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24128" y="155448"/>
            <a:ext cx="9802368" cy="720000"/>
          </a:xfrm>
          <a:noFill/>
        </p:spPr>
        <p:txBody>
          <a:bodyPr vert="horz" lIns="0" tIns="0" rIns="0" bIns="0" rtlCol="1" anchor="ctr">
            <a:noAutofit/>
          </a:bodyPr>
          <a:lstStyle>
            <a:lvl1pPr marL="0" marR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he-IL" sz="4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arela Round" pitchFamily="2" charset="-79"/>
                <a:ea typeface="+mj-ea"/>
                <a:cs typeface="Varela Round" panose="00000500000000000000" pitchFamily="2" charset="-79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לחץ כדי לערוך סגנון כותרת של תבנית</a:t>
            </a:r>
          </a:p>
        </p:txBody>
      </p:sp>
      <p:sp>
        <p:nvSpPr>
          <p:cNvPr id="9" name="מלבן מעוגל 7">
            <a:extLst>
              <a:ext uri="{FF2B5EF4-FFF2-40B4-BE49-F238E27FC236}">
                <a16:creationId xmlns:a16="http://schemas.microsoft.com/office/drawing/2014/main" id="{53A31BA8-BED7-4737-8AF6-AA655F116E85}"/>
              </a:ext>
            </a:extLst>
          </p:cNvPr>
          <p:cNvSpPr/>
          <p:nvPr userDrawn="1"/>
        </p:nvSpPr>
        <p:spPr>
          <a:xfrm>
            <a:off x="11497481" y="487099"/>
            <a:ext cx="1576672" cy="289443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13" name="מלבן מעוגל 8">
            <a:extLst>
              <a:ext uri="{FF2B5EF4-FFF2-40B4-BE49-F238E27FC236}">
                <a16:creationId xmlns:a16="http://schemas.microsoft.com/office/drawing/2014/main" id="{2CDE3276-7F45-4436-8F72-4AC18E7F0FC7}"/>
              </a:ext>
            </a:extLst>
          </p:cNvPr>
          <p:cNvSpPr/>
          <p:nvPr userDrawn="1"/>
        </p:nvSpPr>
        <p:spPr>
          <a:xfrm>
            <a:off x="11150538" y="127099"/>
            <a:ext cx="1879662" cy="28944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7" name="מלבן מעוגל 6">
            <a:extLst>
              <a:ext uri="{FF2B5EF4-FFF2-40B4-BE49-F238E27FC236}">
                <a16:creationId xmlns:a16="http://schemas.microsoft.com/office/drawing/2014/main" id="{469E9F25-935E-4A65-8AF2-C1B8F105C612}"/>
              </a:ext>
            </a:extLst>
          </p:cNvPr>
          <p:cNvSpPr/>
          <p:nvPr userDrawn="1"/>
        </p:nvSpPr>
        <p:spPr>
          <a:xfrm>
            <a:off x="-487680" y="5923581"/>
            <a:ext cx="3133018" cy="357667"/>
          </a:xfrm>
          <a:prstGeom prst="roundRect">
            <a:avLst>
              <a:gd name="adj" fmla="val 50000"/>
            </a:avLst>
          </a:prstGeom>
          <a:solidFill>
            <a:srgbClr val="6C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0" name="מלבן מעוגל 10">
            <a:extLst>
              <a:ext uri="{FF2B5EF4-FFF2-40B4-BE49-F238E27FC236}">
                <a16:creationId xmlns:a16="http://schemas.microsoft.com/office/drawing/2014/main" id="{DD33049F-8FB3-46DC-B84B-8E763BCBCAC1}"/>
              </a:ext>
            </a:extLst>
          </p:cNvPr>
          <p:cNvSpPr/>
          <p:nvPr userDrawn="1"/>
        </p:nvSpPr>
        <p:spPr>
          <a:xfrm>
            <a:off x="-976438" y="6359813"/>
            <a:ext cx="7301038" cy="658080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761EC8D2-662F-4FBE-BF29-06100D51DE7E}"/>
              </a:ext>
            </a:extLst>
          </p:cNvPr>
          <p:cNvSpPr/>
          <p:nvPr userDrawn="1"/>
        </p:nvSpPr>
        <p:spPr>
          <a:xfrm rot="5400000">
            <a:off x="9360283" y="2733622"/>
            <a:ext cx="6987520" cy="1297194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ציין מיקום של מספר שקופית 22">
            <a:extLst>
              <a:ext uri="{FF2B5EF4-FFF2-40B4-BE49-F238E27FC236}">
                <a16:creationId xmlns:a16="http://schemas.microsoft.com/office/drawing/2014/main" id="{23075256-456E-41D8-BDFD-8C3A8EA654D2}"/>
              </a:ext>
            </a:extLst>
          </p:cNvPr>
          <p:cNvSpPr txBox="1">
            <a:spLocks/>
          </p:cNvSpPr>
          <p:nvPr userDrawn="1"/>
        </p:nvSpPr>
        <p:spPr>
          <a:xfrm>
            <a:off x="-131730" y="6361368"/>
            <a:ext cx="812800" cy="521208"/>
          </a:xfrm>
          <a:prstGeom prst="rect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D4E47C-59C5-4044-AEB3-F799ACC274F1}" type="slidenum">
              <a:rPr lang="he-IL" sz="1800" b="0" smtClean="0">
                <a:solidFill>
                  <a:schemeClr val="bg1">
                    <a:lumMod val="85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pPr/>
              <a:t>‹#›</a:t>
            </a:fld>
            <a:endParaRPr lang="he-IL" sz="1800" b="0" dirty="0">
              <a:solidFill>
                <a:schemeClr val="bg1">
                  <a:lumMod val="85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B42163-9C8B-4AEB-9C50-F5529BD5C36B}"/>
              </a:ext>
            </a:extLst>
          </p:cNvPr>
          <p:cNvSpPr/>
          <p:nvPr userDrawn="1"/>
        </p:nvSpPr>
        <p:spPr>
          <a:xfrm rot="16200000">
            <a:off x="5821949" y="1027133"/>
            <a:ext cx="521207" cy="12218895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26CB3A-BCA5-4171-BE99-1D6F46911786}"/>
              </a:ext>
            </a:extLst>
          </p:cNvPr>
          <p:cNvSpPr/>
          <p:nvPr userDrawn="1"/>
        </p:nvSpPr>
        <p:spPr>
          <a:xfrm rot="5400000">
            <a:off x="5683838" y="-6805249"/>
            <a:ext cx="947627" cy="12639719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964ABF-EE59-4E45-BC5F-A3665732FD21}"/>
              </a:ext>
            </a:extLst>
          </p:cNvPr>
          <p:cNvSpPr/>
          <p:nvPr userDrawn="1"/>
        </p:nvSpPr>
        <p:spPr>
          <a:xfrm>
            <a:off x="-2001567" y="-416688"/>
            <a:ext cx="1974672" cy="8068538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96A93-68B7-48E8-8354-9EAE3F8183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51578" y="1212161"/>
            <a:ext cx="7885112" cy="40909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104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 פריסה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לבן מעוגל 8">
            <a:extLst>
              <a:ext uri="{FF2B5EF4-FFF2-40B4-BE49-F238E27FC236}">
                <a16:creationId xmlns:a16="http://schemas.microsoft.com/office/drawing/2014/main" id="{820BD794-101C-426F-8015-9C33A0E995FA}"/>
              </a:ext>
            </a:extLst>
          </p:cNvPr>
          <p:cNvSpPr/>
          <p:nvPr userDrawn="1"/>
        </p:nvSpPr>
        <p:spPr>
          <a:xfrm>
            <a:off x="-2429707" y="195047"/>
            <a:ext cx="2969302" cy="247597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26926" y="155448"/>
            <a:ext cx="9802368" cy="720000"/>
          </a:xfrm>
          <a:noFill/>
        </p:spPr>
        <p:txBody>
          <a:bodyPr vert="horz" lIns="91440" tIns="45720" rIns="91440" bIns="45720" rtlCol="1" anchor="ctr">
            <a:noAutofit/>
          </a:bodyPr>
          <a:lstStyle>
            <a:lvl1pPr marL="0" marR="0" indent="0" algn="ctr" defTabSz="914491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he-IL" sz="4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arela Round" pitchFamily="2" charset="-79"/>
                <a:ea typeface="+mj-ea"/>
                <a:cs typeface="Varela Round" pitchFamily="2" charset="-79"/>
              </a:defRPr>
            </a:lvl1pPr>
          </a:lstStyle>
          <a:p>
            <a:pPr marL="0" marR="0" lvl="0" indent="0" algn="ctr" defTabSz="914491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לחץ כדי לערוך סגנון כותרת של תבנית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1026926" y="1025601"/>
            <a:ext cx="9802368" cy="431447"/>
          </a:xfrm>
        </p:spPr>
        <p:txBody>
          <a:bodyPr anchor="ctr">
            <a:noAutofit/>
          </a:bodyPr>
          <a:lstStyle>
            <a:lvl1pPr marL="185757" indent="0" algn="r">
              <a:buNone/>
              <a:defRPr sz="3000" b="1">
                <a:solidFill>
                  <a:srgbClr val="12B4BC"/>
                </a:solidFill>
                <a:latin typeface="Varela Round" pitchFamily="2" charset="-79"/>
                <a:cs typeface="Varela Round" pitchFamily="2" charset="-79"/>
              </a:defRPr>
            </a:lvl1pPr>
            <a:lvl2pPr marL="457246" indent="0">
              <a:buNone/>
              <a:defRPr sz="2000" b="1"/>
            </a:lvl2pPr>
            <a:lvl3pPr marL="914491" indent="0">
              <a:buNone/>
              <a:defRPr sz="1800" b="1"/>
            </a:lvl3pPr>
            <a:lvl4pPr marL="1371737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9" indent="0">
              <a:buNone/>
              <a:defRPr sz="1600" b="1"/>
            </a:lvl6pPr>
            <a:lvl7pPr marL="2743474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1026927" y="1710442"/>
            <a:ext cx="8212766" cy="4152517"/>
          </a:xfrm>
        </p:spPr>
        <p:txBody>
          <a:bodyPr>
            <a:normAutofit/>
          </a:bodyPr>
          <a:lstStyle>
            <a:lvl1pPr marL="439782" indent="-342934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he-IL" sz="2400" kern="1200" dirty="0" smtClean="0">
                <a:solidFill>
                  <a:srgbClr val="002060"/>
                </a:solidFill>
                <a:latin typeface="Varela Round" pitchFamily="2" charset="-79"/>
                <a:ea typeface="+mn-ea"/>
                <a:cs typeface="Varela Round" pitchFamily="2" charset="-79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he-IL" sz="2400" kern="1200" dirty="0" smtClean="0">
                <a:solidFill>
                  <a:srgbClr val="002060"/>
                </a:solidFill>
                <a:latin typeface="Varela Round" pitchFamily="2" charset="-79"/>
                <a:ea typeface="+mn-ea"/>
                <a:cs typeface="Varela Round" pitchFamily="2" charset="-79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34" lvl="0" indent="-342934" algn="r" defTabSz="914491" rtl="1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he-IL" dirty="0"/>
              <a:t>לחץ כדי לערוך סגנונות טקסט של תבנית בסיס</a:t>
            </a:r>
          </a:p>
          <a:p>
            <a:pPr marL="743024" lvl="1" indent="-285779" algn="r" defTabSz="914491" rtl="1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he-IL" dirty="0"/>
              <a:t>רמה שנייה</a:t>
            </a:r>
          </a:p>
        </p:txBody>
      </p:sp>
      <p:sp>
        <p:nvSpPr>
          <p:cNvPr id="8" name="מלבן מעוגל 6">
            <a:extLst>
              <a:ext uri="{FF2B5EF4-FFF2-40B4-BE49-F238E27FC236}">
                <a16:creationId xmlns:a16="http://schemas.microsoft.com/office/drawing/2014/main" id="{E6F50987-5C32-40D2-A5FB-79D9E0819C00}"/>
              </a:ext>
            </a:extLst>
          </p:cNvPr>
          <p:cNvSpPr/>
          <p:nvPr userDrawn="1"/>
        </p:nvSpPr>
        <p:spPr>
          <a:xfrm>
            <a:off x="9974795" y="5878199"/>
            <a:ext cx="4766811" cy="357667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 dirty="0"/>
          </a:p>
        </p:txBody>
      </p:sp>
      <p:sp>
        <p:nvSpPr>
          <p:cNvPr id="13" name="מלבן מעוגל 8">
            <a:extLst>
              <a:ext uri="{FF2B5EF4-FFF2-40B4-BE49-F238E27FC236}">
                <a16:creationId xmlns:a16="http://schemas.microsoft.com/office/drawing/2014/main" id="{2CDE3276-7F45-4436-8F72-4AC18E7F0FC7}"/>
              </a:ext>
            </a:extLst>
          </p:cNvPr>
          <p:cNvSpPr/>
          <p:nvPr userDrawn="1"/>
        </p:nvSpPr>
        <p:spPr>
          <a:xfrm>
            <a:off x="-2017472" y="518276"/>
            <a:ext cx="2969302" cy="369516"/>
          </a:xfrm>
          <a:prstGeom prst="roundRect">
            <a:avLst>
              <a:gd name="adj" fmla="val 50000"/>
            </a:avLst>
          </a:prstGeom>
          <a:solidFill>
            <a:srgbClr val="6C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4" name="מלבן מעוגל 10">
            <a:extLst>
              <a:ext uri="{FF2B5EF4-FFF2-40B4-BE49-F238E27FC236}">
                <a16:creationId xmlns:a16="http://schemas.microsoft.com/office/drawing/2014/main" id="{1C8AF664-98DE-433F-9B61-94366E98BCDF}"/>
              </a:ext>
            </a:extLst>
          </p:cNvPr>
          <p:cNvSpPr/>
          <p:nvPr userDrawn="1"/>
        </p:nvSpPr>
        <p:spPr>
          <a:xfrm>
            <a:off x="8144699" y="6307826"/>
            <a:ext cx="5175721" cy="720000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84947B-AFA4-410D-A793-689C573D144E}"/>
              </a:ext>
            </a:extLst>
          </p:cNvPr>
          <p:cNvSpPr/>
          <p:nvPr userDrawn="1"/>
        </p:nvSpPr>
        <p:spPr>
          <a:xfrm>
            <a:off x="-1" y="-960120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D4F41F-EAD8-495C-A662-C4F40F404DB3}"/>
              </a:ext>
            </a:extLst>
          </p:cNvPr>
          <p:cNvSpPr/>
          <p:nvPr userDrawn="1"/>
        </p:nvSpPr>
        <p:spPr>
          <a:xfrm>
            <a:off x="-1356361" y="6889426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A1181A-6B49-4EE5-AE44-1B5B124FA758}"/>
              </a:ext>
            </a:extLst>
          </p:cNvPr>
          <p:cNvSpPr/>
          <p:nvPr userDrawn="1"/>
        </p:nvSpPr>
        <p:spPr>
          <a:xfrm rot="5400000">
            <a:off x="10121386" y="1972518"/>
            <a:ext cx="6987520" cy="2819401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13178B-7D7E-4A10-9724-453DF758F663}"/>
              </a:ext>
            </a:extLst>
          </p:cNvPr>
          <p:cNvSpPr/>
          <p:nvPr userDrawn="1"/>
        </p:nvSpPr>
        <p:spPr>
          <a:xfrm>
            <a:off x="-3273296" y="-31850"/>
            <a:ext cx="3246401" cy="7683699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מציין מיקום של מספר שקופית 22">
            <a:extLst>
              <a:ext uri="{FF2B5EF4-FFF2-40B4-BE49-F238E27FC236}">
                <a16:creationId xmlns:a16="http://schemas.microsoft.com/office/drawing/2014/main" id="{7947FE0C-D7CF-4209-91A5-93564F2C3543}"/>
              </a:ext>
            </a:extLst>
          </p:cNvPr>
          <p:cNvSpPr txBox="1">
            <a:spLocks/>
          </p:cNvSpPr>
          <p:nvPr userDrawn="1"/>
        </p:nvSpPr>
        <p:spPr>
          <a:xfrm>
            <a:off x="-162210" y="6389199"/>
            <a:ext cx="812800" cy="521208"/>
          </a:xfrm>
          <a:prstGeom prst="rect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D4E47C-59C5-4044-AEB3-F799ACC274F1}" type="slidenum">
              <a:rPr lang="he-IL" sz="1800" b="0" smtClean="0">
                <a:solidFill>
                  <a:schemeClr val="bg1">
                    <a:lumMod val="65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pPr/>
              <a:t>‹#›</a:t>
            </a:fld>
            <a:endParaRPr lang="he-IL" sz="1800" b="0" dirty="0">
              <a:solidFill>
                <a:schemeClr val="bg1">
                  <a:lumMod val="65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וידאו על מסך מל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מעוגל 7"/>
          <p:cNvSpPr/>
          <p:nvPr userDrawn="1"/>
        </p:nvSpPr>
        <p:spPr>
          <a:xfrm>
            <a:off x="8667715" y="-161750"/>
            <a:ext cx="5300119" cy="38235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4" name="מציין מיקום של מדיה 3">
            <a:extLst>
              <a:ext uri="{FF2B5EF4-FFF2-40B4-BE49-F238E27FC236}">
                <a16:creationId xmlns:a16="http://schemas.microsoft.com/office/drawing/2014/main" id="{DD834E78-91D0-4CCC-9C3F-C5C504CFBE1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363416" y="639717"/>
            <a:ext cx="11465168" cy="6122933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192A72"/>
                </a:solidFill>
                <a:latin typeface="Varela Round" panose="00000500000000000000" pitchFamily="2" charset="-79"/>
                <a:cs typeface="Varela Round" panose="00000500000000000000" pitchFamily="2" charset="-79"/>
              </a:defRPr>
            </a:lvl1pPr>
          </a:lstStyle>
          <a:p>
            <a:r>
              <a:rPr lang="he-IL" dirty="0"/>
              <a:t>מיועד לסרטים</a:t>
            </a:r>
          </a:p>
        </p:txBody>
      </p:sp>
      <p:sp>
        <p:nvSpPr>
          <p:cNvPr id="11" name="מציין מיקום תוכן 10">
            <a:extLst>
              <a:ext uri="{FF2B5EF4-FFF2-40B4-BE49-F238E27FC236}">
                <a16:creationId xmlns:a16="http://schemas.microsoft.com/office/drawing/2014/main" id="{2A86C914-3EB6-4303-93FB-203A29FA2E3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416" y="95349"/>
            <a:ext cx="8074879" cy="400050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sz="2400">
                <a:solidFill>
                  <a:srgbClr val="192A72"/>
                </a:solidFill>
                <a:latin typeface="Varela Round" panose="00000500000000000000" pitchFamily="2" charset="-79"/>
                <a:cs typeface="Varela Round" panose="00000500000000000000" pitchFamily="2" charset="-79"/>
              </a:defRPr>
            </a:lvl1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226196-3340-4F6C-9B09-34934599BAD7}"/>
              </a:ext>
            </a:extLst>
          </p:cNvPr>
          <p:cNvSpPr/>
          <p:nvPr userDrawn="1"/>
        </p:nvSpPr>
        <p:spPr>
          <a:xfrm>
            <a:off x="-1" y="-960120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91965B-48C3-4AD9-9066-E67195630BFD}"/>
              </a:ext>
            </a:extLst>
          </p:cNvPr>
          <p:cNvSpPr/>
          <p:nvPr userDrawn="1"/>
        </p:nvSpPr>
        <p:spPr>
          <a:xfrm>
            <a:off x="-1356361" y="6875979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CB16E1-D93B-440E-81F5-6366FDB428B8}"/>
              </a:ext>
            </a:extLst>
          </p:cNvPr>
          <p:cNvSpPr/>
          <p:nvPr userDrawn="1"/>
        </p:nvSpPr>
        <p:spPr>
          <a:xfrm rot="5400000">
            <a:off x="10129568" y="1977381"/>
            <a:ext cx="6987520" cy="2819401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020DF7-29CF-4A0A-BC0A-7568981BF8AD}"/>
              </a:ext>
            </a:extLst>
          </p:cNvPr>
          <p:cNvSpPr/>
          <p:nvPr userDrawn="1"/>
        </p:nvSpPr>
        <p:spPr>
          <a:xfrm>
            <a:off x="-3948180" y="347118"/>
            <a:ext cx="3246401" cy="7304731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F0C566-C47D-446F-9E8E-EC9B0F5F1BF0}"/>
              </a:ext>
            </a:extLst>
          </p:cNvPr>
          <p:cNvSpPr/>
          <p:nvPr userDrawn="1"/>
        </p:nvSpPr>
        <p:spPr>
          <a:xfrm>
            <a:off x="-1" y="-960120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63A8D2-0547-47E3-84C0-5D60CFDB7CB1}"/>
              </a:ext>
            </a:extLst>
          </p:cNvPr>
          <p:cNvSpPr/>
          <p:nvPr userDrawn="1"/>
        </p:nvSpPr>
        <p:spPr>
          <a:xfrm>
            <a:off x="-1356361" y="6889426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0104F3-C98B-4790-842F-F7B1B2FBDE13}"/>
              </a:ext>
            </a:extLst>
          </p:cNvPr>
          <p:cNvSpPr/>
          <p:nvPr userDrawn="1"/>
        </p:nvSpPr>
        <p:spPr>
          <a:xfrm rot="5400000">
            <a:off x="10121386" y="1972518"/>
            <a:ext cx="6987520" cy="2819401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7C576E-38DA-426A-9C16-921DE9A0835B}"/>
              </a:ext>
            </a:extLst>
          </p:cNvPr>
          <p:cNvSpPr/>
          <p:nvPr userDrawn="1"/>
        </p:nvSpPr>
        <p:spPr>
          <a:xfrm>
            <a:off x="-3273296" y="-31850"/>
            <a:ext cx="3246401" cy="7683699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ציין מיקום של מספר שקופית 22">
            <a:extLst>
              <a:ext uri="{FF2B5EF4-FFF2-40B4-BE49-F238E27FC236}">
                <a16:creationId xmlns:a16="http://schemas.microsoft.com/office/drawing/2014/main" id="{5F1A13CD-CEB6-4958-B99A-46020ADA9375}"/>
              </a:ext>
            </a:extLst>
          </p:cNvPr>
          <p:cNvSpPr txBox="1">
            <a:spLocks/>
          </p:cNvSpPr>
          <p:nvPr userDrawn="1"/>
        </p:nvSpPr>
        <p:spPr>
          <a:xfrm>
            <a:off x="-231414" y="6409126"/>
            <a:ext cx="812800" cy="521208"/>
          </a:xfrm>
          <a:prstGeom prst="rect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D4E47C-59C5-4044-AEB3-F799ACC274F1}" type="slidenum">
              <a:rPr lang="he-IL" sz="1600" b="0" smtClean="0">
                <a:solidFill>
                  <a:schemeClr val="bg1">
                    <a:lumMod val="65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pPr/>
              <a:t>‹#›</a:t>
            </a:fld>
            <a:endParaRPr lang="he-IL" sz="1600" b="0" dirty="0">
              <a:solidFill>
                <a:schemeClr val="bg1">
                  <a:lumMod val="65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87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601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F552B-607E-4869-A917-C44959BDCB12}" type="datetimeFigureOut">
              <a:rPr lang="he-IL" smtClean="0"/>
              <a:pPr/>
              <a:t>כ'/טבת/תשפ"ה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78A40-4CDB-4A89-A7AB-ED0E5AEAC786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1A36FD-4A58-4EC2-B769-2CB4558CD860}"/>
              </a:ext>
            </a:extLst>
          </p:cNvPr>
          <p:cNvSpPr/>
          <p:nvPr userDrawn="1"/>
        </p:nvSpPr>
        <p:spPr>
          <a:xfrm>
            <a:off x="-1" y="-960120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A89C66-91F2-409B-AE3C-970820728814}"/>
              </a:ext>
            </a:extLst>
          </p:cNvPr>
          <p:cNvSpPr/>
          <p:nvPr userDrawn="1"/>
        </p:nvSpPr>
        <p:spPr>
          <a:xfrm>
            <a:off x="-1356361" y="6889426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AF9B00-5AF6-47AB-81E5-2BE048851E3E}"/>
              </a:ext>
            </a:extLst>
          </p:cNvPr>
          <p:cNvSpPr/>
          <p:nvPr userDrawn="1"/>
        </p:nvSpPr>
        <p:spPr>
          <a:xfrm rot="5400000">
            <a:off x="10121386" y="1972518"/>
            <a:ext cx="6987520" cy="2819401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3C55C6-DFDE-44BF-BB37-E582014C2D44}"/>
              </a:ext>
            </a:extLst>
          </p:cNvPr>
          <p:cNvSpPr/>
          <p:nvPr userDrawn="1"/>
        </p:nvSpPr>
        <p:spPr>
          <a:xfrm>
            <a:off x="-3273296" y="-31850"/>
            <a:ext cx="3246401" cy="7683699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1" r:id="rId3"/>
    <p:sldLayoutId id="2147483674" r:id="rId4"/>
    <p:sldLayoutId id="2147483675" r:id="rId5"/>
    <p:sldLayoutId id="2147483650" r:id="rId6"/>
    <p:sldLayoutId id="2147483676" r:id="rId7"/>
    <p:sldLayoutId id="2147483653" r:id="rId8"/>
    <p:sldLayoutId id="2147483666" r:id="rId9"/>
    <p:sldLayoutId id="2147483677" r:id="rId10"/>
  </p:sldLayoutIdLst>
  <p:txStyles>
    <p:titleStyle>
      <a:lvl1pPr algn="ctr" defTabSz="914491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4" indent="-342934" algn="r" defTabSz="914491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24" indent="-285779" algn="r" defTabSz="914491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14" indent="-228623" algn="r" defTabSz="914491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60" indent="-228623" algn="r" defTabSz="914491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06" indent="-228623" algn="r" defTabSz="914491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51" indent="-228623" algn="r" defTabSz="914491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7" indent="-228623" algn="r" defTabSz="914491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43" indent="-228623" algn="r" defTabSz="914491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89" indent="-228623" algn="r" defTabSz="914491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91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r" defTabSz="914491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r" defTabSz="914491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r" defTabSz="914491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r" defTabSz="914491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r" defTabSz="914491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r" defTabSz="914491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r" defTabSz="914491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r" defTabSz="914491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ctrTitle"/>
          </p:nvPr>
        </p:nvSpPr>
        <p:spPr>
          <a:xfrm>
            <a:off x="1" y="2693893"/>
            <a:ext cx="12192001" cy="1470216"/>
          </a:xfrm>
        </p:spPr>
        <p:txBody>
          <a:bodyPr>
            <a:normAutofit/>
          </a:bodyPr>
          <a:lstStyle/>
          <a:p>
            <a:r>
              <a:rPr lang="he-IL" dirty="0"/>
              <a:t>מערכת שידורים לאומית</a:t>
            </a:r>
          </a:p>
        </p:txBody>
      </p:sp>
    </p:spTree>
    <p:extLst>
      <p:ext uri="{BB962C8B-B14F-4D97-AF65-F5344CB8AC3E}">
        <p14:creationId xmlns:p14="http://schemas.microsoft.com/office/powerpoint/2010/main" val="1709990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 txBox="1">
            <a:spLocks/>
          </p:cNvSpPr>
          <p:nvPr/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defPPr>
              <a:defRPr lang="he-IL"/>
            </a:defPPr>
            <a:lvl1pPr marL="0" algn="l" defTabSz="914400" rtl="1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BE20C6-1FE0-4040-8991-692C73ED779F}" type="slidenum">
              <a:rPr lang="he-IL" smtClean="0"/>
              <a:pPr/>
              <a:t>10</a:t>
            </a:fld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476048" y="1204571"/>
            <a:ext cx="6088574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אם חושבים מעט על הבעיה, רואים ש  משתנה המונה </a:t>
            </a:r>
            <a:r>
              <a:rPr lang="en-US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count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באלגוריתם יכול להיות באחד משני “מצבים” אפשריים: </a:t>
            </a:r>
          </a:p>
          <a:p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 שווה 0 </a:t>
            </a:r>
            <a:r>
              <a:rPr lang="he-IL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( אם מספר ה 1ים זוגי), 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או שווה 1 </a:t>
            </a:r>
            <a:r>
              <a:rPr lang="he-IL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( אם מספר ה 1ים אי זוגי). </a:t>
            </a:r>
          </a:p>
          <a:p>
            <a:endParaRPr lang="he-IL" sz="2400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  <a:p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מה שקורה בכל צעד של האלגוריתם תלוי בתו הבא מהקלט שקראנו: </a:t>
            </a:r>
          </a:p>
          <a:p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אם קראנו 0 המצב שלנו לא משתנה, ואם קראנו 1 אנחנו עוברים מהמצב הנוכחי למצב השני (זוגי ← אי זוגי, אי זוגי ←זוגי)    </a:t>
            </a:r>
          </a:p>
          <a:p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   . </a:t>
            </a:r>
          </a:p>
          <a:p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אנחנו מתחילים במצב של זוגי (0), והפלט שלנו אמור להיות “כן” רק אם גם סיימנו במצב של 0.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5364183" y="332656"/>
            <a:ext cx="612068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כמודל חישובי</a:t>
            </a:r>
          </a:p>
        </p:txBody>
      </p: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מלבן 14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409371"/>
            <a:ext cx="5112568" cy="201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בעיה חישובית</a:t>
            </a:r>
          </a:p>
          <a:p>
            <a:pPr algn="ctr"/>
            <a:r>
              <a:rPr lang="he-IL" sz="1400" dirty="0">
                <a:latin typeface="Varela Round" pitchFamily="2" charset="-79"/>
                <a:cs typeface="Varela Round" pitchFamily="2" charset="-79"/>
              </a:rPr>
              <a:t> </a:t>
            </a: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96225" y="2079711"/>
            <a:ext cx="500757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בהינתן קלט, מחרוזת של ביטים (סדרה של אפסים ואחדים  לדוגמה: (110001010). </a:t>
            </a:r>
          </a:p>
          <a:p>
            <a:r>
              <a:rPr lang="he-IL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הפלט הנדרש, האם מספר ה-1-ים בקלט הוא זוגי או אי זוגי?</a:t>
            </a:r>
          </a:p>
        </p:txBody>
      </p:sp>
      <p:sp>
        <p:nvSpPr>
          <p:cNvPr id="18" name="מלבן 17"/>
          <p:cNvSpPr/>
          <p:nvPr/>
        </p:nvSpPr>
        <p:spPr>
          <a:xfrm>
            <a:off x="7004683" y="3452909"/>
            <a:ext cx="40309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count = 0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while (c = </a:t>
            </a:r>
            <a:r>
              <a:rPr lang="en-US" dirty="0" err="1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read_char</a:t>
            </a:r>
            <a:r>
              <a:rPr lang="en-US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())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     if( c == 1)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            count = (count + 1) % 2;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if count % 2 == 0: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         return true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return false</a:t>
            </a:r>
            <a:endParaRPr lang="he-IL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0730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 txBox="1">
            <a:spLocks/>
          </p:cNvSpPr>
          <p:nvPr/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defPPr>
              <a:defRPr lang="he-IL"/>
            </a:defPPr>
            <a:lvl1pPr marL="0" algn="l" defTabSz="914400" rtl="1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BE20C6-1FE0-4040-8991-692C73ED779F}" type="slidenum">
              <a:rPr lang="he-IL" smtClean="0"/>
              <a:pPr/>
              <a:t>11</a:t>
            </a:fld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476048" y="1204571"/>
            <a:ext cx="60885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האם ניתן להציג את פתרון הבעיה במודל פשוט יותר?</a:t>
            </a:r>
          </a:p>
          <a:p>
            <a:endParaRPr lang="he-IL" sz="2000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  <a:p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האיור הבא מגדיר פתרון אבסטרקטי  המתאר את המהות של האלגוריתם.</a:t>
            </a:r>
            <a:endParaRPr lang="he-IL" sz="3200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496"/>
          <a:stretch/>
        </p:blipFill>
        <p:spPr>
          <a:xfrm>
            <a:off x="212183" y="3122926"/>
            <a:ext cx="4597846" cy="22995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5364183" y="332656"/>
            <a:ext cx="612068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כמודל חישובי</a:t>
            </a:r>
          </a:p>
        </p:txBody>
      </p: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מלבן 14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409371"/>
            <a:ext cx="5112568" cy="2397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בעיה חישובית</a:t>
            </a:r>
          </a:p>
          <a:p>
            <a:pPr algn="ctr"/>
            <a:r>
              <a:rPr lang="he-IL" sz="1400" dirty="0">
                <a:latin typeface="Varela Round" pitchFamily="2" charset="-79"/>
                <a:cs typeface="Varela Round" pitchFamily="2" charset="-79"/>
              </a:rPr>
              <a:t> </a:t>
            </a: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84655" y="2426059"/>
            <a:ext cx="500757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בהינתן קלט, מחרוזת של ביטים (סדרה של אפסים ואחדים  לדוגמה: (110001010). </a:t>
            </a:r>
          </a:p>
          <a:p>
            <a:r>
              <a:rPr lang="he-IL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הפלט הנדרש, האם מספר ה-1-ים בקלט הוא זוגי או אי זוגי?</a:t>
            </a:r>
          </a:p>
        </p:txBody>
      </p:sp>
      <p:sp>
        <p:nvSpPr>
          <p:cNvPr id="18" name="מלבן 17"/>
          <p:cNvSpPr/>
          <p:nvPr/>
        </p:nvSpPr>
        <p:spPr>
          <a:xfrm>
            <a:off x="5169789" y="4643076"/>
            <a:ext cx="40309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count = 0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while (c = </a:t>
            </a:r>
            <a:r>
              <a:rPr lang="en-US" dirty="0" err="1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read_char</a:t>
            </a:r>
            <a:r>
              <a:rPr lang="en-US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())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     if( c == 1)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            count = (count + 1) % 2;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if count % 2 == 0: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         return true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return false</a:t>
            </a:r>
            <a:endParaRPr lang="he-IL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059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 txBox="1">
            <a:spLocks/>
          </p:cNvSpPr>
          <p:nvPr/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defPPr>
              <a:defRPr lang="he-IL"/>
            </a:defPPr>
            <a:lvl1pPr marL="0" algn="l" defTabSz="914400" rtl="1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BE20C6-1FE0-4040-8991-692C73ED779F}" type="slidenum">
              <a:rPr lang="he-IL" smtClean="0"/>
              <a:pPr/>
              <a:t>12</a:t>
            </a:fld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1647069" y="1124416"/>
            <a:ext cx="10149395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מה מתואר באיור</a:t>
            </a:r>
          </a:p>
          <a:p>
            <a:r>
              <a:rPr lang="he-IL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מצבים, שהם עיגולים, נתנו להם את השמות</a:t>
            </a:r>
            <a:r>
              <a:rPr lang="en-US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q</a:t>
            </a:r>
            <a:r>
              <a:rPr lang="en-US" sz="11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0</a:t>
            </a:r>
            <a:r>
              <a:rPr lang="en-US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,q</a:t>
            </a:r>
            <a:r>
              <a:rPr lang="en-US" sz="11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1</a:t>
            </a:r>
            <a:r>
              <a:rPr lang="en-US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 q0    </a:t>
            </a:r>
            <a:r>
              <a:rPr lang="he-IL" sz="1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מציין כי מספר האחדים זוגי  , </a:t>
            </a:r>
            <a:r>
              <a:rPr lang="en-US" sz="1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q1</a:t>
            </a:r>
            <a:r>
              <a:rPr lang="he-IL" sz="1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מציין כי מספר האחדים אי זוגי</a:t>
            </a:r>
          </a:p>
          <a:p>
            <a:endParaRPr lang="he-IL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  <a:p>
            <a:r>
              <a:rPr lang="he-IL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מעברים, בין מצבים,  שמתוארים על ידי חצים (“אי שינוי מצב” מתואר על ידי מעבר ממצב לעצמו) כשעל החצים יש את סימון התו מהקלט שקראנו וגרם למעבר הזה. </a:t>
            </a:r>
          </a:p>
          <a:p>
            <a:endParaRPr lang="he-IL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  <a:p>
            <a:r>
              <a:rPr lang="he-IL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מצב מקבל, את המצב </a:t>
            </a:r>
            <a:r>
              <a:rPr lang="en-US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q</a:t>
            </a:r>
            <a:r>
              <a:rPr lang="en-US" sz="11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0</a:t>
            </a:r>
            <a:r>
              <a:rPr lang="en-US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 </a:t>
            </a:r>
            <a:r>
              <a:rPr lang="he-IL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סימנו בשני עיגולים כדי לומר שזה מצב מקבל, כזה שאם האלגוריתם מסיים את ריצתו בו אז התשובה של האלגוריתם היא “כן”, </a:t>
            </a:r>
          </a:p>
          <a:p>
            <a:endParaRPr lang="he-IL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  <a:p>
            <a:r>
              <a:rPr lang="he-IL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מצב ההתחלתי, חץ שנכנס לתוך </a:t>
            </a:r>
            <a:r>
              <a:rPr lang="en-US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q</a:t>
            </a:r>
            <a:r>
              <a:rPr lang="en-US" sz="11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0</a:t>
            </a:r>
            <a:r>
              <a:rPr lang="en-US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 </a:t>
            </a:r>
            <a:r>
              <a:rPr lang="he-IL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כדי לתאר שזה המצב ההתחלתי שבו האלגוריתם מתחיל את ריצתו.</a:t>
            </a:r>
          </a:p>
          <a:p>
            <a:endParaRPr lang="he-IL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  <a:p>
            <a:pPr algn="ctr"/>
            <a:r>
              <a:rPr lang="he-IL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האיור הזה הוא דוגמה לאוטומט, וכולל את כל מרכיביו של האוטומט: מצבים, מעברים, מצבים מקבלים ומצב התחלתי. </a:t>
            </a: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496"/>
          <a:stretch/>
        </p:blipFill>
        <p:spPr>
          <a:xfrm>
            <a:off x="0" y="4727283"/>
            <a:ext cx="3580908" cy="17909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5364183" y="332656"/>
            <a:ext cx="612068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כמודל חישובי</a:t>
            </a:r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5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1371599" y="1275082"/>
            <a:ext cx="98052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ועכשיו נשאל את עצמנו, מהם סוגי הבעיות שאנחנו הולכים לנסות ולפתור בעזרת המודל?</a:t>
            </a:r>
          </a:p>
          <a:p>
            <a:endParaRPr lang="he-IL" sz="2800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  <a:p>
            <a:r>
              <a:rPr lang="he-IL" sz="28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הרבה מאוד ממה שאלגוריתמים עושים אפשר לתאר כחישוב פונקציה מסוימת המקבלת קלט סופי, האלגוריתם המבצע סדרת פקודות על הקלט, ובסוף מוציא פלט סופי.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5364183" y="332656"/>
            <a:ext cx="612068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כמודל חישובי</a:t>
            </a:r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31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822961" y="1275082"/>
            <a:ext cx="1035388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הרבה מאוד ממה שאלגוריתמים עושים אפשר לתאר כחישוב פונקציה מסוימת המקבלת קלט (סופי), האלגוריתם המבצע סדרת פקודות על הקלט, ובסוף מוציא פלט סופי. </a:t>
            </a:r>
          </a:p>
          <a:p>
            <a:endParaRPr lang="he-IL" sz="2400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  <a:p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מהו הקלט? </a:t>
            </a:r>
          </a:p>
          <a:p>
            <a:pPr lvl="1"/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קלט לאלגוריתמים במחשב, מיוצג על ידי סדרה סופית (“מחרוזת”) של ביטים. או מחרוזות מעל אוסף סופי כלשהו של סימנים (א”ב </a:t>
            </a:r>
            <a:r>
              <a:rPr lang="el-GR" sz="2400" dirty="0">
                <a:solidFill>
                  <a:srgbClr val="000000"/>
                </a:solidFill>
                <a:cs typeface="Varela Round" pitchFamily="2" charset="-79"/>
              </a:rPr>
              <a:t>Σ </a:t>
            </a:r>
            <a:r>
              <a:rPr lang="he-IL" sz="2400" dirty="0">
                <a:solidFill>
                  <a:srgbClr val="000000"/>
                </a:solidFill>
                <a:cs typeface="Varela Round" pitchFamily="2" charset="-79"/>
              </a:rPr>
              <a:t>)  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סופי</a:t>
            </a:r>
          </a:p>
          <a:p>
            <a:pPr lvl="1"/>
            <a:r>
              <a:rPr lang="he-IL" sz="2400" dirty="0">
                <a:solidFill>
                  <a:schemeClr val="accent6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נאמר כי הקלט הוא מילה מעל </a:t>
            </a:r>
            <a:r>
              <a:rPr lang="el-GR" sz="2400" dirty="0">
                <a:solidFill>
                  <a:schemeClr val="accent6">
                    <a:lumMod val="75000"/>
                  </a:schemeClr>
                </a:solidFill>
                <a:cs typeface="Varela Round" pitchFamily="2" charset="-79"/>
              </a:rPr>
              <a:t>Σ</a:t>
            </a:r>
            <a:endParaRPr lang="he-IL" sz="2400" dirty="0">
              <a:solidFill>
                <a:schemeClr val="accent6">
                  <a:lumMod val="75000"/>
                </a:schemeClr>
              </a:solidFill>
              <a:latin typeface="Varela Round" pitchFamily="2" charset="-79"/>
              <a:cs typeface="Varela Round" pitchFamily="2" charset="-79"/>
            </a:endParaRPr>
          </a:p>
          <a:p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מהו הפלט: </a:t>
            </a:r>
          </a:p>
          <a:p>
            <a:r>
              <a:rPr lang="he-IL" sz="2400" dirty="0">
                <a:solidFill>
                  <a:schemeClr val="accent2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	</a:t>
            </a:r>
            <a:r>
              <a:rPr lang="he-IL" sz="2400" dirty="0">
                <a:solidFill>
                  <a:schemeClr val="accent6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כן או לא.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5364183" y="332656"/>
            <a:ext cx="612068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כמודל חישובי</a:t>
            </a:r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52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493776" y="1394512"/>
            <a:ext cx="1082649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ולכן ניתן להגדיר שכל בעיה שאנחנו רוצים לפתור ניתנת לתיאור בצורה הבאה: </a:t>
            </a:r>
          </a:p>
          <a:p>
            <a:pPr algn="ctr"/>
            <a:r>
              <a:rPr lang="he-IL" sz="2400" u="sng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נתונה קבוצה </a:t>
            </a:r>
            <a:r>
              <a:rPr lang="en-US" sz="2400" u="sng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L</a:t>
            </a:r>
            <a:r>
              <a:rPr lang="he-IL" sz="2400" u="sng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כלשהי של מילים, ונתונה מילה</a:t>
            </a:r>
            <a:r>
              <a:rPr lang="en-US" sz="2400" u="sng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, w </a:t>
            </a:r>
            <a:r>
              <a:rPr lang="he-IL" sz="2400" u="sng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נרצה לקבוע אם </a:t>
            </a:r>
            <a:r>
              <a:rPr lang="en-US" sz="2400" u="sng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w</a:t>
            </a:r>
            <a:r>
              <a:rPr lang="he-IL" sz="2400" u="sng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שייכת ל </a:t>
            </a:r>
            <a:r>
              <a:rPr lang="en-US" sz="2400" u="sng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L</a:t>
            </a:r>
            <a:r>
              <a:rPr lang="he-IL" sz="2400" u="sng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( </a:t>
            </a:r>
            <a:r>
              <a:rPr lang="en-US" sz="2400" u="sng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(</a:t>
            </a:r>
            <a:r>
              <a:rPr lang="en-US" sz="2400" u="sng" dirty="0" err="1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w∈L</a:t>
            </a:r>
            <a:r>
              <a:rPr lang="he-IL" sz="2400" u="sng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.</a:t>
            </a:r>
          </a:p>
          <a:p>
            <a:endParaRPr lang="he-IL" sz="2400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  <a:p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לקבוצה </a:t>
            </a:r>
            <a:r>
              <a:rPr lang="en-US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L 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כזו קוראים שפה. </a:t>
            </a:r>
          </a:p>
          <a:p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למשל, בדוגמה שראינו </a:t>
            </a:r>
          </a:p>
          <a:p>
            <a:endParaRPr lang="he-IL" sz="2400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  <a:p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השפה </a:t>
            </a:r>
            <a:r>
              <a:rPr lang="en-US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L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מוגדרת</a:t>
            </a:r>
          </a:p>
          <a:p>
            <a:endParaRPr lang="he-IL" sz="2400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 L={w∈{0,1} |#1(w)%2=0}</a:t>
            </a:r>
            <a:endParaRPr lang="he-IL" sz="2800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233" y="2797830"/>
            <a:ext cx="5007578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בהינתן קלט מחרוזת של ביטים מה א"ב  </a:t>
            </a:r>
            <a:r>
              <a:rPr lang="el-GR" dirty="0">
                <a:solidFill>
                  <a:srgbClr val="000000"/>
                </a:solidFill>
                <a:cs typeface="Varela Round" pitchFamily="2" charset="-79"/>
              </a:rPr>
              <a:t>Σ</a:t>
            </a:r>
            <a:r>
              <a:rPr lang="en-US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= {0, 1}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,  </a:t>
            </a:r>
            <a:r>
              <a:rPr lang="he-IL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(סדרה של אפסים ואחדים  לדוגמה:  110001010). </a:t>
            </a:r>
          </a:p>
          <a:p>
            <a:r>
              <a:rPr lang="he-IL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הפלט הנדרש, האם מספר ה-1-ים בקלט הוא זוגי או אי זוגי?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5364183" y="332656"/>
            <a:ext cx="612068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כמודל חישובי</a:t>
            </a:r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728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640080" y="1207072"/>
            <a:ext cx="1084478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אנו נדבר על מודלים המתייחסים לאלגוריתמים שהופכים קלט סופי לפלט סופי המחזיר תשובה כן/לא.</a:t>
            </a:r>
          </a:p>
          <a:p>
            <a:endParaRPr lang="he-IL" sz="2800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  <a:p>
            <a:pPr>
              <a:spcAft>
                <a:spcPts val="600"/>
              </a:spcAft>
            </a:pPr>
            <a:r>
              <a:rPr lang="he-IL" sz="2400" dirty="0" err="1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הקלטים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שלנו הן סדרות סופיות של מחרוזות  (מילים) מתוך א”ב סופי </a:t>
            </a:r>
            <a:r>
              <a:rPr lang="el-GR" sz="2400" dirty="0">
                <a:solidFill>
                  <a:srgbClr val="000000"/>
                </a:solidFill>
                <a:cs typeface="Varela Round" pitchFamily="2" charset="-79"/>
              </a:rPr>
              <a:t>Σ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. שבכל צעד המודל שלנו  קורא את האות הבאה במחרוזת</a:t>
            </a:r>
          </a:p>
          <a:p>
            <a:pPr>
              <a:spcAft>
                <a:spcPts val="600"/>
              </a:spcAft>
            </a:pP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**האוטומט קורא את הקלט שלו רק בכיוון אחד - כלומר, אנחנו הולכים על הקלט משמאל לימין, וברגע שקראנו אות מהקלט היא אבודה לנצח ולא נוכל לחזור אליה.</a:t>
            </a:r>
          </a:p>
          <a:p>
            <a:pPr>
              <a:spcAft>
                <a:spcPts val="600"/>
              </a:spcAft>
            </a:pPr>
            <a:r>
              <a:rPr lang="he-IL" sz="32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** 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האלגוריתם ניתן לתיאור בתור סדרה של מצבים, שכל אחד נובע מקודמו ומאות הקלט שנקראה באותו רגע.</a:t>
            </a:r>
            <a:endParaRPr lang="he-IL" sz="3200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5364183" y="332656"/>
            <a:ext cx="612068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כמודל חישובי</a:t>
            </a:r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681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1056" y="1515140"/>
            <a:ext cx="9959584" cy="249299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28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כמודל חישוב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מושגים בסיסיים בתורת הקבוצות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he-IL" sz="28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הגדרת אוטומט סופי דטרמיניסטי (</a:t>
            </a:r>
            <a:r>
              <a:rPr lang="he-IL" sz="2800" dirty="0" err="1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אס"ד</a:t>
            </a:r>
            <a:r>
              <a:rPr lang="he-IL" sz="28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) מלא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he-IL" sz="28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שלבים לבנייה של אוטומט סופי דטרמיניסטי מלא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he-IL" sz="28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תרגול</a:t>
            </a:r>
          </a:p>
        </p:txBody>
      </p:sp>
    </p:spTree>
    <p:extLst>
      <p:ext uri="{BB962C8B-B14F-4D97-AF65-F5344CB8AC3E}">
        <p14:creationId xmlns:p14="http://schemas.microsoft.com/office/powerpoint/2010/main" val="3707278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5364183" y="332656"/>
            <a:ext cx="612068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מילים ושפות – מושגי יסוד</a:t>
            </a:r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מציין מיקום תוכן 3">
            <a:extLst>
              <a:ext uri="{FF2B5EF4-FFF2-40B4-BE49-F238E27FC236}">
                <a16:creationId xmlns:a16="http://schemas.microsoft.com/office/drawing/2014/main" id="{EB4653D0-F04D-4557-B54F-494079CD764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417374"/>
            <a:ext cx="10736251" cy="544062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800" u="sng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קבוצה</a:t>
            </a:r>
            <a:r>
              <a:rPr lang="he-IL" sz="28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– אוסף כלשהו ( סופי או אינסופי) של עצמים.</a:t>
            </a:r>
          </a:p>
          <a:p>
            <a:pPr marL="68580" indent="0">
              <a:buNone/>
            </a:pPr>
            <a:r>
              <a:rPr lang="he-IL" sz="28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    </a:t>
            </a:r>
            <a:r>
              <a:rPr lang="he-IL" sz="2800" u="sng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דוגמאות</a:t>
            </a:r>
            <a:r>
              <a:rPr lang="he-IL" sz="28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:</a:t>
            </a:r>
          </a:p>
          <a:p>
            <a:pPr marL="68580" indent="0">
              <a:buNone/>
            </a:pPr>
            <a:endParaRPr lang="he-IL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  <a:p>
            <a:pPr marL="68580" indent="0">
              <a:buNone/>
            </a:pPr>
            <a:endParaRPr lang="he-IL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  <a:p>
            <a:pPr marL="68580" indent="0">
              <a:buNone/>
            </a:pPr>
            <a:endParaRPr lang="he-IL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  <a:p>
            <a:pPr marL="468670" lvl="1" indent="0">
              <a:buNone/>
            </a:pPr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                                                             **יש להבחין בין קבוצות סופיות וקבוצות אינסופיות</a:t>
            </a:r>
            <a:r>
              <a:rPr lang="he-IL" sz="4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.</a:t>
            </a:r>
          </a:p>
          <a:p>
            <a:pPr marL="457245" lvl="1" indent="0">
              <a:buNone/>
            </a:pPr>
            <a:r>
              <a:rPr lang="he-IL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     שימו לב:  </a:t>
            </a:r>
            <a:endParaRPr lang="en-US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  <a:p>
            <a:pPr marL="2114727" lvl="4" indent="-342900"/>
            <a:r>
              <a:rPr lang="he-IL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לסדר האיברים בקבוצה אין שום חשיבות    </a:t>
            </a:r>
            <a:r>
              <a:rPr lang="en-US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a,b,c</a:t>
            </a:r>
            <a:r>
              <a:rPr lang="en-US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}={</a:t>
            </a:r>
            <a:r>
              <a:rPr lang="en-US" dirty="0" err="1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c,a,b</a:t>
            </a:r>
            <a:r>
              <a:rPr lang="en-US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} </a:t>
            </a:r>
            <a:endParaRPr lang="he-IL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  <a:p>
            <a:pPr marL="2114727" lvl="4" indent="-342900"/>
            <a:r>
              <a:rPr lang="he-IL" u="sng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קבוצה ריקה</a:t>
            </a:r>
            <a:r>
              <a:rPr lang="he-IL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= קבוצה ללא איברים</a:t>
            </a: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B2A8A3AC-48B5-42BF-91FD-355780E811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94"/>
          <a:stretch/>
        </p:blipFill>
        <p:spPr>
          <a:xfrm>
            <a:off x="1735154" y="1953724"/>
            <a:ext cx="2882566" cy="808499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0C4A54A5-E098-419B-9371-86D11A56DC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9" b="-1233"/>
          <a:stretch/>
        </p:blipFill>
        <p:spPr>
          <a:xfrm>
            <a:off x="1836417" y="2747968"/>
            <a:ext cx="3924303" cy="487022"/>
          </a:xfrm>
          <a:prstGeom prst="rect">
            <a:avLst/>
          </a:prstGeom>
        </p:spPr>
      </p:pic>
      <p:sp>
        <p:nvSpPr>
          <p:cNvPr id="19" name="סוגר מסולסל שמאלי 18">
            <a:extLst>
              <a:ext uri="{FF2B5EF4-FFF2-40B4-BE49-F238E27FC236}">
                <a16:creationId xmlns:a16="http://schemas.microsoft.com/office/drawing/2014/main" id="{D19A1E41-AD29-49B5-B829-1F931610E4BD}"/>
              </a:ext>
            </a:extLst>
          </p:cNvPr>
          <p:cNvSpPr/>
          <p:nvPr/>
        </p:nvSpPr>
        <p:spPr>
          <a:xfrm>
            <a:off x="1691680" y="2000249"/>
            <a:ext cx="144736" cy="9715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C2C59-8CD4-4CEA-A11D-1706BD7A8758}"/>
              </a:ext>
            </a:extLst>
          </p:cNvPr>
          <p:cNvSpPr txBox="1"/>
          <p:nvPr/>
        </p:nvSpPr>
        <p:spPr>
          <a:xfrm>
            <a:off x="457200" y="2185592"/>
            <a:ext cx="123489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dirty="0">
                <a:latin typeface="Varela Round" pitchFamily="2" charset="-79"/>
                <a:cs typeface="Varela Round" pitchFamily="2" charset="-79"/>
              </a:rPr>
              <a:t>קבוצות סופיות</a:t>
            </a: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A0B8D984-4899-482B-BB13-1C5A60FCC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686" y="3259751"/>
            <a:ext cx="2720744" cy="1042684"/>
          </a:xfrm>
          <a:prstGeom prst="rect">
            <a:avLst/>
          </a:prstGeom>
        </p:spPr>
      </p:pic>
      <p:sp>
        <p:nvSpPr>
          <p:cNvPr id="22" name="סוגר מסולסל שמאלי 21">
            <a:extLst>
              <a:ext uri="{FF2B5EF4-FFF2-40B4-BE49-F238E27FC236}">
                <a16:creationId xmlns:a16="http://schemas.microsoft.com/office/drawing/2014/main" id="{D19AE41E-D3CF-4ADF-8693-C77A065C6371}"/>
              </a:ext>
            </a:extLst>
          </p:cNvPr>
          <p:cNvSpPr/>
          <p:nvPr/>
        </p:nvSpPr>
        <p:spPr>
          <a:xfrm>
            <a:off x="1746216" y="3168718"/>
            <a:ext cx="45719" cy="9300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EAA3B9-1E44-4A4C-A897-19E26BB38B15}"/>
              </a:ext>
            </a:extLst>
          </p:cNvPr>
          <p:cNvSpPr txBox="1"/>
          <p:nvPr/>
        </p:nvSpPr>
        <p:spPr>
          <a:xfrm>
            <a:off x="292608" y="3284702"/>
            <a:ext cx="136594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dirty="0">
                <a:latin typeface="Varela Round" pitchFamily="2" charset="-79"/>
                <a:cs typeface="Varela Round" pitchFamily="2" charset="-79"/>
              </a:rPr>
              <a:t>קבוצות אין סופיות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מלבן 23">
                <a:extLst>
                  <a:ext uri="{FF2B5EF4-FFF2-40B4-BE49-F238E27FC236}">
                    <a16:creationId xmlns:a16="http://schemas.microsoft.com/office/drawing/2014/main" id="{45671657-A5AC-4231-B12B-9F615A5A001A}"/>
                  </a:ext>
                </a:extLst>
              </p:cNvPr>
              <p:cNvSpPr/>
              <p:nvPr/>
            </p:nvSpPr>
            <p:spPr>
              <a:xfrm>
                <a:off x="3140058" y="5955611"/>
                <a:ext cx="1805199" cy="4717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2000" dirty="0">
                  <a:latin typeface="Varela Round" pitchFamily="2" charset="-79"/>
                  <a:cs typeface="Varela Round" pitchFamily="2" charset="-79"/>
                </a:endParaRPr>
              </a:p>
              <a:p>
                <a:pPr algn="ctr"/>
                <a:r>
                  <a:rPr lang="he-IL" sz="2000" dirty="0">
                    <a:latin typeface="Varela Round" pitchFamily="2" charset="-79"/>
                    <a:cs typeface="Varela Round" pitchFamily="2" charset="-79"/>
                  </a:rPr>
                  <a:t>סימון:  </a:t>
                </a:r>
                <a14:m>
                  <m:oMath xmlns:m="http://schemas.openxmlformats.org/officeDocument/2006/math">
                    <m:r>
                      <a:rPr lang="he-IL" sz="2000">
                        <a:latin typeface="Cambria Math" panose="02040503050406030204" pitchFamily="18" charset="0"/>
                      </a:rPr>
                      <m:t>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={}</m:t>
                    </m:r>
                  </m:oMath>
                </a14:m>
                <a:endParaRPr lang="en-US" sz="2000" dirty="0">
                  <a:latin typeface="Varela Round" pitchFamily="2" charset="-79"/>
                  <a:cs typeface="Varela Round" pitchFamily="2" charset="-79"/>
                </a:endParaRPr>
              </a:p>
              <a:p>
                <a:pPr algn="ctr"/>
                <a:endParaRPr lang="he-IL" sz="2000" dirty="0">
                  <a:latin typeface="Varela Round" pitchFamily="2" charset="-79"/>
                  <a:cs typeface="Varela Round" pitchFamily="2" charset="-79"/>
                </a:endParaRPr>
              </a:p>
            </p:txBody>
          </p:sp>
        </mc:Choice>
        <mc:Fallback xmlns="">
          <p:sp>
            <p:nvSpPr>
              <p:cNvPr id="24" name="מלבן 23">
                <a:extLst>
                  <a:ext uri="{FF2B5EF4-FFF2-40B4-BE49-F238E27FC236}">
                    <a16:creationId xmlns:a16="http://schemas.microsoft.com/office/drawing/2014/main" id="{45671657-A5AC-4231-B12B-9F615A5A0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058" y="5955611"/>
                <a:ext cx="1805199" cy="471707"/>
              </a:xfrm>
              <a:prstGeom prst="rect">
                <a:avLst/>
              </a:prstGeom>
              <a:blipFill>
                <a:blip r:embed="rId5"/>
                <a:stretch>
                  <a:fillRect t="-58974" b="-7179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מלבן 24"/>
          <p:cNvSpPr/>
          <p:nvPr/>
        </p:nvSpPr>
        <p:spPr>
          <a:xfrm>
            <a:off x="3222157" y="2021805"/>
            <a:ext cx="362387" cy="478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atin typeface="Varela Round" pitchFamily="2" charset="-79"/>
              <a:cs typeface="Varela Roun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03173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5364183" y="332656"/>
            <a:ext cx="612068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מילים ושפות – מושגי יסוד</a:t>
            </a:r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268FAA-9E5C-41C1-9A7A-DB24AC2BFB4D}"/>
                  </a:ext>
                </a:extLst>
              </p:cNvPr>
              <p:cNvSpPr txBox="1"/>
              <p:nvPr/>
            </p:nvSpPr>
            <p:spPr>
              <a:xfrm>
                <a:off x="1005840" y="1484784"/>
                <a:ext cx="10371536" cy="34163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sz="2400" dirty="0">
                    <a:latin typeface="Varela Round" pitchFamily="2" charset="-79"/>
                    <a:cs typeface="Varela Round" pitchFamily="2" charset="-79"/>
                  </a:rPr>
                  <a:t>איבר יכול להיות </a:t>
                </a:r>
                <a:r>
                  <a:rPr lang="he-IL" sz="2400" dirty="0">
                    <a:solidFill>
                      <a:schemeClr val="accent1">
                        <a:lumMod val="75000"/>
                      </a:schemeClr>
                    </a:solidFill>
                    <a:latin typeface="Varela Round" pitchFamily="2" charset="-79"/>
                    <a:cs typeface="Varela Round" pitchFamily="2" charset="-79"/>
                  </a:rPr>
                  <a:t>שייך</a:t>
                </a:r>
                <a:r>
                  <a:rPr lang="he-IL" sz="2400" dirty="0">
                    <a:latin typeface="Varela Round" pitchFamily="2" charset="-79"/>
                    <a:cs typeface="Varela Round" pitchFamily="2" charset="-79"/>
                  </a:rPr>
                  <a:t> או </a:t>
                </a:r>
                <a:r>
                  <a:rPr lang="he-IL" sz="2400" dirty="0">
                    <a:solidFill>
                      <a:schemeClr val="accent1">
                        <a:lumMod val="75000"/>
                      </a:schemeClr>
                    </a:solidFill>
                    <a:latin typeface="Varela Round" pitchFamily="2" charset="-79"/>
                    <a:cs typeface="Varela Round" pitchFamily="2" charset="-79"/>
                  </a:rPr>
                  <a:t>לא שייך</a:t>
                </a:r>
                <a:r>
                  <a:rPr lang="he-IL" sz="2400" dirty="0">
                    <a:latin typeface="Varela Round" pitchFamily="2" charset="-79"/>
                    <a:cs typeface="Varela Round" pitchFamily="2" charset="-79"/>
                  </a:rPr>
                  <a:t> לקבוצה.</a:t>
                </a:r>
              </a:p>
              <a:p>
                <a:endParaRPr lang="he-IL" sz="2400" dirty="0">
                  <a:latin typeface="Varela Round" pitchFamily="2" charset="-79"/>
                  <a:cs typeface="Varela Round" pitchFamily="2" charset="-79"/>
                </a:endParaRPr>
              </a:p>
              <a:p>
                <a:r>
                  <a:rPr lang="he-IL" sz="2400" u="sng" dirty="0">
                    <a:latin typeface="Varela Round" pitchFamily="2" charset="-79"/>
                    <a:cs typeface="Varela Round" pitchFamily="2" charset="-79"/>
                  </a:rPr>
                  <a:t>סימון</a:t>
                </a:r>
                <a:r>
                  <a:rPr lang="he-IL" sz="2400" dirty="0">
                    <a:latin typeface="Varela Round" pitchFamily="2" charset="-79"/>
                    <a:cs typeface="Varela Round" pitchFamily="2" charset="-79"/>
                  </a:rPr>
                  <a:t> :  </a:t>
                </a:r>
              </a:p>
              <a:p>
                <a:r>
                  <a:rPr lang="he-IL" sz="2400" dirty="0">
                    <a:solidFill>
                      <a:schemeClr val="accent1">
                        <a:lumMod val="75000"/>
                      </a:schemeClr>
                    </a:solidFill>
                    <a:latin typeface="Varela Round" pitchFamily="2" charset="-79"/>
                    <a:ea typeface="Cambria Math" panose="02040503050406030204" pitchFamily="18" charset="0"/>
                    <a:cs typeface="Varela Round" pitchFamily="2" charset="-79"/>
                  </a:rPr>
                  <a:t>           </a:t>
                </a:r>
                <a14:m>
                  <m:oMath xmlns:m="http://schemas.openxmlformats.org/officeDocument/2006/math">
                    <m:r>
                      <a:rPr lang="he-IL" sz="2400" b="1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e-I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2400" dirty="0">
                    <a:latin typeface="Varela Round" pitchFamily="2" charset="-79"/>
                    <a:cs typeface="Varela Round" pitchFamily="2" charset="-79"/>
                  </a:rPr>
                  <a:t>  מסמן שייך לשפה</a:t>
                </a:r>
              </a:p>
              <a:p>
                <a:r>
                  <a:rPr lang="he-IL" sz="2400" dirty="0">
                    <a:solidFill>
                      <a:schemeClr val="accent1">
                        <a:lumMod val="75000"/>
                      </a:schemeClr>
                    </a:solidFill>
                    <a:latin typeface="Varela Round" pitchFamily="2" charset="-79"/>
                    <a:ea typeface="Cambria Math" panose="02040503050406030204" pitchFamily="18" charset="0"/>
                    <a:cs typeface="Varela Round" pitchFamily="2" charset="-79"/>
                  </a:rPr>
                  <a:t>            ∌</a:t>
                </a:r>
                <a:r>
                  <a:rPr lang="he-IL" sz="2400" dirty="0">
                    <a:latin typeface="Varela Round" pitchFamily="2" charset="-79"/>
                    <a:ea typeface="Cambria Math" panose="02040503050406030204" pitchFamily="18" charset="0"/>
                    <a:cs typeface="Varela Round" pitchFamily="2" charset="-79"/>
                  </a:rPr>
                  <a:t>  </a:t>
                </a:r>
                <a:r>
                  <a:rPr lang="he-IL" sz="2400" dirty="0">
                    <a:latin typeface="Varela Round" pitchFamily="2" charset="-79"/>
                    <a:cs typeface="Varela Round" pitchFamily="2" charset="-79"/>
                  </a:rPr>
                  <a:t>מסמן </a:t>
                </a:r>
                <a:r>
                  <a:rPr lang="he-IL" sz="2400" dirty="0">
                    <a:solidFill>
                      <a:schemeClr val="accent1">
                        <a:lumMod val="75000"/>
                      </a:schemeClr>
                    </a:solidFill>
                    <a:latin typeface="Varela Round" pitchFamily="2" charset="-79"/>
                    <a:cs typeface="Varela Round" pitchFamily="2" charset="-79"/>
                  </a:rPr>
                  <a:t>לא</a:t>
                </a:r>
                <a:r>
                  <a:rPr lang="he-IL" sz="2400" dirty="0">
                    <a:latin typeface="Varela Round" pitchFamily="2" charset="-79"/>
                    <a:cs typeface="Varela Round" pitchFamily="2" charset="-79"/>
                  </a:rPr>
                  <a:t> שייך לשפה</a:t>
                </a:r>
              </a:p>
              <a:p>
                <a:endParaRPr lang="he-IL" sz="2400" dirty="0">
                  <a:latin typeface="Varela Round" pitchFamily="2" charset="-79"/>
                  <a:cs typeface="Varela Round" pitchFamily="2" charset="-79"/>
                </a:endParaRPr>
              </a:p>
              <a:p>
                <a:r>
                  <a:rPr lang="he-IL" sz="2400" u="sng" dirty="0">
                    <a:latin typeface="Varela Round" pitchFamily="2" charset="-79"/>
                    <a:cs typeface="Varela Round" pitchFamily="2" charset="-79"/>
                  </a:rPr>
                  <a:t>דוגמאות</a:t>
                </a:r>
                <a:r>
                  <a:rPr lang="he-IL" sz="2400" dirty="0">
                    <a:latin typeface="Varela Round" pitchFamily="2" charset="-79"/>
                    <a:cs typeface="Varela Round" pitchFamily="2" charset="-79"/>
                  </a:rPr>
                  <a:t>: </a:t>
                </a:r>
              </a:p>
              <a:p>
                <a:endParaRPr lang="he-IL" sz="2400" dirty="0">
                  <a:latin typeface="Varela Round" pitchFamily="2" charset="-79"/>
                  <a:cs typeface="Varela Round" pitchFamily="2" charset="-79"/>
                </a:endParaRPr>
              </a:p>
              <a:p>
                <a:r>
                  <a:rPr lang="he-IL" sz="2400" dirty="0">
                    <a:latin typeface="Varela Round" pitchFamily="2" charset="-79"/>
                    <a:cs typeface="Varela Round" pitchFamily="2" charset="-79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268FAA-9E5C-41C1-9A7A-DB24AC2BF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1484784"/>
                <a:ext cx="10371536" cy="3416320"/>
              </a:xfrm>
              <a:prstGeom prst="rect">
                <a:avLst/>
              </a:prstGeom>
              <a:blipFill>
                <a:blip r:embed="rId2"/>
                <a:stretch>
                  <a:fillRect t="-1481" r="-856" b="-296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>
            <a:extLst>
              <a:ext uri="{FF2B5EF4-FFF2-40B4-BE49-F238E27FC236}">
                <a16:creationId xmlns:a16="http://schemas.microsoft.com/office/drawing/2014/main" id="{DE0816B6-21F0-4CE4-875C-E16939728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747" y="3615468"/>
            <a:ext cx="5490873" cy="158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8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ctrTitle"/>
          </p:nvPr>
        </p:nvSpPr>
        <p:spPr>
          <a:xfrm>
            <a:off x="440869" y="1780395"/>
            <a:ext cx="11310262" cy="1260000"/>
          </a:xfrm>
        </p:spPr>
        <p:txBody>
          <a:bodyPr/>
          <a:lstStyle/>
          <a:p>
            <a:r>
              <a:rPr lang="he-IL" sz="4800" b="0" dirty="0"/>
              <a:t>פרק 1 : אוטומט סופי דטרמיניסטי</a:t>
            </a:r>
          </a:p>
        </p:txBody>
      </p:sp>
      <p:sp>
        <p:nvSpPr>
          <p:cNvPr id="7" name="כותרת משנה 6"/>
          <p:cNvSpPr>
            <a:spLocks noGrp="1"/>
          </p:cNvSpPr>
          <p:nvPr>
            <p:ph type="subTitle" idx="1"/>
          </p:nvPr>
        </p:nvSpPr>
        <p:spPr>
          <a:xfrm>
            <a:off x="696000" y="1287103"/>
            <a:ext cx="10800000" cy="888311"/>
          </a:xfrm>
        </p:spPr>
        <p:txBody>
          <a:bodyPr/>
          <a:lstStyle/>
          <a:p>
            <a:r>
              <a:rPr lang="he-IL" sz="4800" b="0" dirty="0">
                <a:sym typeface="Varela Round"/>
              </a:rPr>
              <a:t>מודלים חישוביים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idx="10"/>
          </p:nvPr>
        </p:nvSpPr>
        <p:spPr>
          <a:xfrm>
            <a:off x="696000" y="2754735"/>
            <a:ext cx="10800000" cy="1617209"/>
          </a:xfrm>
        </p:spPr>
        <p:txBody>
          <a:bodyPr/>
          <a:lstStyle/>
          <a:p>
            <a:r>
              <a:rPr lang="he-IL" b="0" dirty="0">
                <a:sym typeface="Varela Round"/>
              </a:rPr>
              <a:t>שם המורה: ריקי יפה</a:t>
            </a:r>
          </a:p>
          <a:p>
            <a:r>
              <a:rPr lang="he-IL" b="0" dirty="0">
                <a:sym typeface="Varela Round"/>
              </a:rPr>
              <a:t>שם מורה בודק:  ויקטוריה צורי</a:t>
            </a:r>
          </a:p>
          <a:p>
            <a:r>
              <a:rPr lang="he-IL" b="0" dirty="0">
                <a:solidFill>
                  <a:schemeClr val="accent2">
                    <a:lumMod val="75000"/>
                  </a:schemeClr>
                </a:solidFill>
              </a:rPr>
              <a:t>תודה לויקטוריה צורי על האישור להשתמש בחומרים שלה</a:t>
            </a:r>
            <a:endParaRPr lang="he-IL" b="0" dirty="0">
              <a:sym typeface="Varela Rou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5364183" y="332656"/>
            <a:ext cx="612068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מילים ושפות – מושגי יסוד</a:t>
            </a:r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6B70A282-3A55-47D1-A666-DDCA84420063}"/>
              </a:ext>
            </a:extLst>
          </p:cNvPr>
          <p:cNvSpPr/>
          <p:nvPr/>
        </p:nvSpPr>
        <p:spPr>
          <a:xfrm>
            <a:off x="5614416" y="2984374"/>
            <a:ext cx="2644276" cy="4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/>
              <a:t> סימון:  </a:t>
            </a:r>
            <a:r>
              <a:rPr lang="en-US" sz="2400"/>
              <a:t>A</a:t>
            </a: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⊆B</a:t>
            </a:r>
            <a:endParaRPr lang="he-IL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073F3-7545-4571-81FD-980434C1B037}"/>
              </a:ext>
            </a:extLst>
          </p:cNvPr>
          <p:cNvSpPr txBox="1"/>
          <p:nvPr/>
        </p:nvSpPr>
        <p:spPr>
          <a:xfrm>
            <a:off x="-406908" y="1470114"/>
            <a:ext cx="10665288" cy="50552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u="sng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תת קבוצה/קבוצה חלקית</a:t>
            </a:r>
          </a:p>
          <a:p>
            <a:endParaRPr lang="he-IL" sz="2400" u="sng" dirty="0">
              <a:solidFill>
                <a:schemeClr val="accent1">
                  <a:lumMod val="75000"/>
                </a:schemeClr>
              </a:solidFill>
              <a:latin typeface="Varela Round" pitchFamily="2" charset="-79"/>
              <a:cs typeface="Varela Round" pitchFamily="2" charset="-79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A    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 קבוצה חלקית ל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B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 </a:t>
            </a:r>
            <a:r>
              <a:rPr lang="he-IL" sz="2400" dirty="0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⇔  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כל אברי הקבוצה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 נמצאים בקבוצה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B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 </a:t>
            </a:r>
          </a:p>
          <a:p>
            <a:endParaRPr lang="he-IL" sz="2400" dirty="0">
              <a:latin typeface="Varela Round" pitchFamily="2" charset="-79"/>
              <a:cs typeface="Varela Round" pitchFamily="2" charset="-79"/>
            </a:endParaRPr>
          </a:p>
          <a:p>
            <a:endParaRPr lang="en-US" sz="2400" dirty="0">
              <a:latin typeface="Varela Round" pitchFamily="2" charset="-79"/>
              <a:ea typeface="Cambria Math" panose="02040503050406030204" pitchFamily="18" charset="0"/>
              <a:cs typeface="Varela Round" pitchFamily="2" charset="-79"/>
            </a:endParaRPr>
          </a:p>
          <a:p>
            <a:endParaRPr lang="he-IL" sz="2400" u="sng" dirty="0">
              <a:latin typeface="Varela Round" pitchFamily="2" charset="-79"/>
              <a:ea typeface="Cambria Math" panose="02040503050406030204" pitchFamily="18" charset="0"/>
              <a:cs typeface="Varela Round" pitchFamily="2" charset="-79"/>
            </a:endParaRPr>
          </a:p>
          <a:p>
            <a:r>
              <a:rPr lang="he-IL" sz="2400" u="sng" dirty="0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דוגמאות</a:t>
            </a:r>
            <a:r>
              <a:rPr lang="he-IL" sz="2400" dirty="0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:</a:t>
            </a:r>
          </a:p>
          <a:p>
            <a:pPr lvl="4"/>
            <a:endParaRPr lang="he-IL" sz="2400" dirty="0">
              <a:latin typeface="Varela Round" pitchFamily="2" charset="-79"/>
              <a:ea typeface="Cambria Math" panose="02040503050406030204" pitchFamily="18" charset="0"/>
              <a:cs typeface="Varela Round" pitchFamily="2" charset="-79"/>
            </a:endParaRPr>
          </a:p>
          <a:p>
            <a:pPr lvl="4"/>
            <a:r>
              <a:rPr lang="en-US" sz="2400" dirty="0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{aa , </a:t>
            </a:r>
            <a:r>
              <a:rPr lang="en-US" sz="2400" dirty="0" err="1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abb</a:t>
            </a:r>
            <a:r>
              <a:rPr lang="en-US" sz="2400" dirty="0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 ,bb } ⊆{aa ,</a:t>
            </a:r>
            <a:r>
              <a:rPr lang="en-US" sz="2400" dirty="0" err="1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aaa</a:t>
            </a:r>
            <a:r>
              <a:rPr lang="en-US" sz="2400" dirty="0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 ,</a:t>
            </a:r>
            <a:r>
              <a:rPr lang="en-US" sz="2400" dirty="0" err="1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abb</a:t>
            </a:r>
            <a:r>
              <a:rPr lang="en-US" sz="2400" dirty="0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 ,bb ,</a:t>
            </a:r>
            <a:r>
              <a:rPr lang="en-US" sz="2400" dirty="0" err="1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bbb</a:t>
            </a:r>
            <a:r>
              <a:rPr lang="en-US" sz="2400" dirty="0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 }</a:t>
            </a:r>
            <a:endParaRPr lang="he-IL" sz="2400" dirty="0">
              <a:latin typeface="Varela Round" pitchFamily="2" charset="-79"/>
              <a:ea typeface="Cambria Math" panose="02040503050406030204" pitchFamily="18" charset="0"/>
              <a:cs typeface="Varela Round" pitchFamily="2" charset="-79"/>
            </a:endParaRPr>
          </a:p>
          <a:p>
            <a:pPr lvl="4"/>
            <a:endParaRPr lang="he-IL" sz="2400" dirty="0">
              <a:latin typeface="Varela Round" pitchFamily="2" charset="-79"/>
              <a:ea typeface="Cambria Math" panose="02040503050406030204" pitchFamily="18" charset="0"/>
              <a:cs typeface="Varela Round" pitchFamily="2" charset="-79"/>
            </a:endParaRPr>
          </a:p>
          <a:p>
            <a:pPr lvl="4"/>
            <a:r>
              <a:rPr lang="en-US" sz="2400" dirty="0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{a , </a:t>
            </a:r>
            <a:r>
              <a:rPr lang="en-US" sz="2400" dirty="0" err="1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abb</a:t>
            </a:r>
            <a:r>
              <a:rPr lang="en-US" sz="2400" dirty="0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 ,bb } ⊈{aa ,</a:t>
            </a:r>
            <a:r>
              <a:rPr lang="en-US" sz="2400" dirty="0" err="1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aaa</a:t>
            </a:r>
            <a:r>
              <a:rPr lang="en-US" sz="2400" dirty="0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 ,</a:t>
            </a:r>
            <a:r>
              <a:rPr lang="en-US" sz="2400" dirty="0" err="1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abb</a:t>
            </a:r>
            <a:r>
              <a:rPr lang="en-US" sz="2400" dirty="0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 ,bb ,</a:t>
            </a:r>
            <a:r>
              <a:rPr lang="en-US" sz="2400" dirty="0" err="1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bbb</a:t>
            </a:r>
            <a:r>
              <a:rPr lang="en-US" sz="2400" dirty="0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 }</a:t>
            </a:r>
            <a:r>
              <a:rPr lang="he-IL" sz="2400" dirty="0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, </a:t>
            </a:r>
          </a:p>
          <a:p>
            <a:pPr lvl="4"/>
            <a:endParaRPr lang="he-IL" sz="1000" dirty="0">
              <a:latin typeface="Varela Round" pitchFamily="2" charset="-79"/>
              <a:ea typeface="Cambria Math" panose="02040503050406030204" pitchFamily="18" charset="0"/>
              <a:cs typeface="Varela Round" pitchFamily="2" charset="-79"/>
            </a:endParaRPr>
          </a:p>
          <a:p>
            <a:pPr lvl="4"/>
            <a:r>
              <a:rPr lang="he-IL" sz="2400" dirty="0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כיון ש </a:t>
            </a:r>
            <a:r>
              <a:rPr lang="en-US" sz="2400" dirty="0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a</a:t>
            </a:r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  <a:cs typeface="Varela Round" pitchFamily="2" charset="-79"/>
              </a:rPr>
              <a:t> </a:t>
            </a:r>
            <a:r>
              <a:rPr lang="he-IL" sz="2400" dirty="0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 לא נמצאת בקבוצה </a:t>
            </a:r>
            <a:r>
              <a:rPr lang="en-US" sz="2400" dirty="0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{</a:t>
            </a:r>
            <a:r>
              <a:rPr lang="en-US" sz="2400" dirty="0" err="1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aa</a:t>
            </a:r>
            <a:r>
              <a:rPr lang="en-US" sz="2400" dirty="0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 ,</a:t>
            </a:r>
            <a:r>
              <a:rPr lang="en-US" sz="2400" dirty="0" err="1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aaa</a:t>
            </a:r>
            <a:r>
              <a:rPr lang="en-US" sz="2400" dirty="0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 ,</a:t>
            </a:r>
            <a:r>
              <a:rPr lang="en-US" sz="2400" dirty="0" err="1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abb</a:t>
            </a:r>
            <a:r>
              <a:rPr lang="en-US" sz="2400" dirty="0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 ,bb ,</a:t>
            </a:r>
            <a:r>
              <a:rPr lang="en-US" sz="2400" dirty="0" err="1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bbb</a:t>
            </a:r>
            <a:r>
              <a:rPr lang="en-US" sz="2400" dirty="0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 }</a:t>
            </a:r>
            <a:r>
              <a:rPr lang="he-IL" sz="2400" dirty="0"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.</a:t>
            </a:r>
          </a:p>
          <a:p>
            <a:endParaRPr lang="he-IL" sz="2400" dirty="0">
              <a:latin typeface="Varela Round" pitchFamily="2" charset="-79"/>
              <a:cs typeface="Varela Roun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80018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5364183" y="332656"/>
            <a:ext cx="612068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מילים ושפות – מושגי יסוד</a:t>
            </a:r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9A0D068-616F-42EE-A29F-EE7221683C50}"/>
              </a:ext>
            </a:extLst>
          </p:cNvPr>
          <p:cNvSpPr txBox="1"/>
          <p:nvPr/>
        </p:nvSpPr>
        <p:spPr>
          <a:xfrm>
            <a:off x="-1195007" y="1689101"/>
            <a:ext cx="10746526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u="sng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שפה</a:t>
            </a:r>
            <a:r>
              <a:rPr lang="he-IL" sz="24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היא</a:t>
            </a:r>
            <a:r>
              <a:rPr lang="he-IL" sz="24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אוסף/קבוצה של מילים מעל הא"ב הנתון (מעל אלפבית </a:t>
            </a:r>
            <a:r>
              <a:rPr lang="el-GR" sz="2400" dirty="0">
                <a:cs typeface="Varela Round" pitchFamily="2" charset="-79"/>
              </a:rPr>
              <a:t>Σ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).</a:t>
            </a:r>
            <a:r>
              <a:rPr lang="he-IL" sz="24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 </a:t>
            </a:r>
          </a:p>
          <a:p>
            <a:pPr lvl="1"/>
            <a:r>
              <a:rPr lang="he-IL" sz="2400" dirty="0">
                <a:latin typeface="Varela Round" pitchFamily="2" charset="-79"/>
                <a:cs typeface="Varela Round" pitchFamily="2" charset="-79"/>
              </a:rPr>
              <a:t>סימון: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L</a:t>
            </a:r>
            <a:endParaRPr lang="he-IL" sz="2400" dirty="0">
              <a:solidFill>
                <a:schemeClr val="accent1">
                  <a:lumMod val="75000"/>
                </a:schemeClr>
              </a:solidFill>
              <a:latin typeface="Varela Round" pitchFamily="2" charset="-79"/>
              <a:cs typeface="Varela Round" pitchFamily="2" charset="-79"/>
            </a:endParaRPr>
          </a:p>
          <a:p>
            <a:endParaRPr lang="he-IL" sz="2400" dirty="0">
              <a:solidFill>
                <a:schemeClr val="accent1">
                  <a:lumMod val="75000"/>
                </a:schemeClr>
              </a:solidFill>
              <a:latin typeface="Varela Round" pitchFamily="2" charset="-79"/>
              <a:cs typeface="Varela Round" pitchFamily="2" charset="-79"/>
            </a:endParaRPr>
          </a:p>
          <a:p>
            <a:r>
              <a:rPr lang="he-IL" sz="2400" u="sng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א"ב של השפה</a:t>
            </a:r>
            <a:r>
              <a:rPr lang="he-IL" sz="24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היא קבוצה סופית של תווים (אותיות או סימנים).</a:t>
            </a:r>
          </a:p>
          <a:p>
            <a:pPr lvl="1"/>
            <a:r>
              <a:rPr lang="he-IL" sz="2400" dirty="0">
                <a:latin typeface="Varela Round" pitchFamily="2" charset="-79"/>
                <a:cs typeface="Varela Round" pitchFamily="2" charset="-79"/>
              </a:rPr>
              <a:t>סימון: 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  <a:cs typeface="Varela Round" pitchFamily="2" charset="-79"/>
              </a:rPr>
              <a:t>Σ</a:t>
            </a:r>
            <a:endParaRPr lang="he-IL" sz="2400" dirty="0">
              <a:solidFill>
                <a:schemeClr val="accent1">
                  <a:lumMod val="75000"/>
                </a:schemeClr>
              </a:solidFill>
              <a:latin typeface="Varela Round" pitchFamily="2" charset="-79"/>
              <a:cs typeface="Varela Round" pitchFamily="2" charset="-79"/>
            </a:endParaRPr>
          </a:p>
          <a:p>
            <a:pPr lvl="2"/>
            <a:r>
              <a:rPr lang="he-IL" sz="2400" dirty="0">
                <a:latin typeface="Varela Round" pitchFamily="2" charset="-79"/>
                <a:cs typeface="Varela Round" pitchFamily="2" charset="-79"/>
              </a:rPr>
              <a:t>מילה, או מחרוזת, היא סדרה סופית של איברי </a:t>
            </a:r>
            <a:r>
              <a:rPr lang="el-GR" sz="2400" dirty="0">
                <a:cs typeface="Varela Round" pitchFamily="2" charset="-79"/>
              </a:rPr>
              <a:t>Σ</a:t>
            </a:r>
            <a:endParaRPr lang="he-IL" sz="2400" dirty="0">
              <a:cs typeface="Varela Round" pitchFamily="2" charset="-79"/>
            </a:endParaRPr>
          </a:p>
          <a:p>
            <a:pPr lvl="1"/>
            <a:r>
              <a:rPr lang="he-IL" sz="2000" dirty="0">
                <a:latin typeface="Varela Round" pitchFamily="2" charset="-79"/>
                <a:cs typeface="Varela Round" pitchFamily="2" charset="-79"/>
              </a:rPr>
              <a:t>דוגמאות לאלפבית: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he-IL" sz="2000" dirty="0">
                <a:latin typeface="Varela Round" pitchFamily="2" charset="-79"/>
                <a:cs typeface="Varela Round" pitchFamily="2" charset="-79"/>
              </a:rPr>
              <a:t>האלפבית העברי בן 22 אותיות (או 27 ,אם מתייחסים בנפרד לאותיות הסופיות).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he-IL" sz="2000" dirty="0">
                <a:latin typeface="Varela Round" pitchFamily="2" charset="-79"/>
                <a:cs typeface="Varela Round" pitchFamily="2" charset="-79"/>
              </a:rPr>
              <a:t>האלפבית האנגלי בן 26 אותיות (או 52 ,אם מתייחסים בנפרד לאותיות גדולות).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he-IL" sz="2000" dirty="0">
                <a:latin typeface="Varela Round" pitchFamily="2" charset="-79"/>
                <a:cs typeface="Varela Round" pitchFamily="2" charset="-79"/>
              </a:rPr>
              <a:t>האלפבית העשרוני  </a:t>
            </a:r>
            <a:r>
              <a:rPr lang="en-US" sz="2000" dirty="0">
                <a:latin typeface="Varela Round" pitchFamily="2" charset="-79"/>
                <a:cs typeface="Varela Round" pitchFamily="2" charset="-79"/>
              </a:rPr>
              <a:t>{0,1,2,3,4,5,6,7,8,9}</a:t>
            </a:r>
            <a:endParaRPr lang="he-IL" sz="2000" dirty="0">
              <a:latin typeface="Varela Round" pitchFamily="2" charset="-79"/>
              <a:cs typeface="Varela Round" pitchFamily="2" charset="-79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he-IL" sz="2000" dirty="0">
                <a:latin typeface="Varela Round" pitchFamily="2" charset="-79"/>
                <a:cs typeface="Varela Round" pitchFamily="2" charset="-79"/>
              </a:rPr>
              <a:t>האלפבית הבינארי </a:t>
            </a:r>
            <a:r>
              <a:rPr lang="en-US" sz="2000" dirty="0">
                <a:latin typeface="Varela Round" pitchFamily="2" charset="-79"/>
                <a:cs typeface="Varela Round" pitchFamily="2" charset="-79"/>
              </a:rPr>
              <a:t>{0,1}</a:t>
            </a:r>
            <a:endParaRPr lang="he-IL" sz="2000" dirty="0">
              <a:latin typeface="Varela Round" pitchFamily="2" charset="-79"/>
              <a:cs typeface="Varela Round" pitchFamily="2" charset="-79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he-IL" sz="2000" dirty="0">
                <a:latin typeface="Varela Round" pitchFamily="2" charset="-79"/>
                <a:cs typeface="Varela Round" pitchFamily="2" charset="-79"/>
              </a:rPr>
              <a:t>האלפבית { * (,),/ , , ,− +}. </a:t>
            </a:r>
            <a:endParaRPr lang="he-IL" sz="2000" dirty="0">
              <a:solidFill>
                <a:schemeClr val="accent1">
                  <a:lumMod val="75000"/>
                </a:schemeClr>
              </a:solidFill>
              <a:latin typeface="Varela Round" pitchFamily="2" charset="-79"/>
              <a:cs typeface="Varela Round" pitchFamily="2" charset="-79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he-IL" sz="2400" dirty="0">
              <a:solidFill>
                <a:schemeClr val="accent1">
                  <a:lumMod val="75000"/>
                </a:schemeClr>
              </a:solidFill>
              <a:latin typeface="Varela Round" pitchFamily="2" charset="-79"/>
              <a:cs typeface="Varela Round" pitchFamily="2" charset="-79"/>
            </a:endParaRPr>
          </a:p>
        </p:txBody>
      </p: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9F6EF4D8-53D2-4F04-BDC0-E749DEBA6C49}"/>
              </a:ext>
            </a:extLst>
          </p:cNvPr>
          <p:cNvCxnSpPr>
            <a:cxnSpLocks/>
          </p:cNvCxnSpPr>
          <p:nvPr/>
        </p:nvCxnSpPr>
        <p:spPr>
          <a:xfrm>
            <a:off x="-152591" y="2661546"/>
            <a:ext cx="9586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3B26A85C-39E8-4A3A-857D-1A72C19B84C2}"/>
              </a:ext>
            </a:extLst>
          </p:cNvPr>
          <p:cNvCxnSpPr>
            <a:cxnSpLocks/>
          </p:cNvCxnSpPr>
          <p:nvPr/>
        </p:nvCxnSpPr>
        <p:spPr>
          <a:xfrm>
            <a:off x="-152591" y="5968872"/>
            <a:ext cx="9525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56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5364183" y="332656"/>
            <a:ext cx="612068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מילים ושפות – מושגי יסוד</a:t>
            </a:r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9A0D068-616F-42EE-A29F-EE7221683C50}"/>
              </a:ext>
            </a:extLst>
          </p:cNvPr>
          <p:cNvSpPr txBox="1"/>
          <p:nvPr/>
        </p:nvSpPr>
        <p:spPr>
          <a:xfrm>
            <a:off x="-1605342" y="1406775"/>
            <a:ext cx="10728238" cy="48167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spcAft>
                <a:spcPts val="1200"/>
              </a:spcAft>
            </a:pPr>
            <a:r>
              <a:rPr lang="he-IL" sz="2400" u="sng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מילה</a:t>
            </a:r>
            <a:r>
              <a:rPr lang="he-IL" sz="24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היא אוסף סופי של תווים מתוך הא"ב של השפה.</a:t>
            </a:r>
          </a:p>
          <a:p>
            <a:pPr lvl="1">
              <a:spcAft>
                <a:spcPts val="6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סימון: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w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     </a:t>
            </a:r>
            <a:r>
              <a:rPr lang="he-IL" sz="24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     </a:t>
            </a:r>
            <a:r>
              <a:rPr lang="el-GR" sz="2400" dirty="0">
                <a:cs typeface="Varela Round" pitchFamily="2" charset="-79"/>
              </a:rPr>
              <a:t>Σ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*   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 קבוצת כל המילים מעל האלפבית </a:t>
            </a:r>
            <a:r>
              <a:rPr lang="el-GR" sz="2400" dirty="0">
                <a:cs typeface="Varela Round" pitchFamily="2" charset="-79"/>
              </a:rPr>
              <a:t>Σ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</a:t>
            </a:r>
            <a:endParaRPr lang="he-IL" sz="2400" dirty="0">
              <a:solidFill>
                <a:schemeClr val="accent1">
                  <a:lumMod val="75000"/>
                </a:schemeClr>
              </a:solidFill>
              <a:latin typeface="Varela Round" pitchFamily="2" charset="-79"/>
              <a:cs typeface="Varela Round" pitchFamily="2" charset="-79"/>
            </a:endParaRPr>
          </a:p>
          <a:p>
            <a:pPr lvl="1">
              <a:spcAft>
                <a:spcPts val="600"/>
              </a:spcAft>
            </a:pPr>
            <a:r>
              <a:rPr lang="he-IL" sz="2000" dirty="0">
                <a:latin typeface="Varela Round" pitchFamily="2" charset="-79"/>
                <a:cs typeface="Varela Round" pitchFamily="2" charset="-79"/>
              </a:rPr>
              <a:t>דוגמאות</a:t>
            </a:r>
            <a:endParaRPr lang="he-IL" sz="2000" dirty="0">
              <a:solidFill>
                <a:schemeClr val="accent1">
                  <a:lumMod val="75000"/>
                </a:schemeClr>
              </a:solidFill>
              <a:latin typeface="Varela Round" pitchFamily="2" charset="-79"/>
              <a:cs typeface="Varela Round" pitchFamily="2" charset="-79"/>
            </a:endParaRPr>
          </a:p>
          <a:p>
            <a:pPr lvl="1">
              <a:spcAft>
                <a:spcPts val="1200"/>
              </a:spcAft>
            </a:pPr>
            <a:r>
              <a:rPr lang="he-IL" sz="2000" dirty="0">
                <a:latin typeface="Varela Round" pitchFamily="2" charset="-79"/>
                <a:cs typeface="Varela Round" pitchFamily="2" charset="-79"/>
              </a:rPr>
              <a:t>    אם {</a:t>
            </a:r>
            <a:r>
              <a:rPr lang="el-GR" sz="2000" dirty="0">
                <a:cs typeface="Varela Round" pitchFamily="2" charset="-79"/>
              </a:rPr>
              <a:t>Σ</a:t>
            </a:r>
            <a:r>
              <a:rPr lang="en-US" sz="2000" dirty="0">
                <a:latin typeface="Varela Round" pitchFamily="2" charset="-79"/>
                <a:cs typeface="Varela Round" pitchFamily="2" charset="-79"/>
              </a:rPr>
              <a:t> = {a, </a:t>
            </a:r>
            <a:r>
              <a:rPr lang="en-US" sz="2000" dirty="0" err="1">
                <a:latin typeface="Varela Round" pitchFamily="2" charset="-79"/>
                <a:cs typeface="Varela Round" pitchFamily="2" charset="-79"/>
              </a:rPr>
              <a:t>b,c</a:t>
            </a:r>
            <a:r>
              <a:rPr lang="he-IL" sz="2000" dirty="0">
                <a:latin typeface="Varela Round" pitchFamily="2" charset="-79"/>
                <a:cs typeface="Varela Round" pitchFamily="2" charset="-79"/>
              </a:rPr>
              <a:t> אז </a:t>
            </a:r>
            <a:r>
              <a:rPr lang="en-US" sz="2000" dirty="0">
                <a:latin typeface="Varela Round" pitchFamily="2" charset="-79"/>
                <a:cs typeface="Varela Round" pitchFamily="2" charset="-79"/>
              </a:rPr>
              <a:t>w= </a:t>
            </a:r>
            <a:r>
              <a:rPr lang="en-US" sz="2000" dirty="0" err="1">
                <a:latin typeface="Varela Round" pitchFamily="2" charset="-79"/>
                <a:cs typeface="Varela Round" pitchFamily="2" charset="-79"/>
              </a:rPr>
              <a:t>aacbcca</a:t>
            </a:r>
            <a:r>
              <a:rPr lang="en-US" sz="20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000" dirty="0">
                <a:latin typeface="Varela Round" pitchFamily="2" charset="-79"/>
                <a:cs typeface="Varela Round" pitchFamily="2" charset="-79"/>
              </a:rPr>
              <a:t> מילה מעל האלפבית </a:t>
            </a:r>
            <a:r>
              <a:rPr lang="el-GR" sz="2000" dirty="0">
                <a:cs typeface="Varela Round" pitchFamily="2" charset="-79"/>
              </a:rPr>
              <a:t>Σ</a:t>
            </a:r>
            <a:r>
              <a:rPr lang="he-IL" sz="2000" dirty="0">
                <a:latin typeface="Varela Round" pitchFamily="2" charset="-79"/>
                <a:cs typeface="Varela Round" pitchFamily="2" charset="-79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he-IL" sz="2400" u="sng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מילה ריקה</a:t>
            </a:r>
            <a:r>
              <a:rPr lang="he-IL" sz="24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= מילה ללא תווים, מילה באורך 0.</a:t>
            </a:r>
          </a:p>
          <a:p>
            <a:pPr lvl="1">
              <a:spcAft>
                <a:spcPts val="12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סימון: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ε</a:t>
            </a:r>
          </a:p>
          <a:p>
            <a:pPr>
              <a:spcAft>
                <a:spcPts val="1200"/>
              </a:spcAft>
            </a:pPr>
            <a:r>
              <a:rPr lang="he-IL" sz="2400" u="sng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אורך של מילה</a:t>
            </a:r>
            <a:r>
              <a:rPr lang="he-IL" sz="24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= מספר תווים שיש במילה.</a:t>
            </a:r>
          </a:p>
          <a:p>
            <a:pPr lvl="1">
              <a:spcAft>
                <a:spcPts val="12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סימון: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|w|</a:t>
            </a:r>
            <a:r>
              <a:rPr lang="he-IL" sz="24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          </a:t>
            </a:r>
          </a:p>
          <a:p>
            <a:pPr lvl="1">
              <a:spcAft>
                <a:spcPts val="1200"/>
              </a:spcAft>
            </a:pPr>
            <a:r>
              <a:rPr lang="he-IL" sz="2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000" dirty="0">
                <a:latin typeface="Varela Round" pitchFamily="2" charset="-79"/>
                <a:cs typeface="Varela Round" pitchFamily="2" charset="-79"/>
              </a:rPr>
              <a:t>לדוגמא:  </a:t>
            </a:r>
            <a:r>
              <a:rPr lang="en-US" sz="2000" dirty="0">
                <a:latin typeface="Varela Round" pitchFamily="2" charset="-79"/>
                <a:cs typeface="Varela Round" pitchFamily="2" charset="-79"/>
              </a:rPr>
              <a:t>|</a:t>
            </a:r>
            <a:r>
              <a:rPr lang="en-US" sz="2000" dirty="0" err="1">
                <a:latin typeface="Varela Round" pitchFamily="2" charset="-79"/>
                <a:cs typeface="Varela Round" pitchFamily="2" charset="-79"/>
              </a:rPr>
              <a:t>aab</a:t>
            </a:r>
            <a:r>
              <a:rPr lang="en-US" sz="2000" dirty="0">
                <a:latin typeface="Varela Round" pitchFamily="2" charset="-79"/>
                <a:cs typeface="Varela Round" pitchFamily="2" charset="-79"/>
              </a:rPr>
              <a:t>|=3</a:t>
            </a:r>
            <a:r>
              <a:rPr lang="he-IL" sz="2000" dirty="0">
                <a:latin typeface="Varela Round" pitchFamily="2" charset="-79"/>
                <a:cs typeface="Varela Round" pitchFamily="2" charset="-79"/>
              </a:rPr>
              <a:t>      </a:t>
            </a:r>
            <a:r>
              <a:rPr lang="en-US" sz="2000" dirty="0">
                <a:latin typeface="Varela Round" pitchFamily="2" charset="-79"/>
                <a:cs typeface="Varela Round" pitchFamily="2" charset="-79"/>
              </a:rPr>
              <a:t>|</a:t>
            </a:r>
            <a:r>
              <a:rPr lang="el-GR" sz="2400" dirty="0"/>
              <a:t>ε</a:t>
            </a:r>
            <a:r>
              <a:rPr lang="en-US" sz="2000" dirty="0">
                <a:latin typeface="Varela Round" pitchFamily="2" charset="-79"/>
                <a:cs typeface="Varela Round" pitchFamily="2" charset="-79"/>
              </a:rPr>
              <a:t>|=0</a:t>
            </a:r>
            <a:endParaRPr lang="he-IL" sz="2000" dirty="0">
              <a:solidFill>
                <a:schemeClr val="accent1">
                  <a:lumMod val="75000"/>
                </a:schemeClr>
              </a:solidFill>
              <a:latin typeface="Varela Round" pitchFamily="2" charset="-79"/>
              <a:cs typeface="Varela Round" pitchFamily="2" charset="-79"/>
            </a:endParaRPr>
          </a:p>
        </p:txBody>
      </p: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9F6EF4D8-53D2-4F04-BDC0-E749DEBA6C49}"/>
              </a:ext>
            </a:extLst>
          </p:cNvPr>
          <p:cNvCxnSpPr>
            <a:cxnSpLocks/>
          </p:cNvCxnSpPr>
          <p:nvPr/>
        </p:nvCxnSpPr>
        <p:spPr>
          <a:xfrm>
            <a:off x="-581215" y="3652181"/>
            <a:ext cx="9586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9F6EF4D8-53D2-4F04-BDC0-E749DEBA6C49}"/>
              </a:ext>
            </a:extLst>
          </p:cNvPr>
          <p:cNvCxnSpPr>
            <a:cxnSpLocks/>
          </p:cNvCxnSpPr>
          <p:nvPr/>
        </p:nvCxnSpPr>
        <p:spPr>
          <a:xfrm>
            <a:off x="-581215" y="4670768"/>
            <a:ext cx="9586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92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5364183" y="370810"/>
            <a:ext cx="612068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מילים ושפות – מושגי יסוד</a:t>
            </a:r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2A9C98-7BD3-417D-B4E5-60F6855E030B}"/>
              </a:ext>
            </a:extLst>
          </p:cNvPr>
          <p:cNvSpPr txBox="1"/>
          <p:nvPr/>
        </p:nvSpPr>
        <p:spPr>
          <a:xfrm>
            <a:off x="-130874" y="1200099"/>
            <a:ext cx="10453918" cy="60785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u="sng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תת מילה</a:t>
            </a:r>
            <a:r>
              <a:rPr lang="he-IL" sz="24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= סדרה סופית של תווים המהווים חלק מהמילה.</a:t>
            </a:r>
          </a:p>
          <a:p>
            <a:endParaRPr lang="he-IL" sz="1100" dirty="0">
              <a:latin typeface="Varela Round" pitchFamily="2" charset="-79"/>
              <a:cs typeface="Varela Round" pitchFamily="2" charset="-79"/>
            </a:endParaRPr>
          </a:p>
          <a:p>
            <a:pPr lvl="1"/>
            <a:r>
              <a:rPr lang="he-IL" sz="2400" dirty="0">
                <a:latin typeface="Varela Round" pitchFamily="2" charset="-79"/>
                <a:cs typeface="Varela Round" pitchFamily="2" charset="-79"/>
              </a:rPr>
              <a:t>דוגמאות:</a:t>
            </a:r>
          </a:p>
          <a:p>
            <a:pPr lvl="1"/>
            <a:r>
              <a:rPr lang="he-IL" sz="2400" dirty="0">
                <a:latin typeface="Varela Round" pitchFamily="2" charset="-79"/>
                <a:cs typeface="Varela Round" pitchFamily="2" charset="-79"/>
              </a:rPr>
              <a:t>עבור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w=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aaba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תת מילים אפשריות הן:     ε,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,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,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aab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,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aba, ab , 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ba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 , 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aaba</a:t>
            </a:r>
            <a:endParaRPr lang="he-IL" sz="2400" dirty="0">
              <a:latin typeface="Varela Round" pitchFamily="2" charset="-79"/>
              <a:cs typeface="Varela Round" pitchFamily="2" charset="-79"/>
            </a:endParaRPr>
          </a:p>
          <a:p>
            <a:endParaRPr lang="he-IL" sz="2400" u="sng" dirty="0">
              <a:solidFill>
                <a:schemeClr val="accent1">
                  <a:lumMod val="75000"/>
                </a:schemeClr>
              </a:solidFill>
              <a:latin typeface="Varela Round" pitchFamily="2" charset="-79"/>
              <a:cs typeface="Varela Round" pitchFamily="2" charset="-79"/>
            </a:endParaRPr>
          </a:p>
          <a:p>
            <a:r>
              <a:rPr lang="he-IL" sz="2400" u="sng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רישא של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w</a:t>
            </a:r>
            <a:r>
              <a:rPr lang="he-IL" sz="24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= תת מילה שמהווה התחלה אפשרית ל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w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</a:t>
            </a:r>
          </a:p>
          <a:p>
            <a:endParaRPr lang="he-IL" sz="1100" dirty="0">
              <a:latin typeface="Varela Round" pitchFamily="2" charset="-79"/>
              <a:cs typeface="Varela Round" pitchFamily="2" charset="-79"/>
            </a:endParaRPr>
          </a:p>
          <a:p>
            <a:pPr lvl="1"/>
            <a:r>
              <a:rPr lang="he-IL" sz="2400" dirty="0">
                <a:latin typeface="Varela Round" pitchFamily="2" charset="-79"/>
                <a:cs typeface="Varela Round" pitchFamily="2" charset="-79"/>
              </a:rPr>
              <a:t>דוגמאות:</a:t>
            </a:r>
          </a:p>
          <a:p>
            <a:pPr lvl="1"/>
            <a:r>
              <a:rPr lang="he-IL" sz="2400" dirty="0">
                <a:latin typeface="Varela Round" pitchFamily="2" charset="-79"/>
                <a:cs typeface="Varela Round" pitchFamily="2" charset="-79"/>
              </a:rPr>
              <a:t>עבור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w=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aaba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רישות אפשריות הן:      ε,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,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,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aab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,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aaba</a:t>
            </a:r>
            <a:endParaRPr lang="he-IL" sz="2400" dirty="0">
              <a:latin typeface="Varela Round" pitchFamily="2" charset="-79"/>
              <a:cs typeface="Varela Round" pitchFamily="2" charset="-79"/>
            </a:endParaRPr>
          </a:p>
          <a:p>
            <a:endParaRPr lang="he-IL" sz="2400" dirty="0">
              <a:latin typeface="Varela Round" pitchFamily="2" charset="-79"/>
              <a:cs typeface="Varela Round" pitchFamily="2" charset="-79"/>
            </a:endParaRPr>
          </a:p>
          <a:p>
            <a:r>
              <a:rPr lang="he-IL" sz="2400" u="sng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סיפא של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w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= תת מילה שמהווה סיומת אפשרית של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w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</a:t>
            </a:r>
          </a:p>
          <a:p>
            <a:endParaRPr lang="he-IL" sz="1100" dirty="0">
              <a:latin typeface="Varela Round" pitchFamily="2" charset="-79"/>
              <a:cs typeface="Varela Round" pitchFamily="2" charset="-79"/>
            </a:endParaRPr>
          </a:p>
          <a:p>
            <a:pPr lvl="1"/>
            <a:r>
              <a:rPr lang="he-IL" sz="2400" dirty="0">
                <a:latin typeface="Varela Round" pitchFamily="2" charset="-79"/>
                <a:cs typeface="Varela Round" pitchFamily="2" charset="-79"/>
              </a:rPr>
              <a:t>דוגמאות:</a:t>
            </a:r>
          </a:p>
          <a:p>
            <a:pPr lvl="1"/>
            <a:r>
              <a:rPr lang="he-IL" sz="2400" dirty="0">
                <a:latin typeface="Varela Round" pitchFamily="2" charset="-79"/>
                <a:cs typeface="Varela Round" pitchFamily="2" charset="-79"/>
              </a:rPr>
              <a:t>עבור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w=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aaba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 err="1">
                <a:latin typeface="Varela Round" pitchFamily="2" charset="-79"/>
                <a:cs typeface="Varela Round" pitchFamily="2" charset="-79"/>
              </a:rPr>
              <a:t>סיפות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אפשריות הן:   ε,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, 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ba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,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 aba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,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aaba</a:t>
            </a:r>
            <a:endParaRPr lang="he-IL" sz="2400" dirty="0">
              <a:latin typeface="Varela Round" pitchFamily="2" charset="-79"/>
              <a:cs typeface="Varela Round" pitchFamily="2" charset="-79"/>
            </a:endParaRPr>
          </a:p>
          <a:p>
            <a:endParaRPr lang="he-IL" sz="2400" dirty="0">
              <a:latin typeface="Varela Round" pitchFamily="2" charset="-79"/>
              <a:cs typeface="Varela Round" pitchFamily="2" charset="-79"/>
            </a:endParaRPr>
          </a:p>
          <a:p>
            <a:pPr lvl="2" algn="ctr"/>
            <a:r>
              <a:rPr lang="he-IL" sz="2000" dirty="0">
                <a:latin typeface="Varela Round" pitchFamily="2" charset="-79"/>
                <a:cs typeface="Varela Round" pitchFamily="2" charset="-79"/>
              </a:rPr>
              <a:t>** רישא וסיפא של מילה הן תתי המילה שלה </a:t>
            </a:r>
          </a:p>
          <a:p>
            <a:endParaRPr lang="he-IL" sz="2400" dirty="0">
              <a:latin typeface="Varela Round" pitchFamily="2" charset="-79"/>
              <a:cs typeface="Varela Round" pitchFamily="2" charset="-79"/>
            </a:endParaRPr>
          </a:p>
        </p:txBody>
      </p: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2D1A7D21-9796-48C1-9083-79B96E29696C}"/>
              </a:ext>
            </a:extLst>
          </p:cNvPr>
          <p:cNvCxnSpPr/>
          <p:nvPr/>
        </p:nvCxnSpPr>
        <p:spPr>
          <a:xfrm>
            <a:off x="969264" y="2778332"/>
            <a:ext cx="10340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3D0311E2-F30E-40F2-BED0-26C7FE34C915}"/>
              </a:ext>
            </a:extLst>
          </p:cNvPr>
          <p:cNvCxnSpPr>
            <a:cxnSpLocks/>
          </p:cNvCxnSpPr>
          <p:nvPr/>
        </p:nvCxnSpPr>
        <p:spPr>
          <a:xfrm>
            <a:off x="888884" y="4496854"/>
            <a:ext cx="1045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3D0311E2-F30E-40F2-BED0-26C7FE34C915}"/>
              </a:ext>
            </a:extLst>
          </p:cNvPr>
          <p:cNvCxnSpPr>
            <a:cxnSpLocks/>
          </p:cNvCxnSpPr>
          <p:nvPr/>
        </p:nvCxnSpPr>
        <p:spPr>
          <a:xfrm>
            <a:off x="1041284" y="6195435"/>
            <a:ext cx="1045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49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5364183" y="370810"/>
            <a:ext cx="612068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מילים ושפות – מושגי יסוד</a:t>
            </a:r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2A9C98-7BD3-417D-B4E5-60F6855E030B}"/>
              </a:ext>
            </a:extLst>
          </p:cNvPr>
          <p:cNvSpPr txBox="1"/>
          <p:nvPr/>
        </p:nvSpPr>
        <p:spPr>
          <a:xfrm>
            <a:off x="-737235" y="1153529"/>
            <a:ext cx="10760912" cy="469359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על קבוצת כל המלים מוגדרות פעולות השרשור וחזקה</a:t>
            </a:r>
            <a:r>
              <a:rPr lang="he-IL" sz="2400" u="sng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 </a:t>
            </a:r>
          </a:p>
          <a:p>
            <a:endParaRPr lang="he-IL" sz="2400" u="sng" dirty="0">
              <a:solidFill>
                <a:schemeClr val="accent1">
                  <a:lumMod val="75000"/>
                </a:schemeClr>
              </a:solidFill>
              <a:latin typeface="Varela Round" pitchFamily="2" charset="-79"/>
              <a:cs typeface="Varela Round" pitchFamily="2" charset="-79"/>
            </a:endParaRPr>
          </a:p>
          <a:p>
            <a:r>
              <a:rPr lang="he-IL" sz="2400" u="sng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שרשור של מילים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= שרשור של המילים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x, y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היא המילה המתקבלת ע"י רישום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 </a:t>
            </a:r>
          </a:p>
          <a:p>
            <a:r>
              <a:rPr lang="en-US" sz="2400" dirty="0">
                <a:latin typeface="Varela Round" pitchFamily="2" charset="-79"/>
                <a:cs typeface="Varela Round" pitchFamily="2" charset="-79"/>
              </a:rPr>
              <a:t> x                              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ולאחריו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 y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</a:t>
            </a:r>
          </a:p>
          <a:p>
            <a:pPr lvl="1"/>
            <a:r>
              <a:rPr lang="he-IL" sz="2400" dirty="0">
                <a:latin typeface="Varela Round" pitchFamily="2" charset="-79"/>
                <a:cs typeface="Varela Round" pitchFamily="2" charset="-79"/>
              </a:rPr>
              <a:t>סימון:  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x•y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 או פשוט כ- 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xy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 </a:t>
            </a:r>
            <a:endParaRPr lang="he-IL" sz="2400" dirty="0">
              <a:latin typeface="Varela Round" pitchFamily="2" charset="-79"/>
              <a:cs typeface="Varela Round" pitchFamily="2" charset="-79"/>
            </a:endParaRPr>
          </a:p>
          <a:p>
            <a:pPr lvl="1"/>
            <a:r>
              <a:rPr lang="he-IL" sz="2400" dirty="0">
                <a:latin typeface="Varela Round" pitchFamily="2" charset="-79"/>
                <a:cs typeface="Varela Round" pitchFamily="2" charset="-79"/>
              </a:rPr>
              <a:t>הגדרה:    ε =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 w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• ε  = ε •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w</a:t>
            </a:r>
            <a:endParaRPr lang="he-IL" sz="2400" dirty="0">
              <a:latin typeface="Varela Round" pitchFamily="2" charset="-79"/>
              <a:cs typeface="Varela Round" pitchFamily="2" charset="-79"/>
            </a:endParaRPr>
          </a:p>
          <a:p>
            <a:pPr lvl="1"/>
            <a:r>
              <a:rPr lang="he-IL" sz="2400" dirty="0">
                <a:latin typeface="Varela Round" pitchFamily="2" charset="-79"/>
                <a:cs typeface="Varela Round" pitchFamily="2" charset="-79"/>
              </a:rPr>
              <a:t>דוגמאות:</a:t>
            </a:r>
          </a:p>
          <a:p>
            <a:pPr lvl="1"/>
            <a:r>
              <a:rPr lang="he-IL" sz="2400" dirty="0">
                <a:latin typeface="Varela Round" pitchFamily="2" charset="-79"/>
                <a:cs typeface="Varela Round" pitchFamily="2" charset="-79"/>
              </a:rPr>
              <a:t>עבור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w</a:t>
            </a:r>
            <a:r>
              <a:rPr lang="en-US" sz="1600" dirty="0">
                <a:latin typeface="Varela Round" pitchFamily="2" charset="-79"/>
                <a:cs typeface="Varela Round" pitchFamily="2" charset="-79"/>
              </a:rPr>
              <a:t>1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=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ba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w</a:t>
            </a:r>
            <a:r>
              <a:rPr lang="en-US" sz="1600" dirty="0">
                <a:latin typeface="Varela Round" pitchFamily="2" charset="-79"/>
                <a:cs typeface="Varela Round" pitchFamily="2" charset="-79"/>
              </a:rPr>
              <a:t>2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=aa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         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w</a:t>
            </a:r>
            <a:r>
              <a:rPr lang="en-US" sz="1600" dirty="0">
                <a:latin typeface="Varela Round" pitchFamily="2" charset="-79"/>
                <a:cs typeface="Varela Round" pitchFamily="2" charset="-79"/>
              </a:rPr>
              <a:t>1*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 w</a:t>
            </a:r>
            <a:r>
              <a:rPr lang="en-US" sz="1600" dirty="0">
                <a:latin typeface="Varela Round" pitchFamily="2" charset="-79"/>
                <a:cs typeface="Varela Round" pitchFamily="2" charset="-79"/>
              </a:rPr>
              <a:t>2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=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baaa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 ו-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w</a:t>
            </a:r>
            <a:r>
              <a:rPr lang="en-US" sz="1600" dirty="0">
                <a:latin typeface="Varela Round" pitchFamily="2" charset="-79"/>
                <a:cs typeface="Varela Round" pitchFamily="2" charset="-79"/>
              </a:rPr>
              <a:t>2*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 w</a:t>
            </a:r>
            <a:r>
              <a:rPr lang="en-US" sz="1600" dirty="0">
                <a:latin typeface="Varela Round" pitchFamily="2" charset="-79"/>
                <a:cs typeface="Varela Round" pitchFamily="2" charset="-79"/>
              </a:rPr>
              <a:t>1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 =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aaba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 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</a:t>
            </a:r>
            <a:endParaRPr lang="he-IL" sz="2400" u="sng" dirty="0">
              <a:solidFill>
                <a:schemeClr val="accent1">
                  <a:lumMod val="75000"/>
                </a:schemeClr>
              </a:solidFill>
              <a:latin typeface="Varela Round" pitchFamily="2" charset="-79"/>
              <a:cs typeface="Varela Round" pitchFamily="2" charset="-79"/>
            </a:endParaRPr>
          </a:p>
          <a:p>
            <a:endParaRPr lang="he-IL" sz="2400" u="sng" dirty="0">
              <a:solidFill>
                <a:schemeClr val="accent1">
                  <a:lumMod val="75000"/>
                </a:schemeClr>
              </a:solidFill>
              <a:latin typeface="Varela Round" pitchFamily="2" charset="-79"/>
              <a:cs typeface="Varela Round" pitchFamily="2" charset="-79"/>
            </a:endParaRPr>
          </a:p>
          <a:p>
            <a:r>
              <a:rPr lang="he-IL" sz="2400" u="sng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חזקות של מילה (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w</a:t>
            </a:r>
            <a:r>
              <a:rPr lang="he-IL" sz="24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 )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= שרשור של המילה עם עצמה.</a:t>
            </a:r>
          </a:p>
          <a:p>
            <a:endParaRPr lang="he-IL" sz="1100" dirty="0">
              <a:latin typeface="Varela Round" pitchFamily="2" charset="-79"/>
              <a:cs typeface="Varela Round" pitchFamily="2" charset="-79"/>
            </a:endParaRPr>
          </a:p>
          <a:p>
            <a:pPr lvl="1"/>
            <a:r>
              <a:rPr lang="he-IL" sz="2400" dirty="0">
                <a:latin typeface="Varela Round" pitchFamily="2" charset="-79"/>
                <a:cs typeface="Varela Round" pitchFamily="2" charset="-79"/>
              </a:rPr>
              <a:t>הגדרה:      ε =  º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 w</a:t>
            </a:r>
            <a:endParaRPr lang="he-IL" sz="2400" dirty="0">
              <a:latin typeface="Varela Round" pitchFamily="2" charset="-79"/>
              <a:cs typeface="Varela Round" pitchFamily="2" charset="-79"/>
            </a:endParaRPr>
          </a:p>
          <a:p>
            <a:pPr lvl="1"/>
            <a:endParaRPr lang="he-IL" sz="2400" dirty="0">
              <a:latin typeface="Varela Round" pitchFamily="2" charset="-79"/>
              <a:cs typeface="Varela Round" pitchFamily="2" charset="-79"/>
            </a:endParaRPr>
          </a:p>
        </p:txBody>
      </p: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2D1A7D21-9796-48C1-9083-79B96E29696C}"/>
              </a:ext>
            </a:extLst>
          </p:cNvPr>
          <p:cNvCxnSpPr/>
          <p:nvPr/>
        </p:nvCxnSpPr>
        <p:spPr>
          <a:xfrm>
            <a:off x="969264" y="4521230"/>
            <a:ext cx="10340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269" y="5430942"/>
            <a:ext cx="1966254" cy="55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1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3584" y="1862612"/>
            <a:ext cx="9959584" cy="1836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4000" dirty="0">
                <a:solidFill>
                  <a:schemeClr val="accent6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תרגול</a:t>
            </a:r>
          </a:p>
          <a:p>
            <a:pPr lvl="2" algn="ctr">
              <a:lnSpc>
                <a:spcPct val="150000"/>
              </a:lnSpc>
            </a:pPr>
            <a:r>
              <a:rPr lang="he-IL" sz="4000" dirty="0">
                <a:solidFill>
                  <a:schemeClr val="accent6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מילים ושפות - מושגי יסוד</a:t>
            </a:r>
          </a:p>
        </p:txBody>
      </p:sp>
    </p:spTree>
    <p:extLst>
      <p:ext uri="{BB962C8B-B14F-4D97-AF65-F5344CB8AC3E}">
        <p14:creationId xmlns:p14="http://schemas.microsoft.com/office/powerpoint/2010/main" val="501202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5364183" y="370810"/>
            <a:ext cx="612068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מילים ושפות – תרגול</a:t>
            </a:r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A7F1FA-D568-4893-84B4-F6295FC3A1E9}"/>
              </a:ext>
            </a:extLst>
          </p:cNvPr>
          <p:cNvSpPr txBox="1"/>
          <p:nvPr/>
        </p:nvSpPr>
        <p:spPr>
          <a:xfrm>
            <a:off x="-61109" y="1243598"/>
            <a:ext cx="8423951" cy="49705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u="sng" dirty="0">
                <a:latin typeface="Varela Round" pitchFamily="2" charset="-79"/>
                <a:cs typeface="Varela Round" pitchFamily="2" charset="-79"/>
              </a:rPr>
              <a:t>משימה 1</a:t>
            </a:r>
            <a:r>
              <a:rPr lang="he-IL" sz="2800" dirty="0">
                <a:latin typeface="Varela Round" pitchFamily="2" charset="-79"/>
                <a:cs typeface="Varela Round" pitchFamily="2" charset="-79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he-IL" sz="2800" dirty="0">
                <a:latin typeface="Varela Round" pitchFamily="2" charset="-79"/>
                <a:cs typeface="Varela Round" pitchFamily="2" charset="-79"/>
              </a:rPr>
              <a:t>נתונה מילה </a:t>
            </a:r>
            <a:r>
              <a:rPr lang="en-US" sz="2800" dirty="0">
                <a:latin typeface="Varela Round" pitchFamily="2" charset="-79"/>
                <a:cs typeface="Varela Round" pitchFamily="2" charset="-79"/>
              </a:rPr>
              <a:t>w=01102 </a:t>
            </a:r>
            <a:r>
              <a:rPr lang="he-IL" sz="2800" dirty="0">
                <a:latin typeface="Varela Round" pitchFamily="2" charset="-79"/>
                <a:cs typeface="Varela Round" pitchFamily="2" charset="-79"/>
              </a:rPr>
              <a:t> מעל הא"ב  </a:t>
            </a:r>
            <a:r>
              <a:rPr lang="en-US" sz="2800" dirty="0">
                <a:latin typeface="Varela Round" pitchFamily="2" charset="-79"/>
                <a:cs typeface="Varela Round" pitchFamily="2" charset="-79"/>
              </a:rPr>
              <a:t>Σ={0,1,2}</a:t>
            </a:r>
            <a:endParaRPr lang="he-IL" sz="2800" dirty="0">
              <a:latin typeface="Varela Round" pitchFamily="2" charset="-79"/>
              <a:cs typeface="Varela Round" pitchFamily="2" charset="-79"/>
            </a:endParaRPr>
          </a:p>
          <a:p>
            <a:pPr lvl="1">
              <a:spcAft>
                <a:spcPts val="6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א. תן דוגמא לשלוש תת מילים של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w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       </a:t>
            </a:r>
          </a:p>
          <a:p>
            <a:pPr lvl="1">
              <a:spcAft>
                <a:spcPts val="6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	תשובה: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  0, 110,  02   </a:t>
            </a:r>
            <a:endParaRPr lang="he-IL" sz="2400" dirty="0">
              <a:latin typeface="Varela Round" pitchFamily="2" charset="-79"/>
              <a:cs typeface="Varela Round" pitchFamily="2" charset="-79"/>
            </a:endParaRPr>
          </a:p>
          <a:p>
            <a:pPr lvl="1">
              <a:spcAft>
                <a:spcPts val="6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ב. מה היא רישא הכי קצרה של המילה? הכי ארוכה?</a:t>
            </a:r>
          </a:p>
          <a:p>
            <a:pPr lvl="1">
              <a:spcAft>
                <a:spcPts val="6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	רישא הכי קצרה של כל מילה היא מילה ריקה: </a:t>
            </a:r>
            <a:r>
              <a:rPr lang="el-GR" sz="2400" dirty="0">
                <a:cs typeface="Varela Round" pitchFamily="2" charset="-79"/>
              </a:rPr>
              <a:t>ε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</a:t>
            </a:r>
          </a:p>
          <a:p>
            <a:pPr lvl="1">
              <a:spcAft>
                <a:spcPts val="6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	רישא הכי ארוכה של מילה היא המילה עצמה: 01102</a:t>
            </a:r>
          </a:p>
          <a:p>
            <a:pPr lvl="1">
              <a:spcAft>
                <a:spcPts val="6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ג. תן דוגמא לשלוש </a:t>
            </a:r>
            <a:r>
              <a:rPr lang="he-IL" sz="2400" dirty="0" err="1">
                <a:latin typeface="Varela Round" pitchFamily="2" charset="-79"/>
                <a:cs typeface="Varela Round" pitchFamily="2" charset="-79"/>
              </a:rPr>
              <a:t>סיפות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של המילה. </a:t>
            </a:r>
          </a:p>
          <a:p>
            <a:pPr lvl="1">
              <a:spcAft>
                <a:spcPts val="6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	תשובה:   02, 102, 1102</a:t>
            </a:r>
          </a:p>
          <a:p>
            <a:pPr lvl="1">
              <a:spcAft>
                <a:spcPts val="6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ד. מהו אורך המילה? </a:t>
            </a:r>
          </a:p>
          <a:p>
            <a:pPr lvl="1">
              <a:spcAft>
                <a:spcPts val="6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	תשובה:   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|w|=|01102|=5</a:t>
            </a:r>
            <a:endParaRPr lang="he-IL" sz="2400" dirty="0">
              <a:latin typeface="Varela Round" pitchFamily="2" charset="-79"/>
              <a:cs typeface="Varela Roun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8925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DBD096-6DFC-40E9-B221-4C8DBC47F315}"/>
                  </a:ext>
                </a:extLst>
              </p:cNvPr>
              <p:cNvSpPr txBox="1"/>
              <p:nvPr/>
            </p:nvSpPr>
            <p:spPr>
              <a:xfrm>
                <a:off x="5981252" y="1161298"/>
                <a:ext cx="5503611" cy="269304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he-IL" sz="2400" u="sng" dirty="0">
                    <a:latin typeface="Varela Round" pitchFamily="2" charset="-79"/>
                    <a:cs typeface="Varela Round" pitchFamily="2" charset="-79"/>
                  </a:rPr>
                  <a:t>משימה 2</a:t>
                </a:r>
                <a:r>
                  <a:rPr lang="he-IL" sz="2400" dirty="0">
                    <a:latin typeface="Varela Round" pitchFamily="2" charset="-79"/>
                    <a:cs typeface="Varela Round" pitchFamily="2" charset="-79"/>
                  </a:rPr>
                  <a:t>:</a:t>
                </a:r>
              </a:p>
              <a:p>
                <a:pPr>
                  <a:spcAft>
                    <a:spcPts val="600"/>
                  </a:spcAft>
                </a:pPr>
                <a:r>
                  <a:rPr lang="he-IL" sz="2400" dirty="0">
                    <a:latin typeface="Varela Round" pitchFamily="2" charset="-79"/>
                    <a:cs typeface="Varela Round" pitchFamily="2" charset="-79"/>
                  </a:rPr>
                  <a:t>נתונות שפות הבאות: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he-IL" sz="2400" dirty="0">
                  <a:latin typeface="Varela Round" pitchFamily="2" charset="-79"/>
                  <a:ea typeface="Cambria Math" panose="02040503050406030204" pitchFamily="18" charset="0"/>
                  <a:cs typeface="Varela Round" pitchFamily="2" charset="-79"/>
                </a:endParaRPr>
              </a:p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he-IL" sz="2400" dirty="0">
                  <a:latin typeface="Varela Round" pitchFamily="2" charset="-79"/>
                  <a:cs typeface="Varela Round" pitchFamily="2" charset="-79"/>
                </a:endParaRPr>
              </a:p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he-IL" sz="2400" dirty="0">
                  <a:latin typeface="Varela Round" pitchFamily="2" charset="-79"/>
                  <a:cs typeface="Varela Round" pitchFamily="2" charset="-79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he-IL" sz="2400" dirty="0">
                    <a:latin typeface="Varela Round" pitchFamily="2" charset="-79"/>
                    <a:cs typeface="Varela Round" pitchFamily="2" charset="-79"/>
                  </a:rPr>
                  <a:t>ענה על השאלות הבאות: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DBD096-6DFC-40E9-B221-4C8DBC47F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252" y="1161298"/>
                <a:ext cx="5503611" cy="2693045"/>
              </a:xfrm>
              <a:prstGeom prst="rect">
                <a:avLst/>
              </a:prstGeom>
              <a:blipFill>
                <a:blip r:embed="rId2"/>
                <a:stretch>
                  <a:fillRect l="-230" t="-1408" r="-1843" b="-422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תמונה 3">
            <a:extLst>
              <a:ext uri="{FF2B5EF4-FFF2-40B4-BE49-F238E27FC236}">
                <a16:creationId xmlns:a16="http://schemas.microsoft.com/office/drawing/2014/main" id="{29582128-B2E4-4FF5-A134-19A03A64E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71" y="1326354"/>
            <a:ext cx="5114103" cy="5294914"/>
          </a:xfrm>
          <a:prstGeom prst="rect">
            <a:avLst/>
          </a:prstGeom>
        </p:spPr>
      </p:pic>
      <p:sp>
        <p:nvSpPr>
          <p:cNvPr id="6" name="אליפסה 5"/>
          <p:cNvSpPr/>
          <p:nvPr/>
        </p:nvSpPr>
        <p:spPr>
          <a:xfrm>
            <a:off x="5981252" y="3784166"/>
            <a:ext cx="2349482" cy="1997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000" dirty="0">
                <a:solidFill>
                  <a:srgbClr val="000000"/>
                </a:solidFill>
              </a:rPr>
              <a:t>L3</a:t>
            </a:r>
            <a:endParaRPr lang="he-IL" sz="2400" dirty="0">
              <a:solidFill>
                <a:srgbClr val="000000"/>
              </a:solidFill>
            </a:endParaRPr>
          </a:p>
        </p:txBody>
      </p:sp>
      <p:sp>
        <p:nvSpPr>
          <p:cNvPr id="7" name="אליפסה 6"/>
          <p:cNvSpPr/>
          <p:nvPr/>
        </p:nvSpPr>
        <p:spPr>
          <a:xfrm>
            <a:off x="6309360" y="3784166"/>
            <a:ext cx="1652358" cy="1445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2400" dirty="0">
              <a:solidFill>
                <a:srgbClr val="000000"/>
              </a:solidFill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</a:rPr>
              <a:t>L2</a:t>
            </a:r>
            <a:endParaRPr lang="he-IL" dirty="0"/>
          </a:p>
        </p:txBody>
      </p:sp>
      <p:sp>
        <p:nvSpPr>
          <p:cNvPr id="8" name="אליפסה 7"/>
          <p:cNvSpPr/>
          <p:nvPr/>
        </p:nvSpPr>
        <p:spPr>
          <a:xfrm>
            <a:off x="6785549" y="3973811"/>
            <a:ext cx="699980" cy="529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L1</a:t>
            </a:r>
            <a:endParaRPr lang="he-IL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5364183" y="370810"/>
            <a:ext cx="612068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מילים ושפות – תרגול</a:t>
            </a:r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213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DBD096-6DFC-40E9-B221-4C8DBC47F315}"/>
                  </a:ext>
                </a:extLst>
              </p:cNvPr>
              <p:cNvSpPr txBox="1"/>
              <p:nvPr/>
            </p:nvSpPr>
            <p:spPr>
              <a:xfrm>
                <a:off x="5981252" y="1161298"/>
                <a:ext cx="5503611" cy="269304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he-IL" sz="2400" u="sng" dirty="0">
                    <a:latin typeface="Varela Round" pitchFamily="2" charset="-79"/>
                    <a:cs typeface="Varela Round" pitchFamily="2" charset="-79"/>
                  </a:rPr>
                  <a:t>משימה 2</a:t>
                </a:r>
                <a:r>
                  <a:rPr lang="he-IL" sz="2400" dirty="0">
                    <a:latin typeface="Varela Round" pitchFamily="2" charset="-79"/>
                    <a:cs typeface="Varela Round" pitchFamily="2" charset="-79"/>
                  </a:rPr>
                  <a:t>:</a:t>
                </a:r>
              </a:p>
              <a:p>
                <a:pPr>
                  <a:spcAft>
                    <a:spcPts val="600"/>
                  </a:spcAft>
                </a:pPr>
                <a:r>
                  <a:rPr lang="he-IL" sz="2400" dirty="0">
                    <a:latin typeface="Varela Round" pitchFamily="2" charset="-79"/>
                    <a:cs typeface="Varela Round" pitchFamily="2" charset="-79"/>
                  </a:rPr>
                  <a:t>נתונות שפות הבאות: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he-IL" sz="2400" dirty="0">
                  <a:latin typeface="Varela Round" pitchFamily="2" charset="-79"/>
                  <a:ea typeface="Cambria Math" panose="02040503050406030204" pitchFamily="18" charset="0"/>
                  <a:cs typeface="Varela Round" pitchFamily="2" charset="-79"/>
                </a:endParaRPr>
              </a:p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he-IL" sz="2400" dirty="0">
                  <a:latin typeface="Varela Round" pitchFamily="2" charset="-79"/>
                  <a:cs typeface="Varela Round" pitchFamily="2" charset="-79"/>
                </a:endParaRPr>
              </a:p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he-IL" sz="2400" dirty="0">
                  <a:latin typeface="Varela Round" pitchFamily="2" charset="-79"/>
                  <a:cs typeface="Varela Round" pitchFamily="2" charset="-79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he-IL" sz="2400" dirty="0">
                    <a:latin typeface="Varela Round" pitchFamily="2" charset="-79"/>
                    <a:cs typeface="Varela Round" pitchFamily="2" charset="-79"/>
                  </a:rPr>
                  <a:t>ענה על השאלות הבאות: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DBD096-6DFC-40E9-B221-4C8DBC47F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252" y="1161298"/>
                <a:ext cx="5503611" cy="2693045"/>
              </a:xfrm>
              <a:prstGeom prst="rect">
                <a:avLst/>
              </a:prstGeom>
              <a:blipFill>
                <a:blip r:embed="rId2"/>
                <a:stretch>
                  <a:fillRect l="-230" t="-1408" r="-1843" b="-422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תמונה 3">
            <a:extLst>
              <a:ext uri="{FF2B5EF4-FFF2-40B4-BE49-F238E27FC236}">
                <a16:creationId xmlns:a16="http://schemas.microsoft.com/office/drawing/2014/main" id="{29582128-B2E4-4FF5-A134-19A03A64E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71" y="1326354"/>
            <a:ext cx="5114103" cy="5294914"/>
          </a:xfrm>
          <a:prstGeom prst="rect">
            <a:avLst/>
          </a:prstGeom>
        </p:spPr>
      </p:pic>
      <p:sp>
        <p:nvSpPr>
          <p:cNvPr id="6" name="אליפסה 5"/>
          <p:cNvSpPr/>
          <p:nvPr/>
        </p:nvSpPr>
        <p:spPr>
          <a:xfrm>
            <a:off x="5981252" y="3784166"/>
            <a:ext cx="2349482" cy="1997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000" dirty="0">
                <a:solidFill>
                  <a:srgbClr val="000000"/>
                </a:solidFill>
              </a:rPr>
              <a:t>L3</a:t>
            </a:r>
            <a:endParaRPr lang="he-IL" sz="2400" dirty="0">
              <a:solidFill>
                <a:srgbClr val="000000"/>
              </a:solidFill>
            </a:endParaRPr>
          </a:p>
        </p:txBody>
      </p:sp>
      <p:sp>
        <p:nvSpPr>
          <p:cNvPr id="7" name="אליפסה 6"/>
          <p:cNvSpPr/>
          <p:nvPr/>
        </p:nvSpPr>
        <p:spPr>
          <a:xfrm>
            <a:off x="6309360" y="3784166"/>
            <a:ext cx="1652358" cy="1445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2400" dirty="0">
              <a:solidFill>
                <a:srgbClr val="000000"/>
              </a:solidFill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</a:rPr>
              <a:t>L2</a:t>
            </a:r>
            <a:endParaRPr lang="he-IL" dirty="0"/>
          </a:p>
        </p:txBody>
      </p:sp>
      <p:sp>
        <p:nvSpPr>
          <p:cNvPr id="8" name="אליפסה 7"/>
          <p:cNvSpPr/>
          <p:nvPr/>
        </p:nvSpPr>
        <p:spPr>
          <a:xfrm>
            <a:off x="6785549" y="3973811"/>
            <a:ext cx="699980" cy="529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L1</a:t>
            </a:r>
            <a:endParaRPr lang="he-IL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5364183" y="370810"/>
            <a:ext cx="612068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מילים ושפות – תרגול</a:t>
            </a:r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מלבן 10"/>
          <p:cNvSpPr/>
          <p:nvPr/>
        </p:nvSpPr>
        <p:spPr>
          <a:xfrm>
            <a:off x="2074214" y="1689854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>
                <a:latin typeface="Varela Round" pitchFamily="2" charset="-79"/>
                <a:cs typeface="Varela Round" pitchFamily="2" charset="-79"/>
              </a:rPr>
              <a:t> הטענה נכונה</a:t>
            </a:r>
          </a:p>
        </p:txBody>
      </p:sp>
      <p:sp>
        <p:nvSpPr>
          <p:cNvPr id="12" name="מלבן 11"/>
          <p:cNvSpPr/>
          <p:nvPr/>
        </p:nvSpPr>
        <p:spPr>
          <a:xfrm>
            <a:off x="2060727" y="2076212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>
                <a:latin typeface="Varela Round" pitchFamily="2" charset="-79"/>
                <a:cs typeface="Varela Round" pitchFamily="2" charset="-79"/>
              </a:rPr>
              <a:t> הטענה נכונה</a:t>
            </a:r>
          </a:p>
        </p:txBody>
      </p:sp>
      <p:sp>
        <p:nvSpPr>
          <p:cNvPr id="13" name="מלבן 12"/>
          <p:cNvSpPr/>
          <p:nvPr/>
        </p:nvSpPr>
        <p:spPr>
          <a:xfrm>
            <a:off x="1830617" y="2526824"/>
            <a:ext cx="182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>
                <a:latin typeface="Varela Round" pitchFamily="2" charset="-79"/>
                <a:cs typeface="Varela Round" pitchFamily="2" charset="-79"/>
              </a:rPr>
              <a:t> הטענה לא נכונה</a:t>
            </a:r>
          </a:p>
        </p:txBody>
      </p:sp>
      <p:sp>
        <p:nvSpPr>
          <p:cNvPr id="14" name="מלבן 13"/>
          <p:cNvSpPr/>
          <p:nvPr/>
        </p:nvSpPr>
        <p:spPr>
          <a:xfrm>
            <a:off x="1830617" y="2971896"/>
            <a:ext cx="182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>
                <a:latin typeface="Varela Round" pitchFamily="2" charset="-79"/>
                <a:cs typeface="Varela Round" pitchFamily="2" charset="-79"/>
              </a:rPr>
              <a:t> הטענה לא נכונה</a:t>
            </a:r>
          </a:p>
        </p:txBody>
      </p:sp>
      <p:sp>
        <p:nvSpPr>
          <p:cNvPr id="15" name="מלבן 14"/>
          <p:cNvSpPr/>
          <p:nvPr/>
        </p:nvSpPr>
        <p:spPr>
          <a:xfrm>
            <a:off x="1830617" y="3416968"/>
            <a:ext cx="182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>
                <a:latin typeface="Varela Round" pitchFamily="2" charset="-79"/>
                <a:cs typeface="Varela Round" pitchFamily="2" charset="-79"/>
              </a:rPr>
              <a:t> הטענה לא נכונה</a:t>
            </a:r>
          </a:p>
        </p:txBody>
      </p:sp>
      <p:sp>
        <p:nvSpPr>
          <p:cNvPr id="16" name="מלבן 15"/>
          <p:cNvSpPr/>
          <p:nvPr/>
        </p:nvSpPr>
        <p:spPr>
          <a:xfrm>
            <a:off x="1978896" y="3839135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>
                <a:latin typeface="Varela Round" pitchFamily="2" charset="-79"/>
                <a:cs typeface="Varela Round" pitchFamily="2" charset="-79"/>
              </a:rPr>
              <a:t> הטענה נכונה</a:t>
            </a:r>
          </a:p>
        </p:txBody>
      </p:sp>
      <p:sp>
        <p:nvSpPr>
          <p:cNvPr id="17" name="מלבן 16"/>
          <p:cNvSpPr/>
          <p:nvPr/>
        </p:nvSpPr>
        <p:spPr>
          <a:xfrm>
            <a:off x="1828181" y="4724367"/>
            <a:ext cx="182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>
                <a:latin typeface="Varela Round" pitchFamily="2" charset="-79"/>
                <a:cs typeface="Varela Round" pitchFamily="2" charset="-79"/>
              </a:rPr>
              <a:t> הטענה לא נכונה</a:t>
            </a:r>
          </a:p>
        </p:txBody>
      </p:sp>
      <p:sp>
        <p:nvSpPr>
          <p:cNvPr id="18" name="מלבן 17"/>
          <p:cNvSpPr/>
          <p:nvPr/>
        </p:nvSpPr>
        <p:spPr>
          <a:xfrm>
            <a:off x="1828181" y="4302200"/>
            <a:ext cx="182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>
                <a:latin typeface="Varela Round" pitchFamily="2" charset="-79"/>
                <a:cs typeface="Varela Round" pitchFamily="2" charset="-79"/>
              </a:rPr>
              <a:t> הטענה לא נכונה</a:t>
            </a:r>
          </a:p>
        </p:txBody>
      </p:sp>
      <p:sp>
        <p:nvSpPr>
          <p:cNvPr id="19" name="מלבן 18"/>
          <p:cNvSpPr/>
          <p:nvPr/>
        </p:nvSpPr>
        <p:spPr>
          <a:xfrm>
            <a:off x="1978896" y="5156691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>
                <a:latin typeface="Varela Round" pitchFamily="2" charset="-79"/>
                <a:cs typeface="Varela Round" pitchFamily="2" charset="-79"/>
              </a:rPr>
              <a:t> הטענה נכונה</a:t>
            </a:r>
          </a:p>
        </p:txBody>
      </p:sp>
      <p:sp>
        <p:nvSpPr>
          <p:cNvPr id="20" name="מלבן 19"/>
          <p:cNvSpPr/>
          <p:nvPr/>
        </p:nvSpPr>
        <p:spPr>
          <a:xfrm>
            <a:off x="1978896" y="5597429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>
                <a:latin typeface="Varela Round" pitchFamily="2" charset="-79"/>
                <a:cs typeface="Varela Round" pitchFamily="2" charset="-79"/>
              </a:rPr>
              <a:t> הטענה נכונה</a:t>
            </a:r>
          </a:p>
        </p:txBody>
      </p:sp>
      <p:sp>
        <p:nvSpPr>
          <p:cNvPr id="21" name="מלבן 20"/>
          <p:cNvSpPr/>
          <p:nvPr/>
        </p:nvSpPr>
        <p:spPr>
          <a:xfrm>
            <a:off x="1825745" y="6038167"/>
            <a:ext cx="182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>
                <a:latin typeface="Varela Round" pitchFamily="2" charset="-79"/>
                <a:cs typeface="Varela Round" pitchFamily="2" charset="-79"/>
              </a:rPr>
              <a:t> הטענה לא נכונה</a:t>
            </a:r>
          </a:p>
        </p:txBody>
      </p:sp>
      <p:sp>
        <p:nvSpPr>
          <p:cNvPr id="22" name="מלבן 21"/>
          <p:cNvSpPr/>
          <p:nvPr/>
        </p:nvSpPr>
        <p:spPr>
          <a:xfrm>
            <a:off x="3868654" y="6046612"/>
            <a:ext cx="1301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אין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אחרי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4065484" y="5553451"/>
            <a:ext cx="106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n=0, m=1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4065484" y="5122205"/>
            <a:ext cx="102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n=2,m=0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מלבן 24"/>
              <p:cNvSpPr/>
              <p:nvPr/>
            </p:nvSpPr>
            <p:spPr>
              <a:xfrm>
                <a:off x="3296478" y="4631824"/>
                <a:ext cx="23157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𝒎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he-IL" sz="1600" dirty="0">
                    <a:latin typeface="Varela Round" pitchFamily="2" charset="-79"/>
                    <a:ea typeface="Times New Roman" panose="02020603050405020304" pitchFamily="18" charset="0"/>
                    <a:cs typeface="Varela Round" pitchFamily="2" charset="-79"/>
                  </a:rPr>
                  <a:t> לכן חייב להיות לפחות </a:t>
                </a:r>
                <a:r>
                  <a:rPr lang="en-US" sz="1600" dirty="0">
                    <a:latin typeface="Varela Round" pitchFamily="2" charset="-79"/>
                    <a:ea typeface="Times New Roman" panose="02020603050405020304" pitchFamily="18" charset="0"/>
                    <a:cs typeface="Varela Round" pitchFamily="2" charset="-79"/>
                  </a:rPr>
                  <a:t>b</a:t>
                </a:r>
                <a:r>
                  <a:rPr lang="ru-RU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Varela Round" pitchFamily="2" charset="-79"/>
                  </a:rPr>
                  <a:t> </a:t>
                </a:r>
                <a:r>
                  <a:rPr lang="he-IL" sz="1600" dirty="0">
                    <a:latin typeface="Varela Round" pitchFamily="2" charset="-79"/>
                    <a:ea typeface="Times New Roman" panose="02020603050405020304" pitchFamily="18" charset="0"/>
                    <a:cs typeface="Varela Round" pitchFamily="2" charset="-79"/>
                  </a:rPr>
                  <a:t> אחד במילה</a:t>
                </a:r>
                <a:endParaRPr lang="en-US" sz="1600" dirty="0">
                  <a:latin typeface="Varela Round" pitchFamily="2" charset="-79"/>
                  <a:ea typeface="Times New Roman" panose="02020603050405020304" pitchFamily="18" charset="0"/>
                  <a:cs typeface="Varela Round" pitchFamily="2" charset="-79"/>
                </a:endParaRPr>
              </a:p>
            </p:txBody>
          </p:sp>
        </mc:Choice>
        <mc:Fallback xmlns="">
          <p:sp>
            <p:nvSpPr>
              <p:cNvPr id="25" name="מלבן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478" y="4631824"/>
                <a:ext cx="2315758" cy="584775"/>
              </a:xfrm>
              <a:prstGeom prst="rect">
                <a:avLst/>
              </a:prstGeom>
              <a:blipFill>
                <a:blip r:embed="rId4"/>
                <a:stretch>
                  <a:fillRect t="-2128" r="-1093" b="-127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מלבן 26"/>
          <p:cNvSpPr/>
          <p:nvPr/>
        </p:nvSpPr>
        <p:spPr>
          <a:xfrm>
            <a:off x="3327482" y="4238486"/>
            <a:ext cx="238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1400" dirty="0">
                <a:latin typeface="Varela Round" pitchFamily="2" charset="-79"/>
                <a:ea typeface="Times New Roman" panose="02020603050405020304" pitchFamily="18" charset="0"/>
                <a:cs typeface="Varela Round" pitchFamily="2" charset="-79"/>
              </a:rPr>
              <a:t>בשפה כמות ה </a:t>
            </a:r>
            <a:r>
              <a:rPr lang="en-US" sz="1400" dirty="0">
                <a:latin typeface="Varela Round" pitchFamily="2" charset="-79"/>
                <a:ea typeface="Times New Roman" panose="02020603050405020304" pitchFamily="18" charset="0"/>
                <a:cs typeface="Varela Round" pitchFamily="2" charset="-79"/>
              </a:rPr>
              <a:t>a</a:t>
            </a:r>
            <a:r>
              <a:rPr lang="he-IL" sz="1400" dirty="0">
                <a:latin typeface="Varela Round" pitchFamily="2" charset="-79"/>
                <a:ea typeface="Times New Roman" panose="02020603050405020304" pitchFamily="18" charset="0"/>
                <a:cs typeface="Varela Round" pitchFamily="2" charset="-79"/>
              </a:rPr>
              <a:t> ים צריכה להיות שווה לכמות ה </a:t>
            </a:r>
            <a:r>
              <a:rPr lang="en-US" sz="1400" dirty="0">
                <a:latin typeface="Varela Round" pitchFamily="2" charset="-79"/>
                <a:ea typeface="Times New Roman" panose="02020603050405020304" pitchFamily="18" charset="0"/>
                <a:cs typeface="Varela Round" pitchFamily="2" charset="-79"/>
              </a:rPr>
              <a:t>b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Varela Round" pitchFamily="2" charset="-79"/>
              </a:rPr>
              <a:t> </a:t>
            </a:r>
            <a:r>
              <a:rPr lang="he-IL" sz="1400" dirty="0">
                <a:latin typeface="Varela Round" pitchFamily="2" charset="-79"/>
                <a:ea typeface="Times New Roman" panose="02020603050405020304" pitchFamily="18" charset="0"/>
                <a:cs typeface="Varela Round" pitchFamily="2" charset="-79"/>
              </a:rPr>
              <a:t> ים</a:t>
            </a:r>
            <a:endParaRPr lang="en-US" sz="1400" dirty="0">
              <a:latin typeface="Varela Round" pitchFamily="2" charset="-79"/>
              <a:ea typeface="Times New Roman" panose="02020603050405020304" pitchFamily="18" charset="0"/>
              <a:cs typeface="Varela Round" pitchFamily="2" charset="-79"/>
            </a:endParaRPr>
          </a:p>
        </p:txBody>
      </p:sp>
      <p:sp>
        <p:nvSpPr>
          <p:cNvPr id="28" name="מלבן 27"/>
          <p:cNvSpPr/>
          <p:nvPr/>
        </p:nvSpPr>
        <p:spPr>
          <a:xfrm>
            <a:off x="3441737" y="3754661"/>
            <a:ext cx="21290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1600" dirty="0">
                <a:latin typeface="Varela Round" pitchFamily="2" charset="-79"/>
                <a:cs typeface="Varela Round" pitchFamily="2" charset="-79"/>
              </a:rPr>
              <a:t> המילה הקצרה ביותר בשפה כאשר </a:t>
            </a:r>
            <a:r>
              <a:rPr lang="en-US" sz="1600" dirty="0">
                <a:latin typeface="Varela Round" pitchFamily="2" charset="-79"/>
                <a:cs typeface="Varela Round" pitchFamily="2" charset="-79"/>
              </a:rPr>
              <a:t>m=n=0</a:t>
            </a:r>
          </a:p>
        </p:txBody>
      </p:sp>
      <p:sp>
        <p:nvSpPr>
          <p:cNvPr id="30" name="מלבן 29"/>
          <p:cNvSpPr/>
          <p:nvPr/>
        </p:nvSpPr>
        <p:spPr>
          <a:xfrm>
            <a:off x="3699890" y="1563844"/>
            <a:ext cx="13218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he-IL" sz="1600" dirty="0">
                <a:solidFill>
                  <a:srgbClr val="192A72"/>
                </a:solidFill>
                <a:latin typeface="Varela Round" pitchFamily="2" charset="-79"/>
                <a:cs typeface="Varela Round" pitchFamily="2" charset="-79"/>
              </a:rPr>
              <a:t> מקרה פרטי, כאשר </a:t>
            </a:r>
            <a:r>
              <a:rPr lang="en-US" sz="1600" dirty="0">
                <a:solidFill>
                  <a:srgbClr val="192A72"/>
                </a:solidFill>
                <a:latin typeface="Varela Round" pitchFamily="2" charset="-79"/>
                <a:cs typeface="Varela Round" pitchFamily="2" charset="-79"/>
              </a:rPr>
              <a:t>n=m</a:t>
            </a:r>
          </a:p>
        </p:txBody>
      </p:sp>
      <p:sp>
        <p:nvSpPr>
          <p:cNvPr id="31" name="מלבן 30"/>
          <p:cNvSpPr/>
          <p:nvPr/>
        </p:nvSpPr>
        <p:spPr>
          <a:xfrm>
            <a:off x="3216688" y="2873530"/>
            <a:ext cx="23325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1600" dirty="0">
                <a:latin typeface="Varela Round" pitchFamily="2" charset="-79"/>
                <a:cs typeface="Varela Round" pitchFamily="2" charset="-79"/>
              </a:rPr>
              <a:t>המילה הקצרה ביותר בשפה היא </a:t>
            </a:r>
            <a:r>
              <a:rPr lang="en-US" sz="1600" dirty="0">
                <a:latin typeface="Varela Round" pitchFamily="2" charset="-79"/>
                <a:cs typeface="Varela Round" pitchFamily="2" charset="-79"/>
              </a:rPr>
              <a:t>ab</a:t>
            </a:r>
            <a:r>
              <a:rPr lang="he-IL" sz="1600" dirty="0">
                <a:latin typeface="Varela Round" pitchFamily="2" charset="-79"/>
                <a:cs typeface="Varela Round" pitchFamily="2" charset="-79"/>
              </a:rPr>
              <a:t> כאשר </a:t>
            </a:r>
            <a:r>
              <a:rPr lang="en-US" sz="1600" dirty="0">
                <a:latin typeface="Varela Round" pitchFamily="2" charset="-79"/>
                <a:cs typeface="Varela Round" pitchFamily="2" charset="-79"/>
              </a:rPr>
              <a:t>n=1</a:t>
            </a:r>
          </a:p>
        </p:txBody>
      </p:sp>
    </p:spTree>
    <p:extLst>
      <p:ext uri="{BB962C8B-B14F-4D97-AF65-F5344CB8AC3E}">
        <p14:creationId xmlns:p14="http://schemas.microsoft.com/office/powerpoint/2010/main" val="54930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30" grpId="0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310896" y="1678872"/>
            <a:ext cx="10831937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28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כמודל חישוב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28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מושגים בסיסיים בתורת הקבוצות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הגדרת אוטומט סופי דטרמיניסטי (</a:t>
            </a:r>
            <a:r>
              <a:rPr lang="he-IL" sz="4000" dirty="0" err="1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אס"ד</a:t>
            </a:r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) מלא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he-IL" sz="28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שלבים לבנייה של אוטומט סופי דטרמיניסטי מלא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he-IL" sz="28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תרגול</a:t>
            </a:r>
          </a:p>
        </p:txBody>
      </p:sp>
    </p:spTree>
    <p:extLst>
      <p:ext uri="{BB962C8B-B14F-4D97-AF65-F5344CB8AC3E}">
        <p14:creationId xmlns:p14="http://schemas.microsoft.com/office/powerpoint/2010/main" val="133593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669982" y="1718764"/>
            <a:ext cx="5500688" cy="2535238"/>
          </a:xfrm>
          <a:prstGeom prst="cloudCallout">
            <a:avLst>
              <a:gd name="adj1" fmla="val -50348"/>
              <a:gd name="adj2" fmla="val 5902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ts val="300"/>
              </a:spcBef>
              <a:buClr>
                <a:srgbClr val="1B587C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rgbClr val="1B587C"/>
              </a:buClr>
              <a:buFont typeface="Georgia" panose="02040502050405020303" pitchFamily="18" charset="0"/>
              <a:buChar char="▫"/>
              <a:defRPr sz="2000">
                <a:solidFill>
                  <a:srgbClr val="1B587C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anose="02040502050405020303" pitchFamily="18" charset="0"/>
              <a:buChar char="▫"/>
              <a:defRPr sz="2000">
                <a:solidFill>
                  <a:srgbClr val="1B587C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anose="02040502050405020303" pitchFamily="18" charset="0"/>
              <a:buChar char="▫"/>
              <a:defRPr sz="2000">
                <a:solidFill>
                  <a:srgbClr val="1B587C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anose="02040502050405020303" pitchFamily="18" charset="0"/>
              <a:buChar char="▫"/>
              <a:defRPr sz="2000">
                <a:solidFill>
                  <a:srgbClr val="1B587C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1B587C"/>
              </a:buClr>
              <a:buFont typeface="Georgia" panose="02040502050405020303" pitchFamily="18" charset="0"/>
              <a:buChar char="▫"/>
              <a:defRPr sz="2000">
                <a:solidFill>
                  <a:srgbClr val="1B587C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marL="0" algn="ctr" defTabSz="914400" rtl="0" eaLnBrk="1" latinLnBrk="0" hangingPunct="1">
              <a:spcBef>
                <a:spcPct val="0"/>
              </a:spcBef>
              <a:buClrTx/>
              <a:buFontTx/>
              <a:buNone/>
            </a:pPr>
            <a:endParaRPr lang="he-IL" altLang="he-IL" sz="1800" dirty="0">
              <a:solidFill>
                <a:srgbClr val="0070C0"/>
              </a:solidFill>
              <a:latin typeface="Varela Round" pitchFamily="2" charset="-79"/>
              <a:cs typeface="Varela Round" pitchFamily="2" charset="-79"/>
            </a:endParaRPr>
          </a:p>
        </p:txBody>
      </p:sp>
      <p:pic>
        <p:nvPicPr>
          <p:cNvPr id="10" name="Picture 5" descr="C:\Program Files\Common Files\Microsoft Shared\Clipart\cagcat50\bd06663_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4125913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מלבן 6"/>
          <p:cNvSpPr/>
          <p:nvPr/>
        </p:nvSpPr>
        <p:spPr>
          <a:xfrm>
            <a:off x="3855720" y="2145288"/>
            <a:ext cx="43032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dirty="0">
                <a:solidFill>
                  <a:srgbClr val="0070C0"/>
                </a:solidFill>
                <a:latin typeface="Varela Round" pitchFamily="2" charset="-79"/>
                <a:cs typeface="Varela Round" pitchFamily="2" charset="-79"/>
              </a:rPr>
              <a:t>למה צריך את זה?!</a:t>
            </a:r>
          </a:p>
          <a:p>
            <a:r>
              <a:rPr lang="he-IL" sz="2800" dirty="0">
                <a:solidFill>
                  <a:srgbClr val="0070C0"/>
                </a:solidFill>
                <a:latin typeface="Varela Round" pitchFamily="2" charset="-79"/>
                <a:cs typeface="Varela Round" pitchFamily="2" charset="-79"/>
              </a:rPr>
              <a:t>למה נלמד במסגרת מדעי המחשב!!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5364183" y="332656"/>
            <a:ext cx="612068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מודלים חישוביים</a:t>
            </a:r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28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5364183" y="370810"/>
            <a:ext cx="612068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כמודל חישובי</a:t>
            </a:r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/>
          <p:cNvSpPr/>
          <p:nvPr/>
        </p:nvSpPr>
        <p:spPr>
          <a:xfrm>
            <a:off x="603504" y="1191628"/>
            <a:ext cx="108196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אוטומט סופי היא מכונת חישוב תאורטית המתאפיינת על ידי:</a:t>
            </a:r>
          </a:p>
          <a:p>
            <a:endParaRPr lang="he-IL" sz="2800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  <a:p>
            <a:r>
              <a:rPr lang="en-US" sz="28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Q </a:t>
            </a:r>
            <a:r>
              <a:rPr lang="he-IL" sz="28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- קבוצת מצבים בהן המכונה עשויה להיות.</a:t>
            </a:r>
          </a:p>
          <a:p>
            <a:r>
              <a:rPr lang="he-IL" sz="28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</a:t>
            </a:r>
            <a:r>
              <a:rPr lang="el-GR" sz="2800" dirty="0">
                <a:solidFill>
                  <a:srgbClr val="000000"/>
                </a:solidFill>
                <a:cs typeface="Varela Round" pitchFamily="2" charset="-79"/>
              </a:rPr>
              <a:t>Σ </a:t>
            </a:r>
            <a:r>
              <a:rPr lang="he-IL" sz="28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- האלפבית שמעליו מוגדרות המילים המוזנות לאוטומט.</a:t>
            </a:r>
          </a:p>
          <a:p>
            <a:r>
              <a:rPr lang="he-IL" sz="28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</a:t>
            </a:r>
            <a:r>
              <a:rPr lang="el-GR" sz="2800" dirty="0">
                <a:solidFill>
                  <a:srgbClr val="000000"/>
                </a:solidFill>
                <a:cs typeface="Varela Round" pitchFamily="2" charset="-79"/>
              </a:rPr>
              <a:t>δ </a:t>
            </a:r>
            <a:r>
              <a:rPr lang="he-IL" sz="28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- פונקציית מעבר</a:t>
            </a:r>
          </a:p>
          <a:p>
            <a:r>
              <a:rPr lang="en-US" sz="28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F  </a:t>
            </a:r>
            <a:r>
              <a:rPr lang="he-IL" sz="28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- קבוצת מצבי קבלה (או מצבי סיום), </a:t>
            </a:r>
            <a:r>
              <a:rPr lang="en-US" sz="28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Q ⊆ F. – </a:t>
            </a:r>
            <a:endParaRPr lang="he-IL" sz="2800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  <a:p>
            <a:r>
              <a:rPr lang="he-IL" sz="28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- q</a:t>
            </a:r>
            <a:r>
              <a:rPr lang="en-US" sz="1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0</a:t>
            </a:r>
            <a:r>
              <a:rPr lang="he-IL" sz="28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מצב ההתחלה של האוטומט. זהו מצב אשר בו האוטומט נמצא בתחילתו של כל תהליך חישוב.</a:t>
            </a:r>
          </a:p>
        </p:txBody>
      </p:sp>
    </p:spTree>
    <p:extLst>
      <p:ext uri="{BB962C8B-B14F-4D97-AF65-F5344CB8AC3E}">
        <p14:creationId xmlns:p14="http://schemas.microsoft.com/office/powerpoint/2010/main" val="3918317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1517904" y="370810"/>
            <a:ext cx="996695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כמודל חישובי – מושגים בסיסיים</a:t>
            </a:r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A6A95961-AD50-421E-BBFA-C74DC781E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381519"/>
              </p:ext>
            </p:extLst>
          </p:nvPr>
        </p:nvGraphicFramePr>
        <p:xfrm>
          <a:off x="932688" y="1373794"/>
          <a:ext cx="9905278" cy="484304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58716">
                  <a:extLst>
                    <a:ext uri="{9D8B030D-6E8A-4147-A177-3AD203B41FA5}">
                      <a16:colId xmlns:a16="http://schemas.microsoft.com/office/drawing/2014/main" val="427562804"/>
                    </a:ext>
                  </a:extLst>
                </a:gridCol>
                <a:gridCol w="6105698">
                  <a:extLst>
                    <a:ext uri="{9D8B030D-6E8A-4147-A177-3AD203B41FA5}">
                      <a16:colId xmlns:a16="http://schemas.microsoft.com/office/drawing/2014/main" val="427740143"/>
                    </a:ext>
                  </a:extLst>
                </a:gridCol>
                <a:gridCol w="2340864">
                  <a:extLst>
                    <a:ext uri="{9D8B030D-6E8A-4147-A177-3AD203B41FA5}">
                      <a16:colId xmlns:a16="http://schemas.microsoft.com/office/drawing/2014/main" val="2581600774"/>
                    </a:ext>
                  </a:extLst>
                </a:gridCol>
              </a:tblGrid>
              <a:tr h="453928">
                <a:tc>
                  <a:txBody>
                    <a:bodyPr/>
                    <a:lstStyle/>
                    <a:p>
                      <a:pPr algn="ctr" rtl="1"/>
                      <a:r>
                        <a:rPr lang="he-IL" sz="2000" b="0" i="0" dirty="0">
                          <a:latin typeface="Varela Round" pitchFamily="2" charset="-79"/>
                          <a:cs typeface="Varela Round" pitchFamily="2" charset="-79"/>
                        </a:rPr>
                        <a:t>מושג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b="0" i="0" dirty="0">
                          <a:latin typeface="Varela Round" pitchFamily="2" charset="-79"/>
                          <a:cs typeface="Varela Round" pitchFamily="2" charset="-79"/>
                        </a:rPr>
                        <a:t>הסבר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b="0" i="0" dirty="0">
                          <a:latin typeface="Varela Round" pitchFamily="2" charset="-79"/>
                          <a:cs typeface="Varela Round" pitchFamily="2" charset="-79"/>
                        </a:rPr>
                        <a:t>תיאור גרפי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57123"/>
                  </a:ext>
                </a:extLst>
              </a:tr>
              <a:tr h="840974">
                <a:tc>
                  <a:txBody>
                    <a:bodyPr/>
                    <a:lstStyle/>
                    <a:p>
                      <a:pPr rtl="1"/>
                      <a:r>
                        <a:rPr lang="he-IL" sz="2400" b="0" i="0" dirty="0">
                          <a:latin typeface="Varela Round" pitchFamily="2" charset="-79"/>
                          <a:cs typeface="Varela Round" pitchFamily="2" charset="-79"/>
                        </a:rPr>
                        <a:t>מצב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1"/>
                      <a:r>
                        <a:rPr lang="he-IL" sz="2400" b="0" i="0" dirty="0">
                          <a:latin typeface="Varela Round" pitchFamily="2" charset="-79"/>
                          <a:cs typeface="Varela Round" pitchFamily="2" charset="-79"/>
                        </a:rPr>
                        <a:t>מצב בו נמצא האוטומט בכל רגע נתון. </a:t>
                      </a:r>
                    </a:p>
                    <a:p>
                      <a:pPr algn="just" rtl="1"/>
                      <a:r>
                        <a:rPr lang="he-IL" sz="2400" b="0" i="0" u="sng" dirty="0">
                          <a:latin typeface="Varela Round" pitchFamily="2" charset="-79"/>
                          <a:cs typeface="Varela Round" pitchFamily="2" charset="-79"/>
                        </a:rPr>
                        <a:t>חשוב</a:t>
                      </a:r>
                      <a:r>
                        <a:rPr lang="he-IL" sz="2400" b="0" i="0" dirty="0">
                          <a:latin typeface="Varela Round" pitchFamily="2" charset="-79"/>
                          <a:cs typeface="Varela Round" pitchFamily="2" charset="-79"/>
                        </a:rPr>
                        <a:t>: בכל נקודת זמן נמצא אוטומט במצב אחד ויחיד.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000" b="0" i="0" dirty="0">
                        <a:latin typeface="Varela Round" pitchFamily="2" charset="-79"/>
                        <a:cs typeface="Varela Round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866155"/>
                  </a:ext>
                </a:extLst>
              </a:tr>
              <a:tr h="459445">
                <a:tc>
                  <a:txBody>
                    <a:bodyPr/>
                    <a:lstStyle/>
                    <a:p>
                      <a:pPr rtl="1"/>
                      <a:r>
                        <a:rPr lang="he-IL" sz="2400" b="0" i="0" dirty="0">
                          <a:latin typeface="Varela Round" pitchFamily="2" charset="-79"/>
                          <a:cs typeface="Varela Round" pitchFamily="2" charset="-79"/>
                        </a:rPr>
                        <a:t>מעבר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b="0" i="0" dirty="0">
                          <a:latin typeface="Varela Round" pitchFamily="2" charset="-79"/>
                          <a:cs typeface="Varela Round" pitchFamily="2" charset="-79"/>
                        </a:rPr>
                        <a:t>בהתאם לאות הקלט עובד אוטומט ממצב אחד לאחר. יתכן לעצמו.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000" b="0" i="0" dirty="0">
                        <a:latin typeface="Varela Round" pitchFamily="2" charset="-79"/>
                        <a:cs typeface="Varela Round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75128"/>
                  </a:ext>
                </a:extLst>
              </a:tr>
              <a:tr h="459445">
                <a:tc>
                  <a:txBody>
                    <a:bodyPr/>
                    <a:lstStyle/>
                    <a:p>
                      <a:pPr rtl="1"/>
                      <a:r>
                        <a:rPr lang="he-IL" sz="2400" b="0" i="0" dirty="0">
                          <a:latin typeface="Varela Round" pitchFamily="2" charset="-79"/>
                          <a:cs typeface="Varela Round" pitchFamily="2" charset="-79"/>
                        </a:rPr>
                        <a:t>לולאה/</a:t>
                      </a:r>
                    </a:p>
                    <a:p>
                      <a:pPr rtl="1"/>
                      <a:r>
                        <a:rPr lang="he-IL" sz="2400" b="0" i="0" dirty="0">
                          <a:latin typeface="Varela Round" pitchFamily="2" charset="-79"/>
                          <a:cs typeface="Varela Round" pitchFamily="2" charset="-79"/>
                        </a:rPr>
                        <a:t>קשת עצמית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b="0" i="0" dirty="0">
                          <a:latin typeface="Varela Round" pitchFamily="2" charset="-79"/>
                          <a:cs typeface="Varela Round" pitchFamily="2" charset="-79"/>
                        </a:rPr>
                        <a:t>מעבר של אוטומט ממצב לעצמו כתוצאה מאות קלט</a:t>
                      </a:r>
                    </a:p>
                    <a:p>
                      <a:pPr rtl="1"/>
                      <a:endParaRPr lang="he-IL" sz="2400" b="0" i="0" dirty="0">
                        <a:latin typeface="Varela Round" pitchFamily="2" charset="-79"/>
                        <a:cs typeface="Varela Round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000" b="0" i="0" dirty="0">
                        <a:latin typeface="Varela Round" pitchFamily="2" charset="-79"/>
                        <a:cs typeface="Varela Round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023727"/>
                  </a:ext>
                </a:extLst>
              </a:tr>
              <a:tr h="459445">
                <a:tc>
                  <a:txBody>
                    <a:bodyPr/>
                    <a:lstStyle/>
                    <a:p>
                      <a:pPr rtl="1"/>
                      <a:r>
                        <a:rPr lang="he-IL" sz="2400" b="0" i="0" dirty="0">
                          <a:latin typeface="Varela Round" pitchFamily="2" charset="-79"/>
                          <a:cs typeface="Varela Round" pitchFamily="2" charset="-79"/>
                        </a:rPr>
                        <a:t>מצב התחלתי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b="0" i="0" dirty="0">
                          <a:latin typeface="Varela Round" pitchFamily="2" charset="-79"/>
                          <a:cs typeface="Varela Round" pitchFamily="2" charset="-79"/>
                        </a:rPr>
                        <a:t>מצב ממנו האוטומט מתחיל את תהליך החישוב. לכל אוטומט יש מצב התחלתי אחד.</a:t>
                      </a:r>
                    </a:p>
                    <a:p>
                      <a:pPr rtl="1"/>
                      <a:r>
                        <a:rPr lang="he-IL" sz="2400" b="0" i="0" dirty="0">
                          <a:latin typeface="Varela Round" pitchFamily="2" charset="-79"/>
                          <a:cs typeface="Varela Round" pitchFamily="2" charset="-79"/>
                        </a:rPr>
                        <a:t>בדרך כלל מסומן ע"י </a:t>
                      </a:r>
                      <a:r>
                        <a:rPr lang="en-US" sz="2400" b="0" i="0" dirty="0">
                          <a:latin typeface="Varela Round" pitchFamily="2" charset="-79"/>
                          <a:cs typeface="Varela Round" pitchFamily="2" charset="-79"/>
                        </a:rPr>
                        <a:t>q</a:t>
                      </a:r>
                      <a:r>
                        <a:rPr lang="en-US" sz="2400" b="0" i="0" baseline="-25000" dirty="0">
                          <a:latin typeface="Varela Round" pitchFamily="2" charset="-79"/>
                          <a:cs typeface="Varela Round" pitchFamily="2" charset="-79"/>
                        </a:rPr>
                        <a:t>0</a:t>
                      </a:r>
                      <a:endParaRPr lang="he-IL" sz="2400" b="0" i="0" baseline="-25000" dirty="0">
                        <a:latin typeface="Varela Round" pitchFamily="2" charset="-79"/>
                        <a:cs typeface="Varela Round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000" b="0" i="0" dirty="0">
                        <a:latin typeface="Varela Round" pitchFamily="2" charset="-79"/>
                        <a:cs typeface="Varela Round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56462"/>
                  </a:ext>
                </a:extLst>
              </a:tr>
            </a:tbl>
          </a:graphicData>
        </a:graphic>
      </p:graphicFrame>
      <p:sp>
        <p:nvSpPr>
          <p:cNvPr id="5" name="אליפסה 4">
            <a:extLst>
              <a:ext uri="{FF2B5EF4-FFF2-40B4-BE49-F238E27FC236}">
                <a16:creationId xmlns:a16="http://schemas.microsoft.com/office/drawing/2014/main" id="{E02C1154-0287-4181-8A02-1804643F714F}"/>
              </a:ext>
            </a:extLst>
          </p:cNvPr>
          <p:cNvSpPr/>
          <p:nvPr/>
        </p:nvSpPr>
        <p:spPr>
          <a:xfrm>
            <a:off x="1849070" y="2025939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Varela Round" pitchFamily="2" charset="-79"/>
                <a:cs typeface="Varela Round" pitchFamily="2" charset="-79"/>
              </a:rPr>
              <a:t>q</a:t>
            </a:r>
            <a:r>
              <a:rPr lang="en-US" baseline="-25000" dirty="0">
                <a:latin typeface="Varela Round" pitchFamily="2" charset="-79"/>
                <a:cs typeface="Varela Round" pitchFamily="2" charset="-79"/>
              </a:rPr>
              <a:t>2</a:t>
            </a:r>
            <a:endParaRPr lang="he-IL" sz="1400" baseline="-25000" dirty="0">
              <a:latin typeface="Varela Round" pitchFamily="2" charset="-79"/>
              <a:cs typeface="Varela Round" pitchFamily="2" charset="-79"/>
            </a:endParaRPr>
          </a:p>
        </p:txBody>
      </p:sp>
      <p:grpSp>
        <p:nvGrpSpPr>
          <p:cNvPr id="17" name="קבוצה 16"/>
          <p:cNvGrpSpPr/>
          <p:nvPr/>
        </p:nvGrpSpPr>
        <p:grpSpPr>
          <a:xfrm>
            <a:off x="1426666" y="3979611"/>
            <a:ext cx="1284044" cy="608670"/>
            <a:chOff x="2260256" y="3925322"/>
            <a:chExt cx="1284044" cy="608670"/>
          </a:xfrm>
        </p:grpSpPr>
        <p:sp>
          <p:nvSpPr>
            <p:cNvPr id="9" name="אליפסה 8">
              <a:extLst>
                <a:ext uri="{FF2B5EF4-FFF2-40B4-BE49-F238E27FC236}">
                  <a16:creationId xmlns:a16="http://schemas.microsoft.com/office/drawing/2014/main" id="{B29D2140-929E-4A76-97CD-E6EDCBAB752F}"/>
                </a:ext>
              </a:extLst>
            </p:cNvPr>
            <p:cNvSpPr/>
            <p:nvPr/>
          </p:nvSpPr>
          <p:spPr>
            <a:xfrm>
              <a:off x="2260256" y="395792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Varela Round" pitchFamily="2" charset="-79"/>
                  <a:cs typeface="Varela Round" pitchFamily="2" charset="-79"/>
                </a:rPr>
                <a:t>q</a:t>
              </a:r>
              <a:r>
                <a:rPr lang="en-US" baseline="-25000" dirty="0">
                  <a:latin typeface="Varela Round" pitchFamily="2" charset="-79"/>
                  <a:cs typeface="Varela Round" pitchFamily="2" charset="-79"/>
                </a:rPr>
                <a:t>2</a:t>
              </a:r>
              <a:endParaRPr lang="he-IL" sz="1400" baseline="-25000" dirty="0">
                <a:latin typeface="Varela Round" pitchFamily="2" charset="-79"/>
                <a:cs typeface="Varela Round" pitchFamily="2" charset="-79"/>
              </a:endParaRPr>
            </a:p>
          </p:txBody>
        </p:sp>
        <p:sp>
          <p:nvSpPr>
            <p:cNvPr id="10" name="צורה חופשית 302">
              <a:extLst>
                <a:ext uri="{FF2B5EF4-FFF2-40B4-BE49-F238E27FC236}">
                  <a16:creationId xmlns:a16="http://schemas.microsoft.com/office/drawing/2014/main" id="{737516D2-C53A-4B8B-8F77-777257A937CA}"/>
                </a:ext>
              </a:extLst>
            </p:cNvPr>
            <p:cNvSpPr>
              <a:spLocks/>
            </p:cNvSpPr>
            <p:nvPr/>
          </p:nvSpPr>
          <p:spPr bwMode="auto">
            <a:xfrm rot="5669355" flipH="1" flipV="1">
              <a:off x="2781885" y="3948182"/>
              <a:ext cx="571500" cy="525780"/>
            </a:xfrm>
            <a:custGeom>
              <a:avLst/>
              <a:gdLst>
                <a:gd name="G0" fmla="+- 21600 0 0"/>
                <a:gd name="G1" fmla="+- 17342 0 0"/>
                <a:gd name="G2" fmla="+- 21600 0 0"/>
                <a:gd name="T0" fmla="*/ 34476 w 43200"/>
                <a:gd name="T1" fmla="*/ 0 h 38942"/>
                <a:gd name="T2" fmla="*/ 8488 w 43200"/>
                <a:gd name="T3" fmla="*/ 177 h 38942"/>
                <a:gd name="T4" fmla="*/ 21600 w 43200"/>
                <a:gd name="T5" fmla="*/ 17342 h 38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8942" fill="none" extrusionOk="0">
                  <a:moveTo>
                    <a:pt x="34476" y="-1"/>
                  </a:moveTo>
                  <a:cubicBezTo>
                    <a:pt x="39964" y="4074"/>
                    <a:pt x="43200" y="10506"/>
                    <a:pt x="43200" y="17342"/>
                  </a:cubicBezTo>
                  <a:cubicBezTo>
                    <a:pt x="43200" y="29271"/>
                    <a:pt x="33529" y="38942"/>
                    <a:pt x="21600" y="38942"/>
                  </a:cubicBezTo>
                  <a:cubicBezTo>
                    <a:pt x="9670" y="38942"/>
                    <a:pt x="0" y="29271"/>
                    <a:pt x="0" y="17342"/>
                  </a:cubicBezTo>
                  <a:cubicBezTo>
                    <a:pt x="-1" y="10610"/>
                    <a:pt x="3138" y="4263"/>
                    <a:pt x="8488" y="177"/>
                  </a:cubicBezTo>
                </a:path>
                <a:path w="43200" h="38942" stroke="0" extrusionOk="0">
                  <a:moveTo>
                    <a:pt x="34476" y="-1"/>
                  </a:moveTo>
                  <a:cubicBezTo>
                    <a:pt x="39964" y="4074"/>
                    <a:pt x="43200" y="10506"/>
                    <a:pt x="43200" y="17342"/>
                  </a:cubicBezTo>
                  <a:cubicBezTo>
                    <a:pt x="43200" y="29271"/>
                    <a:pt x="33529" y="38942"/>
                    <a:pt x="21600" y="38942"/>
                  </a:cubicBezTo>
                  <a:cubicBezTo>
                    <a:pt x="9670" y="38942"/>
                    <a:pt x="0" y="29271"/>
                    <a:pt x="0" y="17342"/>
                  </a:cubicBezTo>
                  <a:cubicBezTo>
                    <a:pt x="-1" y="10610"/>
                    <a:pt x="3138" y="4263"/>
                    <a:pt x="8488" y="177"/>
                  </a:cubicBezTo>
                  <a:lnTo>
                    <a:pt x="21600" y="17342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11" name="תיבת טקסט 2">
              <a:extLst>
                <a:ext uri="{FF2B5EF4-FFF2-40B4-BE49-F238E27FC236}">
                  <a16:creationId xmlns:a16="http://schemas.microsoft.com/office/drawing/2014/main" id="{43041334-E2D6-4283-9B95-8C6610332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321111" y="3965821"/>
              <a:ext cx="223189" cy="526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i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קבוצה 15"/>
          <p:cNvGrpSpPr/>
          <p:nvPr/>
        </p:nvGrpSpPr>
        <p:grpSpPr>
          <a:xfrm>
            <a:off x="1216132" y="3063532"/>
            <a:ext cx="1841939" cy="576064"/>
            <a:chOff x="1769070" y="2989872"/>
            <a:chExt cx="1841939" cy="576064"/>
          </a:xfrm>
        </p:grpSpPr>
        <p:sp>
          <p:nvSpPr>
            <p:cNvPr id="6" name="אליפסה 5">
              <a:extLst>
                <a:ext uri="{FF2B5EF4-FFF2-40B4-BE49-F238E27FC236}">
                  <a16:creationId xmlns:a16="http://schemas.microsoft.com/office/drawing/2014/main" id="{DC4844F5-439E-4E75-A495-EAEB0361D321}"/>
                </a:ext>
              </a:extLst>
            </p:cNvPr>
            <p:cNvSpPr/>
            <p:nvPr/>
          </p:nvSpPr>
          <p:spPr>
            <a:xfrm>
              <a:off x="1769070" y="298987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Varela Round" pitchFamily="2" charset="-79"/>
                  <a:cs typeface="Varela Round" pitchFamily="2" charset="-79"/>
                </a:rPr>
                <a:t>q</a:t>
              </a:r>
              <a:r>
                <a:rPr lang="en-US" baseline="-25000" dirty="0">
                  <a:latin typeface="Varela Round" pitchFamily="2" charset="-79"/>
                  <a:cs typeface="Varela Round" pitchFamily="2" charset="-79"/>
                </a:rPr>
                <a:t>2</a:t>
              </a:r>
              <a:endParaRPr lang="he-IL" sz="1400" baseline="-25000" dirty="0">
                <a:latin typeface="Varela Round" pitchFamily="2" charset="-79"/>
                <a:cs typeface="Varela Round" pitchFamily="2" charset="-79"/>
              </a:endParaRPr>
            </a:p>
          </p:txBody>
        </p:sp>
        <p:sp>
          <p:nvSpPr>
            <p:cNvPr id="7" name="אליפסה 6">
              <a:extLst>
                <a:ext uri="{FF2B5EF4-FFF2-40B4-BE49-F238E27FC236}">
                  <a16:creationId xmlns:a16="http://schemas.microsoft.com/office/drawing/2014/main" id="{D6E9B788-4F15-4353-813B-8EFC0C92EC10}"/>
                </a:ext>
              </a:extLst>
            </p:cNvPr>
            <p:cNvSpPr/>
            <p:nvPr/>
          </p:nvSpPr>
          <p:spPr>
            <a:xfrm>
              <a:off x="3034945" y="298987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Varela Round" pitchFamily="2" charset="-79"/>
                  <a:cs typeface="Varela Round" pitchFamily="2" charset="-79"/>
                </a:rPr>
                <a:t>q</a:t>
              </a:r>
              <a:r>
                <a:rPr lang="en-US" baseline="-25000" dirty="0">
                  <a:latin typeface="Varela Round" pitchFamily="2" charset="-79"/>
                  <a:cs typeface="Varela Round" pitchFamily="2" charset="-79"/>
                </a:rPr>
                <a:t>3</a:t>
              </a:r>
              <a:endParaRPr lang="he-IL" sz="1400" baseline="-25000" dirty="0">
                <a:latin typeface="Varela Round" pitchFamily="2" charset="-79"/>
                <a:cs typeface="Varela Round" pitchFamily="2" charset="-79"/>
              </a:endParaRPr>
            </a:p>
          </p:txBody>
        </p:sp>
        <p:cxnSp>
          <p:nvCxnSpPr>
            <p:cNvPr id="8" name="מחבר חץ ישר 7">
              <a:extLst>
                <a:ext uri="{FF2B5EF4-FFF2-40B4-BE49-F238E27FC236}">
                  <a16:creationId xmlns:a16="http://schemas.microsoft.com/office/drawing/2014/main" id="{28909BF9-5252-407A-8735-9A1B2A8C4269}"/>
                </a:ext>
              </a:extLst>
            </p:cNvPr>
            <p:cNvCxnSpPr>
              <a:cxnSpLocks/>
            </p:cNvCxnSpPr>
            <p:nvPr/>
          </p:nvCxnSpPr>
          <p:spPr>
            <a:xfrm>
              <a:off x="2345134" y="3277201"/>
              <a:ext cx="72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תיבת טקסט 2">
              <a:extLst>
                <a:ext uri="{FF2B5EF4-FFF2-40B4-BE49-F238E27FC236}">
                  <a16:creationId xmlns:a16="http://schemas.microsoft.com/office/drawing/2014/main" id="{C135B95E-E6E2-4777-A60D-DD81532DA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455834" y="2993017"/>
              <a:ext cx="354661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i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קבוצה 18"/>
          <p:cNvGrpSpPr/>
          <p:nvPr/>
        </p:nvGrpSpPr>
        <p:grpSpPr>
          <a:xfrm>
            <a:off x="1142551" y="4959174"/>
            <a:ext cx="1344970" cy="940526"/>
            <a:chOff x="1508311" y="4794582"/>
            <a:chExt cx="1344970" cy="940526"/>
          </a:xfrm>
        </p:grpSpPr>
        <p:grpSp>
          <p:nvGrpSpPr>
            <p:cNvPr id="18" name="קבוצה 17"/>
            <p:cNvGrpSpPr/>
            <p:nvPr/>
          </p:nvGrpSpPr>
          <p:grpSpPr>
            <a:xfrm>
              <a:off x="1711148" y="5065665"/>
              <a:ext cx="1142133" cy="669443"/>
              <a:chOff x="1880907" y="5065665"/>
              <a:chExt cx="1142133" cy="669443"/>
            </a:xfrm>
          </p:grpSpPr>
          <p:sp>
            <p:nvSpPr>
              <p:cNvPr id="13" name="אליפסה 12">
                <a:extLst>
                  <a:ext uri="{FF2B5EF4-FFF2-40B4-BE49-F238E27FC236}">
                    <a16:creationId xmlns:a16="http://schemas.microsoft.com/office/drawing/2014/main" id="{035F8730-85F5-43AA-A5CB-A16BD804082E}"/>
                  </a:ext>
                </a:extLst>
              </p:cNvPr>
              <p:cNvSpPr/>
              <p:nvPr/>
            </p:nvSpPr>
            <p:spPr>
              <a:xfrm>
                <a:off x="2446976" y="5159044"/>
                <a:ext cx="57606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>
                    <a:latin typeface="Varela Round" pitchFamily="2" charset="-79"/>
                    <a:cs typeface="Varela Round" pitchFamily="2" charset="-79"/>
                  </a:rPr>
                  <a:t>q</a:t>
                </a:r>
                <a:r>
                  <a:rPr lang="en-US" baseline="-25000" dirty="0">
                    <a:latin typeface="Varela Round" pitchFamily="2" charset="-79"/>
                    <a:cs typeface="Varela Round" pitchFamily="2" charset="-79"/>
                  </a:rPr>
                  <a:t>0</a:t>
                </a:r>
                <a:endParaRPr lang="he-IL" sz="1400" baseline="-25000" dirty="0">
                  <a:latin typeface="Varela Round" pitchFamily="2" charset="-79"/>
                  <a:cs typeface="Varela Round" pitchFamily="2" charset="-79"/>
                </a:endParaRPr>
              </a:p>
            </p:txBody>
          </p:sp>
          <p:cxnSp>
            <p:nvCxnSpPr>
              <p:cNvPr id="14" name="מחבר חץ ישר 13">
                <a:extLst>
                  <a:ext uri="{FF2B5EF4-FFF2-40B4-BE49-F238E27FC236}">
                    <a16:creationId xmlns:a16="http://schemas.microsoft.com/office/drawing/2014/main" id="{CFEB55A1-3B0E-412E-B837-BF8C7246D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0907" y="5065665"/>
                <a:ext cx="553541" cy="3194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790677-B62D-4805-9CB5-5E99B74F8F5E}"/>
                </a:ext>
              </a:extLst>
            </p:cNvPr>
            <p:cNvSpPr txBox="1"/>
            <p:nvPr/>
          </p:nvSpPr>
          <p:spPr>
            <a:xfrm>
              <a:off x="1508311" y="4794582"/>
              <a:ext cx="7706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Varela Round" pitchFamily="2" charset="-79"/>
                  <a:cs typeface="Varela Round" pitchFamily="2" charset="-79"/>
                </a:rPr>
                <a:t>start</a:t>
              </a:r>
              <a:endParaRPr lang="he-IL" sz="1200" dirty="0">
                <a:latin typeface="Varela Round" pitchFamily="2" charset="-79"/>
                <a:cs typeface="Varela Round" pitchFamily="2" charset="-79"/>
              </a:endParaRPr>
            </a:p>
          </p:txBody>
        </p:sp>
      </p:grpSp>
      <p:sp>
        <p:nvSpPr>
          <p:cNvPr id="25" name="מלבן 24"/>
          <p:cNvSpPr/>
          <p:nvPr/>
        </p:nvSpPr>
        <p:spPr>
          <a:xfrm>
            <a:off x="978408" y="2976526"/>
            <a:ext cx="9905278" cy="11761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/>
          <p:cNvSpPr/>
          <p:nvPr/>
        </p:nvSpPr>
        <p:spPr>
          <a:xfrm>
            <a:off x="929640" y="3934694"/>
            <a:ext cx="9905278" cy="107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 27"/>
          <p:cNvSpPr/>
          <p:nvPr/>
        </p:nvSpPr>
        <p:spPr>
          <a:xfrm>
            <a:off x="966216" y="5043334"/>
            <a:ext cx="9905278" cy="1128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03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1115616" y="370810"/>
            <a:ext cx="1036924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כמודל חישובי – מושגים בסיסיים</a:t>
            </a:r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A6A95961-AD50-421E-BBFA-C74DC781E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963564"/>
              </p:ext>
            </p:extLst>
          </p:nvPr>
        </p:nvGraphicFramePr>
        <p:xfrm>
          <a:off x="969264" y="1272741"/>
          <a:ext cx="10515599" cy="508859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02047">
                  <a:extLst>
                    <a:ext uri="{9D8B030D-6E8A-4147-A177-3AD203B41FA5}">
                      <a16:colId xmlns:a16="http://schemas.microsoft.com/office/drawing/2014/main" val="427562804"/>
                    </a:ext>
                  </a:extLst>
                </a:gridCol>
                <a:gridCol w="5852064">
                  <a:extLst>
                    <a:ext uri="{9D8B030D-6E8A-4147-A177-3AD203B41FA5}">
                      <a16:colId xmlns:a16="http://schemas.microsoft.com/office/drawing/2014/main" val="427740143"/>
                    </a:ext>
                  </a:extLst>
                </a:gridCol>
                <a:gridCol w="2761488">
                  <a:extLst>
                    <a:ext uri="{9D8B030D-6E8A-4147-A177-3AD203B41FA5}">
                      <a16:colId xmlns:a16="http://schemas.microsoft.com/office/drawing/2014/main" val="2581600774"/>
                    </a:ext>
                  </a:extLst>
                </a:gridCol>
              </a:tblGrid>
              <a:tr h="425152">
                <a:tc>
                  <a:txBody>
                    <a:bodyPr/>
                    <a:lstStyle/>
                    <a:p>
                      <a:pPr algn="ctr" rtl="1"/>
                      <a:r>
                        <a:rPr lang="he-IL" b="0" i="0" dirty="0">
                          <a:latin typeface="Varela Round" pitchFamily="2" charset="-79"/>
                          <a:cs typeface="Varela Round" pitchFamily="2" charset="-79"/>
                        </a:rPr>
                        <a:t>מושג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0" i="0" dirty="0">
                          <a:latin typeface="Varela Round" pitchFamily="2" charset="-79"/>
                          <a:cs typeface="Varela Round" pitchFamily="2" charset="-79"/>
                        </a:rPr>
                        <a:t>הסבר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0" i="0" dirty="0">
                          <a:latin typeface="Varela Round" pitchFamily="2" charset="-79"/>
                          <a:cs typeface="Varela Round" pitchFamily="2" charset="-79"/>
                        </a:rPr>
                        <a:t>תיאור גרפי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57123"/>
                  </a:ext>
                </a:extLst>
              </a:tr>
              <a:tr h="778203">
                <a:tc>
                  <a:txBody>
                    <a:bodyPr/>
                    <a:lstStyle/>
                    <a:p>
                      <a:pPr rtl="1"/>
                      <a:r>
                        <a:rPr lang="he-IL" sz="2400" b="0" i="0" dirty="0">
                          <a:latin typeface="Varela Round" pitchFamily="2" charset="-79"/>
                          <a:cs typeface="Varela Round" pitchFamily="2" charset="-79"/>
                        </a:rPr>
                        <a:t>מצב מקבל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1"/>
                      <a:r>
                        <a:rPr lang="he-IL" sz="2400" b="0" i="0" dirty="0">
                          <a:latin typeface="Varela Round" pitchFamily="2" charset="-79"/>
                          <a:cs typeface="Varela Round" pitchFamily="2" charset="-79"/>
                        </a:rPr>
                        <a:t>מצב אליו מגיע אוטומט כאשר מילה זוהתה כמילה בשפה.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0" i="0" dirty="0">
                        <a:latin typeface="Varela Round" pitchFamily="2" charset="-79"/>
                        <a:cs typeface="Varela Round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866155"/>
                  </a:ext>
                </a:extLst>
              </a:tr>
              <a:tr h="1353837">
                <a:tc>
                  <a:txBody>
                    <a:bodyPr/>
                    <a:lstStyle/>
                    <a:p>
                      <a:pPr rtl="1"/>
                      <a:r>
                        <a:rPr lang="he-IL" sz="2400" b="0" i="0" dirty="0">
                          <a:latin typeface="Varela Round" pitchFamily="2" charset="-79"/>
                          <a:cs typeface="Varela Round" pitchFamily="2" charset="-79"/>
                        </a:rPr>
                        <a:t>מסלול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b="0" i="0" dirty="0">
                          <a:latin typeface="Varela Round" pitchFamily="2" charset="-79"/>
                          <a:cs typeface="Varela Round" pitchFamily="2" charset="-79"/>
                        </a:rPr>
                        <a:t>סדרת מעברים המתארת את מעבר האוטומט על המילה החל ממצב התחלתי ועד לסיום הקלט.</a:t>
                      </a:r>
                    </a:p>
                    <a:p>
                      <a:pPr rtl="1"/>
                      <a:r>
                        <a:rPr lang="he-IL" sz="2400" b="0" i="0" dirty="0">
                          <a:latin typeface="Varela Round" pitchFamily="2" charset="-79"/>
                          <a:cs typeface="Varela Round" pitchFamily="2" charset="-79"/>
                        </a:rPr>
                        <a:t>במידה וסיום הקלט קרה במצב מקבל- המילה מתקבלת על ידי האוטומט.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0" i="0" dirty="0">
                        <a:latin typeface="Varela Round" pitchFamily="2" charset="-79"/>
                        <a:cs typeface="Varela Round" pitchFamily="2" charset="-79"/>
                      </a:endParaRPr>
                    </a:p>
                    <a:p>
                      <a:pPr rtl="1"/>
                      <a:endParaRPr lang="he-IL" b="0" i="0" dirty="0">
                        <a:latin typeface="Varela Round" pitchFamily="2" charset="-79"/>
                        <a:cs typeface="Varela Round" pitchFamily="2" charset="-79"/>
                      </a:endParaRPr>
                    </a:p>
                    <a:p>
                      <a:pPr rtl="1"/>
                      <a:r>
                        <a:rPr lang="en-US" sz="1800" b="0" i="0" dirty="0">
                          <a:latin typeface="Varela Round" pitchFamily="2" charset="-79"/>
                          <a:cs typeface="Varela Round" pitchFamily="2" charset="-79"/>
                        </a:rPr>
                        <a:t>q</a:t>
                      </a:r>
                      <a:r>
                        <a:rPr lang="en-US" sz="1800" b="0" i="0" baseline="-25000" dirty="0">
                          <a:latin typeface="Varela Round" pitchFamily="2" charset="-79"/>
                          <a:cs typeface="Varela Round" pitchFamily="2" charset="-79"/>
                        </a:rPr>
                        <a:t>0</a:t>
                      </a:r>
                      <a:r>
                        <a:rPr lang="en-US" sz="1800" b="0" i="0" dirty="0">
                          <a:latin typeface="Varela Round" pitchFamily="2" charset="-79"/>
                          <a:cs typeface="Varela Round" pitchFamily="2" charset="-79"/>
                        </a:rPr>
                        <a:t>         q</a:t>
                      </a:r>
                      <a:r>
                        <a:rPr lang="en-US" sz="1800" b="0" i="0" baseline="-25000" dirty="0">
                          <a:latin typeface="Varela Round" pitchFamily="2" charset="-79"/>
                          <a:cs typeface="Varela Round" pitchFamily="2" charset="-79"/>
                        </a:rPr>
                        <a:t>1</a:t>
                      </a:r>
                      <a:r>
                        <a:rPr lang="en-US" sz="1800" b="0" i="0" dirty="0">
                          <a:latin typeface="Varela Round" pitchFamily="2" charset="-79"/>
                          <a:cs typeface="Varela Round" pitchFamily="2" charset="-79"/>
                        </a:rPr>
                        <a:t>        q</a:t>
                      </a:r>
                      <a:r>
                        <a:rPr lang="en-US" sz="1800" b="0" i="0" baseline="-25000" dirty="0">
                          <a:latin typeface="Varela Round" pitchFamily="2" charset="-79"/>
                          <a:cs typeface="Varela Round" pitchFamily="2" charset="-79"/>
                        </a:rPr>
                        <a:t>1</a:t>
                      </a:r>
                      <a:r>
                        <a:rPr lang="en-US" sz="1800" b="0" i="0" dirty="0">
                          <a:latin typeface="Varela Round" pitchFamily="2" charset="-79"/>
                          <a:cs typeface="Varela Round" pitchFamily="2" charset="-79"/>
                        </a:rPr>
                        <a:t>        q</a:t>
                      </a:r>
                      <a:r>
                        <a:rPr lang="en-US" sz="1800" b="0" i="0" baseline="-25000" dirty="0">
                          <a:latin typeface="Varela Round" pitchFamily="2" charset="-79"/>
                          <a:cs typeface="Varela Round" pitchFamily="2" charset="-79"/>
                        </a:rPr>
                        <a:t>2</a:t>
                      </a:r>
                      <a:endParaRPr lang="he-IL" sz="1800" b="0" i="0" baseline="-25000" dirty="0">
                        <a:latin typeface="Varela Round" pitchFamily="2" charset="-79"/>
                        <a:cs typeface="Varela Round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75128"/>
                  </a:ext>
                </a:extLst>
              </a:tr>
              <a:tr h="1353837">
                <a:tc>
                  <a:txBody>
                    <a:bodyPr/>
                    <a:lstStyle/>
                    <a:p>
                      <a:pPr rtl="1"/>
                      <a:r>
                        <a:rPr lang="he-IL" sz="2400" b="0" i="0" dirty="0">
                          <a:latin typeface="Varela Round" pitchFamily="2" charset="-79"/>
                          <a:cs typeface="Varela Round" pitchFamily="2" charset="-79"/>
                        </a:rPr>
                        <a:t>מצב מלכודת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b="0" i="0" dirty="0">
                          <a:latin typeface="Varela Round" pitchFamily="2" charset="-79"/>
                          <a:cs typeface="Varela Round" pitchFamily="2" charset="-79"/>
                        </a:rPr>
                        <a:t>מצב ללא מוצא ( ללא קשתות יוצאות למצבים אחרים).</a:t>
                      </a:r>
                    </a:p>
                    <a:p>
                      <a:pPr rtl="1"/>
                      <a:r>
                        <a:rPr lang="he-IL" sz="2400" b="0" i="0" dirty="0">
                          <a:latin typeface="Varela Round" pitchFamily="2" charset="-79"/>
                          <a:cs typeface="Varela Round" pitchFamily="2" charset="-79"/>
                        </a:rPr>
                        <a:t>למצב זה מגיעים כתוצאה מכך שרישא של המילה הייתה לא תקינה, ואין למילה בהמשך סיכוי להתקבל.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0" i="0" dirty="0">
                        <a:latin typeface="Varela Round" pitchFamily="2" charset="-79"/>
                        <a:cs typeface="Varela Round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023727"/>
                  </a:ext>
                </a:extLst>
              </a:tr>
            </a:tbl>
          </a:graphicData>
        </a:graphic>
      </p:graphicFrame>
      <p:sp>
        <p:nvSpPr>
          <p:cNvPr id="6" name="תיבת טקסט 2">
            <a:extLst>
              <a:ext uri="{FF2B5EF4-FFF2-40B4-BE49-F238E27FC236}">
                <a16:creationId xmlns:a16="http://schemas.microsoft.com/office/drawing/2014/main" id="{43041334-E2D6-4283-9B95-8C661033257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837061" y="3553746"/>
            <a:ext cx="223189" cy="526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14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138D9D16-677F-434B-8476-19757D9B8F1C}"/>
              </a:ext>
            </a:extLst>
          </p:cNvPr>
          <p:cNvSpPr/>
          <p:nvPr/>
        </p:nvSpPr>
        <p:spPr>
          <a:xfrm>
            <a:off x="1977823" y="1779471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635B7072-6A52-4F51-BEF3-DE3C115AE94B}"/>
              </a:ext>
            </a:extLst>
          </p:cNvPr>
          <p:cNvSpPr/>
          <p:nvPr/>
        </p:nvSpPr>
        <p:spPr>
          <a:xfrm>
            <a:off x="2085835" y="1881480"/>
            <a:ext cx="50405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latin typeface="Varela Round" pitchFamily="2" charset="-79"/>
                <a:cs typeface="Varela Round" pitchFamily="2" charset="-79"/>
              </a:rPr>
              <a:t>q</a:t>
            </a:r>
            <a:r>
              <a:rPr lang="en-US" sz="1400" baseline="-25000" dirty="0">
                <a:latin typeface="Varela Round" pitchFamily="2" charset="-79"/>
                <a:cs typeface="Varela Round" pitchFamily="2" charset="-79"/>
              </a:rPr>
              <a:t>2</a:t>
            </a:r>
            <a:endParaRPr lang="he-IL" sz="1100" baseline="-25000" dirty="0">
              <a:latin typeface="Varela Round" pitchFamily="2" charset="-79"/>
              <a:cs typeface="Varela Round" pitchFamily="2" charset="-79"/>
            </a:endParaRPr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CCE4EF76-C89F-463C-B3A9-3B311208B318}"/>
              </a:ext>
            </a:extLst>
          </p:cNvPr>
          <p:cNvCxnSpPr>
            <a:cxnSpLocks/>
          </p:cNvCxnSpPr>
          <p:nvPr/>
        </p:nvCxnSpPr>
        <p:spPr>
          <a:xfrm>
            <a:off x="1478972" y="331626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E45A0041-4235-49D6-A723-4E812CF50533}"/>
              </a:ext>
            </a:extLst>
          </p:cNvPr>
          <p:cNvCxnSpPr>
            <a:cxnSpLocks/>
          </p:cNvCxnSpPr>
          <p:nvPr/>
        </p:nvCxnSpPr>
        <p:spPr>
          <a:xfrm>
            <a:off x="2227600" y="3316266"/>
            <a:ext cx="343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3A0B8105-521C-46B1-B784-5861D55FE524}"/>
              </a:ext>
            </a:extLst>
          </p:cNvPr>
          <p:cNvCxnSpPr>
            <a:cxnSpLocks/>
          </p:cNvCxnSpPr>
          <p:nvPr/>
        </p:nvCxnSpPr>
        <p:spPr>
          <a:xfrm>
            <a:off x="2948655" y="3316266"/>
            <a:ext cx="378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תיבת טקסט 2">
            <a:extLst>
              <a:ext uri="{FF2B5EF4-FFF2-40B4-BE49-F238E27FC236}">
                <a16:creationId xmlns:a16="http://schemas.microsoft.com/office/drawing/2014/main" id="{A8D1AF63-BAA9-4CCB-AB5C-C847627C3E3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598399" y="2903297"/>
            <a:ext cx="223189" cy="526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he-IL" sz="2000" baseline="-25000" dirty="0">
              <a:latin typeface="Varela Round" pitchFamily="2" charset="-79"/>
              <a:cs typeface="Varela Round" pitchFamily="2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20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תיבת טקסט 2">
            <a:extLst>
              <a:ext uri="{FF2B5EF4-FFF2-40B4-BE49-F238E27FC236}">
                <a16:creationId xmlns:a16="http://schemas.microsoft.com/office/drawing/2014/main" id="{4A4BCF53-DFF5-495B-BAE1-B6F5958B1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75" y="2903297"/>
            <a:ext cx="322897" cy="45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20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תיבת טקסט 2">
            <a:extLst>
              <a:ext uri="{FF2B5EF4-FFF2-40B4-BE49-F238E27FC236}">
                <a16:creationId xmlns:a16="http://schemas.microsoft.com/office/drawing/2014/main" id="{2F46EE63-2525-4C0E-99ED-A775D7156C6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945715" y="2882784"/>
            <a:ext cx="333717" cy="51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20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45D5C6AE-24AA-44D2-BD2F-0C7FA4FA5B7D}"/>
              </a:ext>
            </a:extLst>
          </p:cNvPr>
          <p:cNvSpPr/>
          <p:nvPr/>
        </p:nvSpPr>
        <p:spPr>
          <a:xfrm>
            <a:off x="1941655" y="4933701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q</a:t>
            </a:r>
            <a:r>
              <a:rPr lang="en-US" sz="1600" baseline="-25000" dirty="0"/>
              <a:t>2</a:t>
            </a:r>
            <a:endParaRPr lang="he-IL" sz="1400" baseline="-25000" dirty="0"/>
          </a:p>
        </p:txBody>
      </p:sp>
      <p:sp>
        <p:nvSpPr>
          <p:cNvPr id="16" name="צורה חופשית 302">
            <a:extLst>
              <a:ext uri="{FF2B5EF4-FFF2-40B4-BE49-F238E27FC236}">
                <a16:creationId xmlns:a16="http://schemas.microsoft.com/office/drawing/2014/main" id="{9BE40531-B1DA-41CE-B6C9-B84D5E91846D}"/>
              </a:ext>
            </a:extLst>
          </p:cNvPr>
          <p:cNvSpPr>
            <a:spLocks/>
          </p:cNvSpPr>
          <p:nvPr/>
        </p:nvSpPr>
        <p:spPr bwMode="auto">
          <a:xfrm rot="5669355" flipH="1" flipV="1">
            <a:off x="2504417" y="4976477"/>
            <a:ext cx="571500" cy="525312"/>
          </a:xfrm>
          <a:custGeom>
            <a:avLst/>
            <a:gdLst>
              <a:gd name="G0" fmla="+- 21600 0 0"/>
              <a:gd name="G1" fmla="+- 17342 0 0"/>
              <a:gd name="G2" fmla="+- 21600 0 0"/>
              <a:gd name="T0" fmla="*/ 34476 w 43200"/>
              <a:gd name="T1" fmla="*/ 0 h 38942"/>
              <a:gd name="T2" fmla="*/ 8488 w 43200"/>
              <a:gd name="T3" fmla="*/ 177 h 38942"/>
              <a:gd name="T4" fmla="*/ 21600 w 43200"/>
              <a:gd name="T5" fmla="*/ 17342 h 38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8942" fill="none" extrusionOk="0">
                <a:moveTo>
                  <a:pt x="34476" y="-1"/>
                </a:moveTo>
                <a:cubicBezTo>
                  <a:pt x="39964" y="4074"/>
                  <a:pt x="43200" y="10506"/>
                  <a:pt x="43200" y="17342"/>
                </a:cubicBezTo>
                <a:cubicBezTo>
                  <a:pt x="43200" y="29271"/>
                  <a:pt x="33529" y="38942"/>
                  <a:pt x="21600" y="38942"/>
                </a:cubicBezTo>
                <a:cubicBezTo>
                  <a:pt x="9670" y="38942"/>
                  <a:pt x="0" y="29271"/>
                  <a:pt x="0" y="17342"/>
                </a:cubicBezTo>
                <a:cubicBezTo>
                  <a:pt x="-1" y="10610"/>
                  <a:pt x="3138" y="4263"/>
                  <a:pt x="8488" y="177"/>
                </a:cubicBezTo>
              </a:path>
              <a:path w="43200" h="38942" stroke="0" extrusionOk="0">
                <a:moveTo>
                  <a:pt x="34476" y="-1"/>
                </a:moveTo>
                <a:cubicBezTo>
                  <a:pt x="39964" y="4074"/>
                  <a:pt x="43200" y="10506"/>
                  <a:pt x="43200" y="17342"/>
                </a:cubicBezTo>
                <a:cubicBezTo>
                  <a:pt x="43200" y="29271"/>
                  <a:pt x="33529" y="38942"/>
                  <a:pt x="21600" y="38942"/>
                </a:cubicBezTo>
                <a:cubicBezTo>
                  <a:pt x="9670" y="38942"/>
                  <a:pt x="0" y="29271"/>
                  <a:pt x="0" y="17342"/>
                </a:cubicBezTo>
                <a:cubicBezTo>
                  <a:pt x="-1" y="10610"/>
                  <a:pt x="3138" y="4263"/>
                  <a:pt x="8488" y="177"/>
                </a:cubicBezTo>
                <a:lnTo>
                  <a:pt x="21600" y="17342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he-IL"/>
          </a:p>
        </p:txBody>
      </p:sp>
      <p:sp>
        <p:nvSpPr>
          <p:cNvPr id="17" name="תיבת טקסט 2">
            <a:extLst>
              <a:ext uri="{FF2B5EF4-FFF2-40B4-BE49-F238E27FC236}">
                <a16:creationId xmlns:a16="http://schemas.microsoft.com/office/drawing/2014/main" id="{9743610F-E893-4422-AB10-28B31629BE4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893645" y="4842771"/>
            <a:ext cx="576062" cy="380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14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a,b,c</a:t>
            </a:r>
            <a:endParaRPr lang="en-US" sz="14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264B89FD-77EF-4C6A-9110-9F9596C1029F}"/>
              </a:ext>
            </a:extLst>
          </p:cNvPr>
          <p:cNvCxnSpPr/>
          <p:nvPr/>
        </p:nvCxnSpPr>
        <p:spPr>
          <a:xfrm>
            <a:off x="1637169" y="4856154"/>
            <a:ext cx="332263" cy="22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1A445569-80CF-4A19-8513-5DAEEF33346C}"/>
              </a:ext>
            </a:extLst>
          </p:cNvPr>
          <p:cNvCxnSpPr>
            <a:endCxn id="15" idx="0"/>
          </p:cNvCxnSpPr>
          <p:nvPr/>
        </p:nvCxnSpPr>
        <p:spPr>
          <a:xfrm>
            <a:off x="2110627" y="4615416"/>
            <a:ext cx="119060" cy="31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E164B441-7E8C-4D20-9DBA-E5556B4BF407}"/>
              </a:ext>
            </a:extLst>
          </p:cNvPr>
          <p:cNvCxnSpPr/>
          <p:nvPr/>
        </p:nvCxnSpPr>
        <p:spPr>
          <a:xfrm flipV="1">
            <a:off x="1609392" y="5360648"/>
            <a:ext cx="350143" cy="14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מלבן 20"/>
          <p:cNvSpPr/>
          <p:nvPr/>
        </p:nvSpPr>
        <p:spPr>
          <a:xfrm>
            <a:off x="969264" y="2538341"/>
            <a:ext cx="10451562" cy="19829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לבן 21"/>
          <p:cNvSpPr/>
          <p:nvPr/>
        </p:nvSpPr>
        <p:spPr>
          <a:xfrm>
            <a:off x="969264" y="4493409"/>
            <a:ext cx="10453918" cy="1867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574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791456" y="370810"/>
            <a:ext cx="669340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270B37C-44E8-46FD-97C3-6F04F40BCF18}"/>
              </a:ext>
            </a:extLst>
          </p:cNvPr>
          <p:cNvSpPr txBox="1"/>
          <p:nvPr/>
        </p:nvSpPr>
        <p:spPr>
          <a:xfrm>
            <a:off x="274321" y="1993980"/>
            <a:ext cx="11148862" cy="39857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u="sng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 מתואר על ידי חמישה מרכיבים</a:t>
            </a:r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:</a:t>
            </a:r>
          </a:p>
          <a:p>
            <a:endParaRPr lang="he-IL" sz="900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  <a:p>
            <a:pPr marL="342900" indent="-342900">
              <a:buAutoNum type="arabicPeriod"/>
            </a:pPr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הא"ב – אוסף סופי של אותיות הקלט של השפה אותה מקבל האוטומט.</a:t>
            </a:r>
          </a:p>
          <a:p>
            <a:endParaRPr lang="he-IL" sz="900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  <a:p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2.  קבוצת המצבים (</a:t>
            </a:r>
            <a:r>
              <a:rPr lang="en-US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(Q</a:t>
            </a:r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– אוסף סופי של מצבי האוטומט.</a:t>
            </a:r>
          </a:p>
          <a:p>
            <a:endParaRPr lang="he-IL" sz="900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  <a:p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3.  מצב התחלתי</a:t>
            </a:r>
            <a:r>
              <a:rPr lang="en-US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(q</a:t>
            </a:r>
            <a:r>
              <a:rPr lang="en-US" sz="2000" baseline="-25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∊Q) </a:t>
            </a:r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– מצב ממנו מתחיל האוטומט את תהליך החישוב.</a:t>
            </a:r>
          </a:p>
          <a:p>
            <a:endParaRPr lang="he-IL" sz="900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  <a:p>
            <a:pPr marL="342900" indent="-342900">
              <a:buAutoNum type="arabicPeriod" startAt="4"/>
            </a:pPr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קבוצת מצבים מקבלים (</a:t>
            </a:r>
            <a:r>
              <a:rPr lang="en-US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(F</a:t>
            </a:r>
            <a:r>
              <a:rPr lang="en-US" sz="2000" dirty="0">
                <a:solidFill>
                  <a:srgbClr val="000000"/>
                </a:solidFill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⊆Q</a:t>
            </a:r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-קבוצת מצבים אליהם מגיעים בסוף קריאה של מילים חוקיות בשפה.</a:t>
            </a:r>
          </a:p>
          <a:p>
            <a:endParaRPr lang="he-IL" sz="900" dirty="0">
              <a:solidFill>
                <a:srgbClr val="000000"/>
              </a:solidFill>
              <a:latin typeface="Varela Round" pitchFamily="2" charset="-79"/>
              <a:ea typeface="Cambria Math" panose="02040503050406030204" pitchFamily="18" charset="0"/>
              <a:cs typeface="Varela Round" pitchFamily="2" charset="-79"/>
            </a:endParaRPr>
          </a:p>
          <a:p>
            <a:pPr marL="342900" indent="-342900">
              <a:buAutoNum type="arabicPeriod" startAt="5"/>
            </a:pPr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פונקציית מעברים – פונקציה המתארת למצב נתון ותו קלט לאיזה מצב עובר האוטומט ביום קריאת התו.</a:t>
            </a:r>
          </a:p>
          <a:p>
            <a:endParaRPr lang="he-IL" sz="2000" dirty="0">
              <a:solidFill>
                <a:srgbClr val="000000"/>
              </a:solidFill>
              <a:latin typeface="Varela Round" pitchFamily="2" charset="-79"/>
              <a:ea typeface="Cambria Math" panose="02040503050406030204" pitchFamily="18" charset="0"/>
              <a:cs typeface="Varela Round" pitchFamily="2" charset="-79"/>
            </a:endParaRPr>
          </a:p>
          <a:p>
            <a:pPr lvl="2"/>
            <a:r>
              <a:rPr lang="he-IL" sz="2000" u="sng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דטרמיניסטי :</a:t>
            </a:r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 </a:t>
            </a:r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ea typeface="Cambria Math" panose="02040503050406030204" pitchFamily="18" charset="0"/>
                <a:cs typeface="Varela Round" pitchFamily="2" charset="-79"/>
              </a:rPr>
              <a:t>מכל מצב באוטומט יש מעבר אחד ויחיד עבור כל תו קלט.</a:t>
            </a:r>
          </a:p>
          <a:p>
            <a:pPr lvl="2"/>
            <a:r>
              <a:rPr lang="he-IL" sz="2000" u="sng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מלא :</a:t>
            </a:r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 מכל מצב באוטומט עבור כל אות קלט יש מעבר</a:t>
            </a:r>
            <a:endParaRPr lang="he-IL" sz="2000" dirty="0">
              <a:solidFill>
                <a:srgbClr val="000000"/>
              </a:solidFill>
              <a:latin typeface="Varela Round" pitchFamily="2" charset="-79"/>
              <a:ea typeface="Cambria Math" panose="02040503050406030204" pitchFamily="18" charset="0"/>
              <a:cs typeface="Varela Round" pitchFamily="2" charset="-79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2A92E9CA-4684-4BE3-BDC2-7313867BF100}"/>
              </a:ext>
            </a:extLst>
          </p:cNvPr>
          <p:cNvSpPr/>
          <p:nvPr/>
        </p:nvSpPr>
        <p:spPr>
          <a:xfrm>
            <a:off x="1200192" y="968722"/>
            <a:ext cx="9875518" cy="861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>
                <a:latin typeface="Varela Round" pitchFamily="2" charset="-79"/>
                <a:cs typeface="Varela Round" pitchFamily="2" charset="-79"/>
              </a:rPr>
              <a:t>אוטומט סופי דטרמיניסטי מלא = אוטומט עם כמות מצבים סופית, בו לכל זוג של מצב ותו קלט מוגדר מעבר והוא אחד ויחד.</a:t>
            </a:r>
          </a:p>
        </p:txBody>
      </p:sp>
    </p:spTree>
    <p:extLst>
      <p:ext uri="{BB962C8B-B14F-4D97-AF65-F5344CB8AC3E}">
        <p14:creationId xmlns:p14="http://schemas.microsoft.com/office/powerpoint/2010/main" val="1016646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7"/>
            <a:ext cx="5112568" cy="2397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0666" y="2258774"/>
            <a:ext cx="491869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בנה אוטומט סופי דטרמיניסטי מלא שמקבל שפת כל המילים מעל הא"ב 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{0,1} </a:t>
            </a:r>
            <a:r>
              <a:rPr lang="he-IL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 שאורכן זוגי.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00786" y="3740517"/>
                <a:ext cx="4138128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he-IL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786" y="3740517"/>
                <a:ext cx="4138128" cy="461665"/>
              </a:xfrm>
              <a:prstGeom prst="rect">
                <a:avLst/>
              </a:prstGeom>
              <a:blipFill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קבוצה 3"/>
          <p:cNvGrpSpPr/>
          <p:nvPr/>
        </p:nvGrpSpPr>
        <p:grpSpPr>
          <a:xfrm>
            <a:off x="1371927" y="1859552"/>
            <a:ext cx="3162969" cy="1800719"/>
            <a:chOff x="1071647" y="2673337"/>
            <a:chExt cx="2840518" cy="1510618"/>
          </a:xfrm>
        </p:grpSpPr>
        <p:sp>
          <p:nvSpPr>
            <p:cNvPr id="9" name="אליפסה 8">
              <a:extLst>
                <a:ext uri="{FF2B5EF4-FFF2-40B4-BE49-F238E27FC236}">
                  <a16:creationId xmlns:a16="http://schemas.microsoft.com/office/drawing/2014/main" id="{298A6DDC-2F5D-4913-B49F-E703BFF83D48}"/>
                </a:ext>
              </a:extLst>
            </p:cNvPr>
            <p:cNvSpPr/>
            <p:nvPr/>
          </p:nvSpPr>
          <p:spPr>
            <a:xfrm>
              <a:off x="3236447" y="3008117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q</a:t>
              </a:r>
              <a:r>
                <a:rPr lang="en-US" baseline="-25000" dirty="0"/>
                <a:t>1</a:t>
              </a:r>
              <a:endParaRPr lang="he-IL" baseline="-25000" dirty="0"/>
            </a:p>
          </p:txBody>
        </p:sp>
        <p:sp>
          <p:nvSpPr>
            <p:cNvPr id="10" name="צורה חופשית 302">
              <a:extLst>
                <a:ext uri="{FF2B5EF4-FFF2-40B4-BE49-F238E27FC236}">
                  <a16:creationId xmlns:a16="http://schemas.microsoft.com/office/drawing/2014/main" id="{9B8A237C-8FBC-4B7B-81A6-EF5210884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673" y="3642495"/>
              <a:ext cx="2292492" cy="242470"/>
            </a:xfrm>
            <a:custGeom>
              <a:avLst/>
              <a:gdLst>
                <a:gd name="G0" fmla="+- 21600 0 0"/>
                <a:gd name="G1" fmla="+- 17342 0 0"/>
                <a:gd name="G2" fmla="+- 21600 0 0"/>
                <a:gd name="T0" fmla="*/ 34476 w 43200"/>
                <a:gd name="T1" fmla="*/ 0 h 38942"/>
                <a:gd name="T2" fmla="*/ 8488 w 43200"/>
                <a:gd name="T3" fmla="*/ 177 h 38942"/>
                <a:gd name="T4" fmla="*/ 21600 w 43200"/>
                <a:gd name="T5" fmla="*/ 17342 h 38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8942" fill="none" extrusionOk="0">
                  <a:moveTo>
                    <a:pt x="34476" y="-1"/>
                  </a:moveTo>
                  <a:cubicBezTo>
                    <a:pt x="39964" y="4074"/>
                    <a:pt x="43200" y="10506"/>
                    <a:pt x="43200" y="17342"/>
                  </a:cubicBezTo>
                  <a:cubicBezTo>
                    <a:pt x="43200" y="29271"/>
                    <a:pt x="33529" y="38942"/>
                    <a:pt x="21600" y="38942"/>
                  </a:cubicBezTo>
                  <a:cubicBezTo>
                    <a:pt x="9670" y="38942"/>
                    <a:pt x="0" y="29271"/>
                    <a:pt x="0" y="17342"/>
                  </a:cubicBezTo>
                  <a:cubicBezTo>
                    <a:pt x="-1" y="10610"/>
                    <a:pt x="3138" y="4263"/>
                    <a:pt x="8488" y="177"/>
                  </a:cubicBezTo>
                </a:path>
                <a:path w="43200" h="38942" stroke="0" extrusionOk="0">
                  <a:moveTo>
                    <a:pt x="34476" y="-1"/>
                  </a:moveTo>
                  <a:cubicBezTo>
                    <a:pt x="39964" y="4074"/>
                    <a:pt x="43200" y="10506"/>
                    <a:pt x="43200" y="17342"/>
                  </a:cubicBezTo>
                  <a:cubicBezTo>
                    <a:pt x="43200" y="29271"/>
                    <a:pt x="33529" y="38942"/>
                    <a:pt x="21600" y="38942"/>
                  </a:cubicBezTo>
                  <a:cubicBezTo>
                    <a:pt x="9670" y="38942"/>
                    <a:pt x="0" y="29271"/>
                    <a:pt x="0" y="17342"/>
                  </a:cubicBezTo>
                  <a:cubicBezTo>
                    <a:pt x="-1" y="10610"/>
                    <a:pt x="3138" y="4263"/>
                    <a:pt x="8488" y="177"/>
                  </a:cubicBezTo>
                  <a:lnTo>
                    <a:pt x="21600" y="17342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8F9BA62D-E94B-48AE-A7E2-1E5A33E97F51}"/>
                </a:ext>
              </a:extLst>
            </p:cNvPr>
            <p:cNvSpPr/>
            <p:nvPr/>
          </p:nvSpPr>
          <p:spPr>
            <a:xfrm>
              <a:off x="1808692" y="2967351"/>
              <a:ext cx="690711" cy="6694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B4A31740-25D8-42AE-BDC5-3EFAA9A9F249}"/>
                </a:ext>
              </a:extLst>
            </p:cNvPr>
            <p:cNvSpPr/>
            <p:nvPr/>
          </p:nvSpPr>
          <p:spPr>
            <a:xfrm>
              <a:off x="1854617" y="3009043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q</a:t>
              </a:r>
              <a:r>
                <a:rPr lang="en-US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13" name="מחבר חץ ישר 12">
              <a:extLst>
                <a:ext uri="{FF2B5EF4-FFF2-40B4-BE49-F238E27FC236}">
                  <a16:creationId xmlns:a16="http://schemas.microsoft.com/office/drawing/2014/main" id="{104CBA57-7A84-4F85-9EDE-C2850229F3C5}"/>
                </a:ext>
              </a:extLst>
            </p:cNvPr>
            <p:cNvCxnSpPr>
              <a:cxnSpLocks/>
            </p:cNvCxnSpPr>
            <p:nvPr/>
          </p:nvCxnSpPr>
          <p:spPr>
            <a:xfrm>
              <a:off x="1321615" y="2894414"/>
              <a:ext cx="555799" cy="198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3C5FED-9309-432F-A822-E70E16CAC5E7}"/>
                </a:ext>
              </a:extLst>
            </p:cNvPr>
            <p:cNvSpPr txBox="1"/>
            <p:nvPr/>
          </p:nvSpPr>
          <p:spPr>
            <a:xfrm>
              <a:off x="1071647" y="2673337"/>
              <a:ext cx="866407" cy="2840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dirty="0"/>
                <a:t>start</a:t>
              </a:r>
              <a:endParaRPr lang="he-IL" sz="1600" dirty="0"/>
            </a:p>
          </p:txBody>
        </p:sp>
        <p:sp>
          <p:nvSpPr>
            <p:cNvPr id="15" name="תיבת טקסט 2">
              <a:extLst>
                <a:ext uri="{FF2B5EF4-FFF2-40B4-BE49-F238E27FC236}">
                  <a16:creationId xmlns:a16="http://schemas.microsoft.com/office/drawing/2014/main" id="{2699ABDB-5753-40C5-8C22-16EFDBE67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537090" y="3803687"/>
              <a:ext cx="576062" cy="380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15000"/>
                </a:lnSpc>
                <a:spcAft>
                  <a:spcPts val="1000"/>
                </a:spcAft>
              </a:pPr>
              <a:r>
                <a:rPr lang="en-US" i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0,1</a:t>
              </a:r>
              <a:endPara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תיבת טקסט 2">
              <a:extLst>
                <a:ext uri="{FF2B5EF4-FFF2-40B4-BE49-F238E27FC236}">
                  <a16:creationId xmlns:a16="http://schemas.microsoft.com/office/drawing/2014/main" id="{4669E06D-F0AE-44B1-A0E8-47ED2D434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537090" y="2945682"/>
              <a:ext cx="576062" cy="380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15000"/>
                </a:lnSpc>
                <a:spcAft>
                  <a:spcPts val="1000"/>
                </a:spcAft>
              </a:pPr>
              <a:r>
                <a:rPr lang="en-US" i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0,1</a:t>
              </a:r>
              <a:endPara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מחבר חץ ישר 16">
              <a:extLst>
                <a:ext uri="{FF2B5EF4-FFF2-40B4-BE49-F238E27FC236}">
                  <a16:creationId xmlns:a16="http://schemas.microsoft.com/office/drawing/2014/main" id="{79149621-1AB4-4F5B-8077-C0234C80B4C2}"/>
                </a:ext>
              </a:extLst>
            </p:cNvPr>
            <p:cNvCxnSpPr>
              <a:cxnSpLocks/>
            </p:cNvCxnSpPr>
            <p:nvPr/>
          </p:nvCxnSpPr>
          <p:spPr>
            <a:xfrm>
              <a:off x="2537090" y="3198914"/>
              <a:ext cx="7002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מלבן 17"/>
          <p:cNvSpPr/>
          <p:nvPr/>
        </p:nvSpPr>
        <p:spPr>
          <a:xfrm>
            <a:off x="430752" y="4714000"/>
            <a:ext cx="1492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>
                <a:solidFill>
                  <a:srgbClr val="000000"/>
                </a:solidFill>
                <a:cs typeface="Varela Round" pitchFamily="2" charset="-79"/>
              </a:rPr>
              <a:t>Σ</a:t>
            </a:r>
            <a:r>
              <a:rPr lang="en-US" sz="2400" dirty="0">
                <a:solidFill>
                  <a:srgbClr val="000000"/>
                </a:solidFill>
                <a:cs typeface="Varela Round" pitchFamily="2" charset="-79"/>
              </a:rPr>
              <a:t> = {0, 1}</a:t>
            </a:r>
            <a:endParaRPr lang="he-IL" sz="2400" dirty="0">
              <a:solidFill>
                <a:srgbClr val="000000"/>
              </a:solidFill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1371926" y="4280172"/>
            <a:ext cx="681195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Q 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- קבוצת מצבי המכונה -  {</a:t>
            </a:r>
            <a:r>
              <a:rPr lang="en-US" sz="2400" dirty="0"/>
              <a:t>q</a:t>
            </a:r>
            <a:r>
              <a:rPr lang="en-US" sz="2400" baseline="-25000" dirty="0"/>
              <a:t>0</a:t>
            </a:r>
            <a:r>
              <a:rPr lang="he-IL" sz="2400" baseline="-25000" dirty="0"/>
              <a:t> </a:t>
            </a:r>
            <a:r>
              <a:rPr lang="en-US" sz="2400" dirty="0"/>
              <a:t>q</a:t>
            </a:r>
            <a:r>
              <a:rPr lang="en-US" sz="2400" baseline="-25000" dirty="0"/>
              <a:t>1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</a:t>
            </a:r>
            <a:r>
              <a:rPr lang="el-GR" sz="2400" dirty="0">
                <a:solidFill>
                  <a:srgbClr val="000000"/>
                </a:solidFill>
                <a:cs typeface="Varela Round" pitchFamily="2" charset="-79"/>
              </a:rPr>
              <a:t>Σ 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- האלפבית שמעליו מוגדרות המילים לאוטומט -</a:t>
            </a:r>
          </a:p>
          <a:p>
            <a:pPr>
              <a:spcAft>
                <a:spcPts val="600"/>
              </a:spcAft>
            </a:pP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</a:t>
            </a:r>
            <a:r>
              <a:rPr lang="el-GR" sz="2400" dirty="0">
                <a:solidFill>
                  <a:srgbClr val="000000"/>
                </a:solidFill>
                <a:cs typeface="Varela Round" pitchFamily="2" charset="-79"/>
              </a:rPr>
              <a:t>δ 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- פונקציית מעבר  - (בשקף הבא)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F  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- קבוצת מצבי קבלה {</a:t>
            </a:r>
            <a:r>
              <a:rPr lang="en-US" sz="2400" dirty="0"/>
              <a:t>q</a:t>
            </a:r>
            <a:r>
              <a:rPr lang="en-US" sz="2400" baseline="-25000" dirty="0"/>
              <a:t>0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- q0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מצב ההתחלה של האוטומט. </a:t>
            </a:r>
          </a:p>
        </p:txBody>
      </p:sp>
    </p:spTree>
    <p:extLst>
      <p:ext uri="{BB962C8B-B14F-4D97-AF65-F5344CB8AC3E}">
        <p14:creationId xmlns:p14="http://schemas.microsoft.com/office/powerpoint/2010/main" val="1485553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7"/>
            <a:ext cx="5112568" cy="2397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0666" y="2258774"/>
            <a:ext cx="491869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בנה אוטומט סופי דטרמיניסטי מלא שמקבל שפת כל המילים מעל הא"ב 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{0,1} </a:t>
            </a:r>
            <a:r>
              <a:rPr lang="he-IL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 שאורכן זוגי.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00786" y="3740517"/>
                <a:ext cx="4138128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he-IL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786" y="3740517"/>
                <a:ext cx="4138128" cy="461665"/>
              </a:xfrm>
              <a:prstGeom prst="rect">
                <a:avLst/>
              </a:prstGeom>
              <a:blipFill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קבוצה 3"/>
          <p:cNvGrpSpPr/>
          <p:nvPr/>
        </p:nvGrpSpPr>
        <p:grpSpPr>
          <a:xfrm>
            <a:off x="-139117" y="3392849"/>
            <a:ext cx="3162969" cy="1800719"/>
            <a:chOff x="1071647" y="2673337"/>
            <a:chExt cx="2840518" cy="1510618"/>
          </a:xfrm>
        </p:grpSpPr>
        <p:sp>
          <p:nvSpPr>
            <p:cNvPr id="9" name="אליפסה 8">
              <a:extLst>
                <a:ext uri="{FF2B5EF4-FFF2-40B4-BE49-F238E27FC236}">
                  <a16:creationId xmlns:a16="http://schemas.microsoft.com/office/drawing/2014/main" id="{298A6DDC-2F5D-4913-B49F-E703BFF83D48}"/>
                </a:ext>
              </a:extLst>
            </p:cNvPr>
            <p:cNvSpPr/>
            <p:nvPr/>
          </p:nvSpPr>
          <p:spPr>
            <a:xfrm>
              <a:off x="3236447" y="3008117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q</a:t>
              </a:r>
              <a:r>
                <a:rPr lang="en-US" baseline="-25000" dirty="0"/>
                <a:t>1</a:t>
              </a:r>
              <a:endParaRPr lang="he-IL" baseline="-25000" dirty="0"/>
            </a:p>
          </p:txBody>
        </p:sp>
        <p:sp>
          <p:nvSpPr>
            <p:cNvPr id="10" name="צורה חופשית 302">
              <a:extLst>
                <a:ext uri="{FF2B5EF4-FFF2-40B4-BE49-F238E27FC236}">
                  <a16:creationId xmlns:a16="http://schemas.microsoft.com/office/drawing/2014/main" id="{9B8A237C-8FBC-4B7B-81A6-EF5210884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673" y="3642495"/>
              <a:ext cx="2292492" cy="242470"/>
            </a:xfrm>
            <a:custGeom>
              <a:avLst/>
              <a:gdLst>
                <a:gd name="G0" fmla="+- 21600 0 0"/>
                <a:gd name="G1" fmla="+- 17342 0 0"/>
                <a:gd name="G2" fmla="+- 21600 0 0"/>
                <a:gd name="T0" fmla="*/ 34476 w 43200"/>
                <a:gd name="T1" fmla="*/ 0 h 38942"/>
                <a:gd name="T2" fmla="*/ 8488 w 43200"/>
                <a:gd name="T3" fmla="*/ 177 h 38942"/>
                <a:gd name="T4" fmla="*/ 21600 w 43200"/>
                <a:gd name="T5" fmla="*/ 17342 h 38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8942" fill="none" extrusionOk="0">
                  <a:moveTo>
                    <a:pt x="34476" y="-1"/>
                  </a:moveTo>
                  <a:cubicBezTo>
                    <a:pt x="39964" y="4074"/>
                    <a:pt x="43200" y="10506"/>
                    <a:pt x="43200" y="17342"/>
                  </a:cubicBezTo>
                  <a:cubicBezTo>
                    <a:pt x="43200" y="29271"/>
                    <a:pt x="33529" y="38942"/>
                    <a:pt x="21600" y="38942"/>
                  </a:cubicBezTo>
                  <a:cubicBezTo>
                    <a:pt x="9670" y="38942"/>
                    <a:pt x="0" y="29271"/>
                    <a:pt x="0" y="17342"/>
                  </a:cubicBezTo>
                  <a:cubicBezTo>
                    <a:pt x="-1" y="10610"/>
                    <a:pt x="3138" y="4263"/>
                    <a:pt x="8488" y="177"/>
                  </a:cubicBezTo>
                </a:path>
                <a:path w="43200" h="38942" stroke="0" extrusionOk="0">
                  <a:moveTo>
                    <a:pt x="34476" y="-1"/>
                  </a:moveTo>
                  <a:cubicBezTo>
                    <a:pt x="39964" y="4074"/>
                    <a:pt x="43200" y="10506"/>
                    <a:pt x="43200" y="17342"/>
                  </a:cubicBezTo>
                  <a:cubicBezTo>
                    <a:pt x="43200" y="29271"/>
                    <a:pt x="33529" y="38942"/>
                    <a:pt x="21600" y="38942"/>
                  </a:cubicBezTo>
                  <a:cubicBezTo>
                    <a:pt x="9670" y="38942"/>
                    <a:pt x="0" y="29271"/>
                    <a:pt x="0" y="17342"/>
                  </a:cubicBezTo>
                  <a:cubicBezTo>
                    <a:pt x="-1" y="10610"/>
                    <a:pt x="3138" y="4263"/>
                    <a:pt x="8488" y="177"/>
                  </a:cubicBezTo>
                  <a:lnTo>
                    <a:pt x="21600" y="17342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8F9BA62D-E94B-48AE-A7E2-1E5A33E97F51}"/>
                </a:ext>
              </a:extLst>
            </p:cNvPr>
            <p:cNvSpPr/>
            <p:nvPr/>
          </p:nvSpPr>
          <p:spPr>
            <a:xfrm>
              <a:off x="1808692" y="2967351"/>
              <a:ext cx="690711" cy="6694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B4A31740-25D8-42AE-BDC5-3EFAA9A9F249}"/>
                </a:ext>
              </a:extLst>
            </p:cNvPr>
            <p:cNvSpPr/>
            <p:nvPr/>
          </p:nvSpPr>
          <p:spPr>
            <a:xfrm>
              <a:off x="1854617" y="3009043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q</a:t>
              </a:r>
              <a:r>
                <a:rPr lang="en-US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13" name="מחבר חץ ישר 12">
              <a:extLst>
                <a:ext uri="{FF2B5EF4-FFF2-40B4-BE49-F238E27FC236}">
                  <a16:creationId xmlns:a16="http://schemas.microsoft.com/office/drawing/2014/main" id="{104CBA57-7A84-4F85-9EDE-C2850229F3C5}"/>
                </a:ext>
              </a:extLst>
            </p:cNvPr>
            <p:cNvCxnSpPr>
              <a:cxnSpLocks/>
            </p:cNvCxnSpPr>
            <p:nvPr/>
          </p:nvCxnSpPr>
          <p:spPr>
            <a:xfrm>
              <a:off x="1321615" y="2894414"/>
              <a:ext cx="555799" cy="198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3C5FED-9309-432F-A822-E70E16CAC5E7}"/>
                </a:ext>
              </a:extLst>
            </p:cNvPr>
            <p:cNvSpPr txBox="1"/>
            <p:nvPr/>
          </p:nvSpPr>
          <p:spPr>
            <a:xfrm>
              <a:off x="1071647" y="2673337"/>
              <a:ext cx="866407" cy="2840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dirty="0"/>
                <a:t>start</a:t>
              </a:r>
              <a:endParaRPr lang="he-IL" sz="1600" dirty="0"/>
            </a:p>
          </p:txBody>
        </p:sp>
        <p:sp>
          <p:nvSpPr>
            <p:cNvPr id="15" name="תיבת טקסט 2">
              <a:extLst>
                <a:ext uri="{FF2B5EF4-FFF2-40B4-BE49-F238E27FC236}">
                  <a16:creationId xmlns:a16="http://schemas.microsoft.com/office/drawing/2014/main" id="{2699ABDB-5753-40C5-8C22-16EFDBE67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537090" y="3803687"/>
              <a:ext cx="576062" cy="380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15000"/>
                </a:lnSpc>
                <a:spcAft>
                  <a:spcPts val="1000"/>
                </a:spcAft>
              </a:pPr>
              <a:r>
                <a:rPr lang="en-US" i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0,1</a:t>
              </a:r>
              <a:endPara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תיבת טקסט 2">
              <a:extLst>
                <a:ext uri="{FF2B5EF4-FFF2-40B4-BE49-F238E27FC236}">
                  <a16:creationId xmlns:a16="http://schemas.microsoft.com/office/drawing/2014/main" id="{4669E06D-F0AE-44B1-A0E8-47ED2D434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537090" y="2945682"/>
              <a:ext cx="576062" cy="380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15000"/>
                </a:lnSpc>
                <a:spcAft>
                  <a:spcPts val="1000"/>
                </a:spcAft>
              </a:pPr>
              <a:r>
                <a:rPr lang="en-US" i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0,1</a:t>
              </a:r>
              <a:endPara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מחבר חץ ישר 16">
              <a:extLst>
                <a:ext uri="{FF2B5EF4-FFF2-40B4-BE49-F238E27FC236}">
                  <a16:creationId xmlns:a16="http://schemas.microsoft.com/office/drawing/2014/main" id="{79149621-1AB4-4F5B-8077-C0234C80B4C2}"/>
                </a:ext>
              </a:extLst>
            </p:cNvPr>
            <p:cNvCxnSpPr>
              <a:cxnSpLocks/>
            </p:cNvCxnSpPr>
            <p:nvPr/>
          </p:nvCxnSpPr>
          <p:spPr>
            <a:xfrm>
              <a:off x="2537090" y="3198914"/>
              <a:ext cx="7002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5CF3B23-1312-4F82-96DA-E3C9D3A09829}"/>
              </a:ext>
            </a:extLst>
          </p:cNvPr>
          <p:cNvSpPr txBox="1"/>
          <p:nvPr/>
        </p:nvSpPr>
        <p:spPr>
          <a:xfrm>
            <a:off x="3612873" y="2423353"/>
            <a:ext cx="2752156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latin typeface="Varela Round" pitchFamily="2" charset="-79"/>
                <a:cs typeface="Varela Round" pitchFamily="2" charset="-79"/>
              </a:rPr>
              <a:t>טבלת מעברים:</a:t>
            </a:r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</p:txBody>
      </p:sp>
      <p:graphicFrame>
        <p:nvGraphicFramePr>
          <p:cNvPr id="21" name="טבלה 20">
            <a:extLst>
              <a:ext uri="{FF2B5EF4-FFF2-40B4-BE49-F238E27FC236}">
                <a16:creationId xmlns:a16="http://schemas.microsoft.com/office/drawing/2014/main" id="{CEF459C7-B1E6-4F4E-9A9A-1EAB6AD21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021304"/>
              </p:ext>
            </p:extLst>
          </p:nvPr>
        </p:nvGraphicFramePr>
        <p:xfrm>
          <a:off x="3858003" y="2937924"/>
          <a:ext cx="2301293" cy="133624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43879">
                  <a:extLst>
                    <a:ext uri="{9D8B030D-6E8A-4147-A177-3AD203B41FA5}">
                      <a16:colId xmlns:a16="http://schemas.microsoft.com/office/drawing/2014/main" val="504045197"/>
                    </a:ext>
                  </a:extLst>
                </a:gridCol>
                <a:gridCol w="822313">
                  <a:extLst>
                    <a:ext uri="{9D8B030D-6E8A-4147-A177-3AD203B41FA5}">
                      <a16:colId xmlns:a16="http://schemas.microsoft.com/office/drawing/2014/main" val="1636208112"/>
                    </a:ext>
                  </a:extLst>
                </a:gridCol>
                <a:gridCol w="735101">
                  <a:extLst>
                    <a:ext uri="{9D8B030D-6E8A-4147-A177-3AD203B41FA5}">
                      <a16:colId xmlns:a16="http://schemas.microsoft.com/office/drawing/2014/main" val="873219035"/>
                    </a:ext>
                  </a:extLst>
                </a:gridCol>
              </a:tblGrid>
              <a:tr h="4454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40908"/>
                  </a:ext>
                </a:extLst>
              </a:tr>
              <a:tr h="445416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  <a:endParaRPr lang="he-IL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  <a:endParaRPr lang="he-IL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  <a:endParaRPr lang="he-IL" baseline="-25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60194"/>
                  </a:ext>
                </a:extLst>
              </a:tr>
              <a:tr h="445416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  <a:endParaRPr lang="he-IL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  <a:endParaRPr lang="he-IL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  <a:endParaRPr lang="he-IL" baseline="-25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58618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ADCD023-E41F-40E6-8661-CB417AF743AC}"/>
              </a:ext>
            </a:extLst>
          </p:cNvPr>
          <p:cNvSpPr txBox="1"/>
          <p:nvPr/>
        </p:nvSpPr>
        <p:spPr>
          <a:xfrm>
            <a:off x="3120789" y="4629784"/>
            <a:ext cx="3179434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latin typeface="Varela Round" pitchFamily="2" charset="-79"/>
                <a:cs typeface="Varela Round" pitchFamily="2" charset="-79"/>
              </a:rPr>
              <a:t>שלשות של מעברים:</a:t>
            </a:r>
          </a:p>
          <a:p>
            <a:pPr algn="ctr"/>
            <a:r>
              <a:rPr lang="en-US" sz="2400" dirty="0"/>
              <a:t>(q</a:t>
            </a:r>
            <a:r>
              <a:rPr lang="en-US" sz="2400" baseline="-25000" dirty="0"/>
              <a:t>0</a:t>
            </a:r>
            <a:r>
              <a:rPr lang="en-US" sz="2400" dirty="0"/>
              <a:t>,0,q</a:t>
            </a:r>
            <a:r>
              <a:rPr lang="en-US" sz="2400" baseline="-25000" dirty="0"/>
              <a:t>1</a:t>
            </a:r>
            <a:r>
              <a:rPr lang="en-US" sz="2400" dirty="0"/>
              <a:t>)</a:t>
            </a:r>
            <a:endParaRPr lang="he-IL" sz="2400" dirty="0"/>
          </a:p>
          <a:p>
            <a:pPr algn="ctr"/>
            <a:r>
              <a:rPr lang="en-US" sz="2400" dirty="0"/>
              <a:t>(q</a:t>
            </a:r>
            <a:r>
              <a:rPr lang="en-US" sz="2400" baseline="-25000" dirty="0"/>
              <a:t>0</a:t>
            </a:r>
            <a:r>
              <a:rPr lang="en-US" sz="2400" dirty="0"/>
              <a:t>,1,q</a:t>
            </a:r>
            <a:r>
              <a:rPr lang="en-US" sz="2400" baseline="-25000" dirty="0"/>
              <a:t>1</a:t>
            </a:r>
            <a:r>
              <a:rPr lang="en-US" sz="2400" dirty="0"/>
              <a:t>)</a:t>
            </a:r>
            <a:endParaRPr lang="he-IL" sz="2400" dirty="0"/>
          </a:p>
          <a:p>
            <a:pPr algn="ctr"/>
            <a:r>
              <a:rPr lang="en-US" sz="2400" dirty="0"/>
              <a:t>(q</a:t>
            </a:r>
            <a:r>
              <a:rPr lang="en-US" sz="2400" baseline="-25000" dirty="0"/>
              <a:t>1</a:t>
            </a:r>
            <a:r>
              <a:rPr lang="en-US" sz="2400" dirty="0"/>
              <a:t>,0,q</a:t>
            </a:r>
            <a:r>
              <a:rPr lang="en-US" sz="2400" baseline="-25000" dirty="0"/>
              <a:t>0</a:t>
            </a:r>
            <a:r>
              <a:rPr lang="en-US" sz="2400" dirty="0"/>
              <a:t>)</a:t>
            </a:r>
            <a:endParaRPr lang="he-IL" sz="2400" dirty="0"/>
          </a:p>
          <a:p>
            <a:pPr algn="ctr"/>
            <a:r>
              <a:rPr lang="en-US" sz="2400" dirty="0"/>
              <a:t>(q</a:t>
            </a:r>
            <a:r>
              <a:rPr lang="en-US" sz="2400" baseline="-25000" dirty="0"/>
              <a:t>1</a:t>
            </a:r>
            <a:r>
              <a:rPr lang="en-US" sz="2400" dirty="0"/>
              <a:t>,1,q</a:t>
            </a:r>
            <a:r>
              <a:rPr lang="en-US" sz="2400" baseline="-25000" dirty="0"/>
              <a:t>0</a:t>
            </a:r>
            <a:r>
              <a:rPr lang="en-US" sz="2400" dirty="0"/>
              <a:t>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85677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7"/>
            <a:ext cx="5112568" cy="2397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1: בניית אוטומט</a:t>
            </a:r>
          </a:p>
          <a:p>
            <a:pPr algn="ctr"/>
            <a:r>
              <a:rPr lang="he-IL" sz="1400" dirty="0">
                <a:latin typeface="Varela Round" pitchFamily="2" charset="-79"/>
                <a:cs typeface="Varela Round" pitchFamily="2" charset="-79"/>
              </a:rPr>
              <a:t> </a:t>
            </a: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0666" y="2258774"/>
            <a:ext cx="4918695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lvl="0"/>
            <a:r>
              <a:rPr lang="he-IL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בנה אוטומט סופי דטרמיניסטי שמקבל את שפת כל המילים מעל 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a,b,c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}</a:t>
            </a:r>
            <a:r>
              <a:rPr lang="he-IL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= ∑ שמכילות את הרצף 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aa</a:t>
            </a:r>
          </a:p>
        </p:txBody>
      </p:sp>
      <p:sp>
        <p:nvSpPr>
          <p:cNvPr id="8" name="מלבן 7"/>
          <p:cNvSpPr/>
          <p:nvPr/>
        </p:nvSpPr>
        <p:spPr>
          <a:xfrm>
            <a:off x="486347" y="4655978"/>
            <a:ext cx="83474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שלב ראשון בבניית האוטומט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נימצא את המילה הקצרה ביותר בשפה, </a:t>
            </a:r>
          </a:p>
          <a:p>
            <a:pPr lvl="1" algn="just"/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נבנה עבורה מסלול שיוביל אותה למצב מקבל.</a:t>
            </a:r>
          </a:p>
          <a:p>
            <a:pPr marL="342900" indent="-342900" algn="just">
              <a:buFont typeface="+mj-lt"/>
              <a:buAutoNum type="arabicPeriod"/>
            </a:pPr>
            <a:endParaRPr lang="he-IL" sz="2000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  <a:p>
            <a:pPr marL="342900" indent="-342900">
              <a:buFont typeface="+mj-lt"/>
              <a:buAutoNum type="arabicPeriod"/>
            </a:pPr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בדיקה האם המילה הריקה (</a:t>
            </a:r>
            <a:r>
              <a:rPr lang="el-GR" sz="2000" dirty="0">
                <a:solidFill>
                  <a:srgbClr val="000000"/>
                </a:solidFill>
                <a:cs typeface="Varela Round" pitchFamily="2" charset="-79"/>
              </a:rPr>
              <a:t>ε</a:t>
            </a:r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) מתקבלת בשפה,  </a:t>
            </a:r>
          </a:p>
          <a:p>
            <a:pPr lvl="1"/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אם כן, מצב התחלתי הוא מצב מקבל </a:t>
            </a:r>
          </a:p>
        </p:txBody>
      </p:sp>
    </p:spTree>
    <p:extLst>
      <p:ext uri="{BB962C8B-B14F-4D97-AF65-F5344CB8AC3E}">
        <p14:creationId xmlns:p14="http://schemas.microsoft.com/office/powerpoint/2010/main" val="2810561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7"/>
            <a:ext cx="5112568" cy="2397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1: בניית אוטומט</a:t>
            </a:r>
          </a:p>
          <a:p>
            <a:pPr algn="ctr"/>
            <a:r>
              <a:rPr lang="he-IL" sz="1400" dirty="0">
                <a:latin typeface="Varela Round" pitchFamily="2" charset="-79"/>
                <a:cs typeface="Varela Round" pitchFamily="2" charset="-79"/>
              </a:rPr>
              <a:t> </a:t>
            </a: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0666" y="2350214"/>
            <a:ext cx="491869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lvl="0"/>
            <a:r>
              <a:rPr lang="he-IL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בנה אוטומט סופי דטרמיניסטי שמקבל את שפת כל המילים מעל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sz="24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a,b,c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}</a:t>
            </a:r>
            <a:r>
              <a:rPr lang="he-IL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= ∑ שמכילות את הרצף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aa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59E180-F7AA-4595-A52D-8390622A9B1F}"/>
              </a:ext>
            </a:extLst>
          </p:cNvPr>
          <p:cNvSpPr txBox="1"/>
          <p:nvPr/>
        </p:nvSpPr>
        <p:spPr>
          <a:xfrm>
            <a:off x="211873" y="1367404"/>
            <a:ext cx="6457479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האם אפסילון (</a:t>
            </a:r>
            <a:r>
              <a:rPr lang="el-GR" sz="2400" dirty="0">
                <a:solidFill>
                  <a:srgbClr val="000000"/>
                </a:solidFill>
                <a:cs typeface="Varela Round" pitchFamily="2" charset="-79"/>
              </a:rPr>
              <a:t>ε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) בשפה? </a:t>
            </a:r>
          </a:p>
          <a:p>
            <a:pPr algn="just"/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    תשובה: לא</a:t>
            </a:r>
          </a:p>
          <a:p>
            <a:pPr algn="just"/>
            <a:endParaRPr lang="he-IL" sz="2400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  <a:p>
            <a:pPr algn="just"/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2.   מהי המילה הקצרה ביותר בשפה? </a:t>
            </a:r>
          </a:p>
          <a:p>
            <a:pPr algn="just"/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    תשובה: </a:t>
            </a:r>
            <a:r>
              <a:rPr lang="en-US" sz="2400" dirty="0" err="1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aa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. נבנה עבורה מסלול שמוביל למצב מקבל.</a:t>
            </a:r>
          </a:p>
        </p:txBody>
      </p:sp>
      <p:grpSp>
        <p:nvGrpSpPr>
          <p:cNvPr id="9" name="קבוצה 8"/>
          <p:cNvGrpSpPr/>
          <p:nvPr/>
        </p:nvGrpSpPr>
        <p:grpSpPr>
          <a:xfrm>
            <a:off x="1177356" y="5875874"/>
            <a:ext cx="4228049" cy="722839"/>
            <a:chOff x="1177356" y="5178043"/>
            <a:chExt cx="4228049" cy="722839"/>
          </a:xfrm>
        </p:grpSpPr>
        <p:cxnSp>
          <p:nvCxnSpPr>
            <p:cNvPr id="10" name="מחבר חץ ישר 9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56" y="5203421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396846" y="5178724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/>
                <a:t>q</a:t>
              </a:r>
              <a:r>
                <a:rPr lang="en-US" sz="16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12" name="מחבר חץ ישר 11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2106885" y="5555786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3962504" y="5209595"/>
              <a:ext cx="4797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15556" y="5178043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5" name="אליפסה 14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3001246" y="5231750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/>
                <a:t>q</a:t>
              </a:r>
              <a:r>
                <a:rPr lang="en-US" sz="1600" baseline="-25000" dirty="0"/>
                <a:t>1</a:t>
              </a:r>
              <a:endParaRPr lang="he-IL" sz="1400" baseline="-25000" dirty="0"/>
            </a:p>
          </p:txBody>
        </p:sp>
        <p:cxnSp>
          <p:nvCxnSpPr>
            <p:cNvPr id="16" name="מחבר חץ ישר 15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4352" y="5566120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4685325" y="5252810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אליפסה 17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4789995" y="5347854"/>
              <a:ext cx="50405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q</a:t>
              </a:r>
              <a:r>
                <a:rPr lang="en-US" sz="1200" baseline="-25000" dirty="0"/>
                <a:t>2</a:t>
              </a:r>
              <a:endParaRPr lang="he-IL" sz="11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0531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7"/>
            <a:ext cx="5112568" cy="2397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1: בניית אוטומט</a:t>
            </a:r>
          </a:p>
          <a:p>
            <a:pPr algn="ctr"/>
            <a:r>
              <a:rPr lang="he-IL" sz="1400" dirty="0">
                <a:latin typeface="Varela Round" pitchFamily="2" charset="-79"/>
                <a:cs typeface="Varela Round" pitchFamily="2" charset="-79"/>
              </a:rPr>
              <a:t> </a:t>
            </a: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0666" y="2350214"/>
            <a:ext cx="491869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lvl="0"/>
            <a:r>
              <a:rPr lang="he-IL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בנה אוטומט סופי דטרמיניסטי שמקבל את שפת כל המילים מעל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sz="24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a,b,c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}</a:t>
            </a:r>
            <a:r>
              <a:rPr lang="he-IL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= ∑ שמכילות את הרצף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aa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59E180-F7AA-4595-A52D-8390622A9B1F}"/>
              </a:ext>
            </a:extLst>
          </p:cNvPr>
          <p:cNvSpPr txBox="1"/>
          <p:nvPr/>
        </p:nvSpPr>
        <p:spPr>
          <a:xfrm>
            <a:off x="-379221" y="4297235"/>
            <a:ext cx="7222951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מה  תפקידו של כל מצב שנוצר? מה הוא זוכר?</a:t>
            </a:r>
          </a:p>
          <a:p>
            <a:endParaRPr lang="he-IL" sz="2400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  <a:p>
            <a:r>
              <a:rPr lang="en-US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q0 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מחכה ל</a:t>
            </a:r>
            <a:r>
              <a:rPr lang="en-US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a</a:t>
            </a:r>
            <a:r>
              <a:rPr lang="ru-RU" sz="2400" dirty="0">
                <a:solidFill>
                  <a:srgbClr val="000000"/>
                </a:solidFill>
                <a:cs typeface="Varela Round" pitchFamily="2" charset="-79"/>
              </a:rPr>
              <a:t>  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 הראשון של הרצף </a:t>
            </a:r>
            <a:r>
              <a:rPr lang="en-US" sz="2400" dirty="0" err="1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aa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.</a:t>
            </a:r>
          </a:p>
          <a:p>
            <a:r>
              <a:rPr lang="en-US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q1</a:t>
            </a:r>
            <a:r>
              <a:rPr lang="ru-RU" sz="2400" dirty="0">
                <a:solidFill>
                  <a:srgbClr val="000000"/>
                </a:solidFill>
                <a:cs typeface="Varela Round" pitchFamily="2" charset="-79"/>
              </a:rPr>
              <a:t> 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זוכר שהתו האחרון הוא </a:t>
            </a:r>
            <a:r>
              <a:rPr lang="en-US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, מחכה ל </a:t>
            </a:r>
            <a:r>
              <a:rPr lang="en-US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השני.</a:t>
            </a:r>
          </a:p>
          <a:p>
            <a:r>
              <a:rPr lang="en-US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q2</a:t>
            </a:r>
            <a:r>
              <a:rPr lang="ru-RU" sz="2400" dirty="0">
                <a:solidFill>
                  <a:srgbClr val="000000"/>
                </a:solidFill>
                <a:cs typeface="Varela Round" pitchFamily="2" charset="-79"/>
              </a:rPr>
              <a:t> 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זוכר שהרצף </a:t>
            </a:r>
            <a:r>
              <a:rPr lang="en-US" sz="2400" dirty="0" err="1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aa</a:t>
            </a:r>
            <a:r>
              <a:rPr lang="ru-RU" sz="2400" dirty="0">
                <a:solidFill>
                  <a:srgbClr val="000000"/>
                </a:solidFill>
                <a:cs typeface="Varela Round" pitchFamily="2" charset="-79"/>
              </a:rPr>
              <a:t> 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היה.</a:t>
            </a:r>
            <a:endParaRPr lang="he-IL" dirty="0">
              <a:solidFill>
                <a:srgbClr val="000000"/>
              </a:solidFill>
            </a:endParaRPr>
          </a:p>
        </p:txBody>
      </p:sp>
      <p:grpSp>
        <p:nvGrpSpPr>
          <p:cNvPr id="29" name="קבוצה 28"/>
          <p:cNvGrpSpPr/>
          <p:nvPr/>
        </p:nvGrpSpPr>
        <p:grpSpPr>
          <a:xfrm>
            <a:off x="1177356" y="2654299"/>
            <a:ext cx="4228049" cy="722839"/>
            <a:chOff x="1177356" y="2654299"/>
            <a:chExt cx="4228049" cy="722839"/>
          </a:xfrm>
        </p:grpSpPr>
        <p:cxnSp>
          <p:nvCxnSpPr>
            <p:cNvPr id="20" name="מחבר חץ ישר 19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56" y="2679677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אליפסה 20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396846" y="2654980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22" name="מחבר חץ ישר 21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2106885" y="3032042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3962504" y="2685851"/>
              <a:ext cx="4797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15556" y="2654299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25" name="אליפסה 24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3001246" y="2708006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1</a:t>
              </a:r>
              <a:endParaRPr lang="he-IL" sz="1400" baseline="-25000" dirty="0"/>
            </a:p>
          </p:txBody>
        </p:sp>
        <p:cxnSp>
          <p:nvCxnSpPr>
            <p:cNvPr id="26" name="מחבר חץ ישר 25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4352" y="3042376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אליפסה 26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4685325" y="2729066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4789995" y="2824110"/>
              <a:ext cx="50405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2</a:t>
              </a:r>
              <a:endParaRPr lang="he-IL" sz="11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0000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7"/>
            <a:ext cx="5112568" cy="21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1: בניית אוטומט</a:t>
            </a:r>
          </a:p>
          <a:p>
            <a:pPr algn="ctr"/>
            <a:r>
              <a:rPr lang="he-IL" sz="1400" dirty="0">
                <a:latin typeface="Varela Round" pitchFamily="2" charset="-79"/>
                <a:cs typeface="Varela Round" pitchFamily="2" charset="-79"/>
              </a:rPr>
              <a:t> </a:t>
            </a: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0666" y="2231548"/>
            <a:ext cx="491869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lvl="0"/>
            <a:r>
              <a:rPr lang="he-IL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בנה אוטומט סופי דטרמיניסטי שמקבל את שפת כל המילים מעל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sz="24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a,b,c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}</a:t>
            </a:r>
            <a:r>
              <a:rPr lang="he-IL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= ∑ שמכילות את הרצף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aa</a:t>
            </a:r>
          </a:p>
        </p:txBody>
      </p:sp>
      <p:sp>
        <p:nvSpPr>
          <p:cNvPr id="8" name="מלבן 7"/>
          <p:cNvSpPr/>
          <p:nvPr/>
        </p:nvSpPr>
        <p:spPr>
          <a:xfrm>
            <a:off x="275355" y="3848424"/>
            <a:ext cx="90058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שלב שני בבניית האוטומט</a:t>
            </a:r>
          </a:p>
          <a:p>
            <a:pPr algn="just"/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בקר בכל אחד מהמצבים שנוצרו בסעיף 2. האם מכל מצב יש מעבר עבור כל תו בא"ב? אם לא – תשלים, אחרת סמן את המצב כמטופל (٧).</a:t>
            </a:r>
          </a:p>
        </p:txBody>
      </p:sp>
      <p:grpSp>
        <p:nvGrpSpPr>
          <p:cNvPr id="9" name="קבוצה 8"/>
          <p:cNvGrpSpPr/>
          <p:nvPr/>
        </p:nvGrpSpPr>
        <p:grpSpPr>
          <a:xfrm>
            <a:off x="661571" y="2470292"/>
            <a:ext cx="4228049" cy="722839"/>
            <a:chOff x="1177356" y="2654299"/>
            <a:chExt cx="4228049" cy="722839"/>
          </a:xfrm>
        </p:grpSpPr>
        <p:cxnSp>
          <p:nvCxnSpPr>
            <p:cNvPr id="10" name="מחבר חץ ישר 9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56" y="2679677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396846" y="2654980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12" name="מחבר חץ ישר 11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2106885" y="3032042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3962504" y="2685851"/>
              <a:ext cx="4797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15556" y="2654299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5" name="אליפסה 14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3001246" y="2708006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1</a:t>
              </a:r>
              <a:endParaRPr lang="he-IL" sz="1400" baseline="-25000" dirty="0"/>
            </a:p>
          </p:txBody>
        </p:sp>
        <p:cxnSp>
          <p:nvCxnSpPr>
            <p:cNvPr id="16" name="מחבר חץ ישר 15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4352" y="3042376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4685325" y="2729066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אליפסה 17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4789995" y="2824110"/>
              <a:ext cx="50405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2</a:t>
              </a:r>
              <a:endParaRPr lang="he-IL" sz="1100" baseline="-25000" dirty="0"/>
            </a:p>
          </p:txBody>
        </p:sp>
      </p:grpSp>
      <p:grpSp>
        <p:nvGrpSpPr>
          <p:cNvPr id="4" name="קבוצה 3"/>
          <p:cNvGrpSpPr/>
          <p:nvPr/>
        </p:nvGrpSpPr>
        <p:grpSpPr>
          <a:xfrm>
            <a:off x="693716" y="5706272"/>
            <a:ext cx="4228049" cy="722839"/>
            <a:chOff x="1177356" y="5178043"/>
            <a:chExt cx="4228049" cy="722839"/>
          </a:xfrm>
        </p:grpSpPr>
        <p:cxnSp>
          <p:nvCxnSpPr>
            <p:cNvPr id="19" name="מחבר חץ ישר 18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56" y="5203421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אליפסה 19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396846" y="5178724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21" name="מחבר חץ ישר 20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2106885" y="5555786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3962504" y="5209595"/>
              <a:ext cx="4797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15556" y="5178043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24" name="אליפסה 23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3001246" y="5231750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1</a:t>
              </a:r>
              <a:endParaRPr lang="he-IL" sz="1400" baseline="-25000" dirty="0"/>
            </a:p>
          </p:txBody>
        </p:sp>
        <p:cxnSp>
          <p:nvCxnSpPr>
            <p:cNvPr id="25" name="מחבר חץ ישר 24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4352" y="5566120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אליפסה 25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4685325" y="5252810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אליפסה 26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4789995" y="5347854"/>
              <a:ext cx="50405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2</a:t>
              </a:r>
              <a:endParaRPr lang="he-IL" sz="1100" baseline="-250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F8AF6D7-AEF0-4FB1-8746-40FD9248F098}"/>
              </a:ext>
            </a:extLst>
          </p:cNvPr>
          <p:cNvSpPr txBox="1"/>
          <p:nvPr/>
        </p:nvSpPr>
        <p:spPr>
          <a:xfrm>
            <a:off x="942891" y="5011104"/>
            <a:ext cx="6110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b,c</a:t>
            </a:r>
            <a:endParaRPr lang="he-IL" dirty="0"/>
          </a:p>
        </p:txBody>
      </p:sp>
      <p:sp>
        <p:nvSpPr>
          <p:cNvPr id="47" name="צורה חופשית 46">
            <a:extLst>
              <a:ext uri="{FF2B5EF4-FFF2-40B4-BE49-F238E27FC236}">
                <a16:creationId xmlns:a16="http://schemas.microsoft.com/office/drawing/2014/main" id="{B500934A-822F-4C67-BFDB-15367E876397}"/>
              </a:ext>
            </a:extLst>
          </p:cNvPr>
          <p:cNvSpPr>
            <a:spLocks/>
          </p:cNvSpPr>
          <p:nvPr/>
        </p:nvSpPr>
        <p:spPr bwMode="auto">
          <a:xfrm rot="11158254" flipH="1">
            <a:off x="1068565" y="5315902"/>
            <a:ext cx="441473" cy="433181"/>
          </a:xfrm>
          <a:custGeom>
            <a:avLst/>
            <a:gdLst>
              <a:gd name="G0" fmla="+- 21585 0 0"/>
              <a:gd name="G1" fmla="+- 0 0 0"/>
              <a:gd name="G2" fmla="+- 21600 0 0"/>
              <a:gd name="T0" fmla="*/ 43149 w 43149"/>
              <a:gd name="T1" fmla="*/ 1249 h 21600"/>
              <a:gd name="T2" fmla="*/ 0 w 43149"/>
              <a:gd name="T3" fmla="*/ 805 h 21600"/>
              <a:gd name="T4" fmla="*/ 21585 w 43149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49" h="21600" fill="none" extrusionOk="0">
                <a:moveTo>
                  <a:pt x="43148" y="1248"/>
                </a:moveTo>
                <a:cubicBezTo>
                  <a:pt x="42487" y="12674"/>
                  <a:pt x="33029" y="21599"/>
                  <a:pt x="21585" y="21600"/>
                </a:cubicBezTo>
                <a:cubicBezTo>
                  <a:pt x="9968" y="21600"/>
                  <a:pt x="432" y="12413"/>
                  <a:pt x="0" y="804"/>
                </a:cubicBezTo>
              </a:path>
              <a:path w="43149" h="21600" stroke="0" extrusionOk="0">
                <a:moveTo>
                  <a:pt x="43148" y="1248"/>
                </a:moveTo>
                <a:cubicBezTo>
                  <a:pt x="42487" y="12674"/>
                  <a:pt x="33029" y="21599"/>
                  <a:pt x="21585" y="21600"/>
                </a:cubicBezTo>
                <a:cubicBezTo>
                  <a:pt x="9968" y="21600"/>
                  <a:pt x="432" y="12413"/>
                  <a:pt x="0" y="804"/>
                </a:cubicBezTo>
                <a:lnTo>
                  <a:pt x="21585" y="0"/>
                </a:lnTo>
                <a:close/>
              </a:path>
            </a:pathLst>
          </a:custGeom>
          <a:noFill/>
          <a:ln w="9525">
            <a:solidFill>
              <a:schemeClr val="accent1"/>
            </a:solidFill>
            <a:round/>
            <a:headEnd type="stealth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he-IL"/>
          </a:p>
        </p:txBody>
      </p:sp>
      <p:sp>
        <p:nvSpPr>
          <p:cNvPr id="48" name="צורה חופשית 19">
            <a:extLst>
              <a:ext uri="{FF2B5EF4-FFF2-40B4-BE49-F238E27FC236}">
                <a16:creationId xmlns:a16="http://schemas.microsoft.com/office/drawing/2014/main" id="{A1AD3BF5-D4C3-4EF8-8244-10443189883F}"/>
              </a:ext>
            </a:extLst>
          </p:cNvPr>
          <p:cNvSpPr>
            <a:spLocks/>
          </p:cNvSpPr>
          <p:nvPr/>
        </p:nvSpPr>
        <p:spPr bwMode="auto">
          <a:xfrm flipH="1" flipV="1">
            <a:off x="1652916" y="5495889"/>
            <a:ext cx="1265442" cy="312878"/>
          </a:xfrm>
          <a:custGeom>
            <a:avLst/>
            <a:gdLst>
              <a:gd name="G0" fmla="+- 21585 0 0"/>
              <a:gd name="G1" fmla="+- 0 0 0"/>
              <a:gd name="G2" fmla="+- 21600 0 0"/>
              <a:gd name="T0" fmla="*/ 43149 w 43149"/>
              <a:gd name="T1" fmla="*/ 1249 h 21600"/>
              <a:gd name="T2" fmla="*/ 0 w 43149"/>
              <a:gd name="T3" fmla="*/ 805 h 21600"/>
              <a:gd name="T4" fmla="*/ 21585 w 43149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49" h="21600" fill="none" extrusionOk="0">
                <a:moveTo>
                  <a:pt x="43148" y="1248"/>
                </a:moveTo>
                <a:cubicBezTo>
                  <a:pt x="42487" y="12674"/>
                  <a:pt x="33029" y="21599"/>
                  <a:pt x="21585" y="21600"/>
                </a:cubicBezTo>
                <a:cubicBezTo>
                  <a:pt x="9968" y="21600"/>
                  <a:pt x="432" y="12413"/>
                  <a:pt x="0" y="804"/>
                </a:cubicBezTo>
              </a:path>
              <a:path w="43149" h="21600" stroke="0" extrusionOk="0">
                <a:moveTo>
                  <a:pt x="43148" y="1248"/>
                </a:moveTo>
                <a:cubicBezTo>
                  <a:pt x="42487" y="12674"/>
                  <a:pt x="33029" y="21599"/>
                  <a:pt x="21585" y="21600"/>
                </a:cubicBezTo>
                <a:cubicBezTo>
                  <a:pt x="9968" y="21600"/>
                  <a:pt x="432" y="12413"/>
                  <a:pt x="0" y="804"/>
                </a:cubicBezTo>
                <a:lnTo>
                  <a:pt x="21585" y="0"/>
                </a:lnTo>
                <a:close/>
              </a:path>
            </a:pathLst>
          </a:custGeom>
          <a:noFill/>
          <a:ln w="9525">
            <a:solidFill>
              <a:schemeClr val="accent1"/>
            </a:solidFill>
            <a:round/>
            <a:headEnd type="stealth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he-IL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8AF6D7-AEF0-4FB1-8746-40FD9248F098}"/>
              </a:ext>
            </a:extLst>
          </p:cNvPr>
          <p:cNvSpPr txBox="1"/>
          <p:nvPr/>
        </p:nvSpPr>
        <p:spPr>
          <a:xfrm>
            <a:off x="1877349" y="5118146"/>
            <a:ext cx="6110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b,c</a:t>
            </a:r>
            <a:endParaRPr lang="he-IL" dirty="0"/>
          </a:p>
        </p:txBody>
      </p:sp>
      <p:sp>
        <p:nvSpPr>
          <p:cNvPr id="50" name="צורה חופשית 49">
            <a:extLst>
              <a:ext uri="{FF2B5EF4-FFF2-40B4-BE49-F238E27FC236}">
                <a16:creationId xmlns:a16="http://schemas.microsoft.com/office/drawing/2014/main" id="{B500934A-822F-4C67-BFDB-15367E876397}"/>
              </a:ext>
            </a:extLst>
          </p:cNvPr>
          <p:cNvSpPr>
            <a:spLocks/>
          </p:cNvSpPr>
          <p:nvPr/>
        </p:nvSpPr>
        <p:spPr bwMode="auto">
          <a:xfrm rot="11158254" flipH="1">
            <a:off x="4377871" y="5422607"/>
            <a:ext cx="441473" cy="424815"/>
          </a:xfrm>
          <a:custGeom>
            <a:avLst/>
            <a:gdLst>
              <a:gd name="G0" fmla="+- 21585 0 0"/>
              <a:gd name="G1" fmla="+- 0 0 0"/>
              <a:gd name="G2" fmla="+- 21600 0 0"/>
              <a:gd name="T0" fmla="*/ 43149 w 43149"/>
              <a:gd name="T1" fmla="*/ 1249 h 21600"/>
              <a:gd name="T2" fmla="*/ 0 w 43149"/>
              <a:gd name="T3" fmla="*/ 805 h 21600"/>
              <a:gd name="T4" fmla="*/ 21585 w 43149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49" h="21600" fill="none" extrusionOk="0">
                <a:moveTo>
                  <a:pt x="43148" y="1248"/>
                </a:moveTo>
                <a:cubicBezTo>
                  <a:pt x="42487" y="12674"/>
                  <a:pt x="33029" y="21599"/>
                  <a:pt x="21585" y="21600"/>
                </a:cubicBezTo>
                <a:cubicBezTo>
                  <a:pt x="9968" y="21600"/>
                  <a:pt x="432" y="12413"/>
                  <a:pt x="0" y="804"/>
                </a:cubicBezTo>
              </a:path>
              <a:path w="43149" h="21600" stroke="0" extrusionOk="0">
                <a:moveTo>
                  <a:pt x="43148" y="1248"/>
                </a:moveTo>
                <a:cubicBezTo>
                  <a:pt x="42487" y="12674"/>
                  <a:pt x="33029" y="21599"/>
                  <a:pt x="21585" y="21600"/>
                </a:cubicBezTo>
                <a:cubicBezTo>
                  <a:pt x="9968" y="21600"/>
                  <a:pt x="432" y="12413"/>
                  <a:pt x="0" y="804"/>
                </a:cubicBezTo>
                <a:lnTo>
                  <a:pt x="21585" y="0"/>
                </a:lnTo>
                <a:close/>
              </a:path>
            </a:pathLst>
          </a:custGeom>
          <a:noFill/>
          <a:ln w="9525">
            <a:solidFill>
              <a:schemeClr val="accent1"/>
            </a:solidFill>
            <a:round/>
            <a:headEnd type="stealth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he-IL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8AF6D7-AEF0-4FB1-8746-40FD9248F098}"/>
              </a:ext>
            </a:extLst>
          </p:cNvPr>
          <p:cNvSpPr txBox="1"/>
          <p:nvPr/>
        </p:nvSpPr>
        <p:spPr>
          <a:xfrm>
            <a:off x="4229220" y="5059678"/>
            <a:ext cx="90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a,b,c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0313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  <p:bldP spid="48" grpId="0" animBg="1"/>
      <p:bldP spid="49" grpId="0"/>
      <p:bldP spid="50" grpId="0" animBg="1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617220" y="1040542"/>
            <a:ext cx="1095756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he-IL" altLang="he-IL" sz="28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תורת החישוביות היא הבסיס למדעי המחשב, והיא עוסקת ביכולות החישוב של מחשב , במודלי החישוב השונים ובפונקציות הניתנות לחישוב במסגרתם.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he-IL" altLang="he-IL" sz="28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השאלה הבסיסית בתורת החישוביות היא: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he-IL" altLang="he-IL" sz="28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מה מחשבים יכולים לחשב, ומה לא? </a:t>
            </a:r>
          </a:p>
          <a:p>
            <a:endParaRPr lang="he-IL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5364183" y="332656"/>
            <a:ext cx="612068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מודלים חישוביים</a:t>
            </a:r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לבן 2"/>
          <p:cNvSpPr/>
          <p:nvPr/>
        </p:nvSpPr>
        <p:spPr>
          <a:xfrm>
            <a:off x="518160" y="4348025"/>
            <a:ext cx="11155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**תורת החישוביות, התאוריה המתמטית של מדעי המחשב מהווה בסיס הכרחי בלמידת תורת האלגוריתמים ושפות </a:t>
            </a:r>
            <a:r>
              <a:rPr lang="he-IL" dirty="0" err="1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תיכנות</a:t>
            </a:r>
            <a:endParaRPr lang="he-IL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83024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658368" y="1282940"/>
            <a:ext cx="1082649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>
                <a:solidFill>
                  <a:srgbClr val="92D050"/>
                </a:solidFill>
                <a:latin typeface="Varela Round" pitchFamily="2" charset="-79"/>
                <a:cs typeface="Varela Round" pitchFamily="2" charset="-79"/>
              </a:rPr>
              <a:t>שלבים לבנייה של אוטומט סופי דטרמיניסטי מלא</a:t>
            </a:r>
            <a:endParaRPr lang="he-IL" sz="3200" dirty="0">
              <a:solidFill>
                <a:srgbClr val="92D050"/>
              </a:solidFill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9E180-F7AA-4595-A52D-8390622A9B1F}"/>
              </a:ext>
            </a:extLst>
          </p:cNvPr>
          <p:cNvSpPr txBox="1"/>
          <p:nvPr/>
        </p:nvSpPr>
        <p:spPr>
          <a:xfrm>
            <a:off x="658367" y="2071244"/>
            <a:ext cx="10826495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מצא את מילה הקצרה ביותר בשפה, בנה עבורה מסלול שיוביל אותה למצב מקבל.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בדוק האם המילה הריקה (</a:t>
            </a:r>
            <a:r>
              <a:rPr lang="el-GR" sz="2000" dirty="0">
                <a:solidFill>
                  <a:srgbClr val="000000"/>
                </a:solidFill>
                <a:cs typeface="Varela Round" pitchFamily="2" charset="-79"/>
              </a:rPr>
              <a:t>ε</a:t>
            </a:r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) מתקבלת בשפה,  אם כן, מצב התחלתי הוא מצב מקבל </a:t>
            </a: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בקר בכל אחד מהמצבים שהוגדרו בסעיף 1. האם מכל מצב יש מעבר עבור כל תו בא"ב? אם לא – אשלם, </a:t>
            </a: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טפל בכל המצבים שנוצרו לפי הנחיות בסעיף 3. סיים את התהליך כאשר כל המצבים "מטופלים".</a:t>
            </a: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סמן מצבים מקבלים.</a:t>
            </a:r>
            <a:endParaRPr lang="he-IL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5913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7"/>
            <a:ext cx="5112568" cy="21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2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0666" y="2231548"/>
            <a:ext cx="4918695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lvl="0"/>
            <a:r>
              <a:rPr lang="he-IL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בנה אוטומט סופי דטרמיניסטי שמקבל שפת כל המילים מעל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sz="24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a,b,c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}</a:t>
            </a:r>
            <a:r>
              <a:rPr lang="he-IL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 = ∑ </a:t>
            </a:r>
            <a:r>
              <a:rPr lang="he-IL" sz="2400" u="sng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שמכילות את הרצף </a:t>
            </a:r>
            <a:r>
              <a:rPr lang="en-US" sz="2400" u="sng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aa</a:t>
            </a:r>
            <a:r>
              <a:rPr lang="he-IL" sz="2400" u="sng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 ומסתיימות ב </a:t>
            </a:r>
            <a:r>
              <a:rPr lang="en-US" sz="2400" u="sng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.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9E180-F7AA-4595-A52D-8390622A9B1F}"/>
              </a:ext>
            </a:extLst>
          </p:cNvPr>
          <p:cNvSpPr txBox="1"/>
          <p:nvPr/>
        </p:nvSpPr>
        <p:spPr>
          <a:xfrm>
            <a:off x="265665" y="4652401"/>
            <a:ext cx="5567727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spcAft>
                <a:spcPts val="1200"/>
              </a:spcAft>
            </a:pPr>
            <a:r>
              <a:rPr lang="he-IL" sz="2000" dirty="0">
                <a:latin typeface="Varela Round" pitchFamily="2" charset="-79"/>
                <a:cs typeface="Varela Round" pitchFamily="2" charset="-79"/>
              </a:rPr>
              <a:t>מה הבדל בין שאלה זו לשאלה הקודמת?</a:t>
            </a:r>
          </a:p>
          <a:p>
            <a:pPr lvl="1" algn="just">
              <a:spcAft>
                <a:spcPts val="1200"/>
              </a:spcAft>
            </a:pPr>
            <a:r>
              <a:rPr lang="he-IL" sz="2000" dirty="0">
                <a:latin typeface="Varela Round" pitchFamily="2" charset="-79"/>
                <a:cs typeface="Varela Round" pitchFamily="2" charset="-79"/>
              </a:rPr>
              <a:t>אחרי שזיהינו רצף </a:t>
            </a:r>
            <a:r>
              <a:rPr lang="en-US" sz="2000" dirty="0">
                <a:latin typeface="Varela Round" pitchFamily="2" charset="-79"/>
                <a:cs typeface="Varela Round" pitchFamily="2" charset="-79"/>
              </a:rPr>
              <a:t>aa</a:t>
            </a:r>
            <a:r>
              <a:rPr lang="he-IL" sz="2000" dirty="0">
                <a:latin typeface="Varela Round" pitchFamily="2" charset="-79"/>
                <a:cs typeface="Varela Round" pitchFamily="2" charset="-79"/>
              </a:rPr>
              <a:t> לא תמיד נוכל להישאר במצב מקבל, אלא רק עבור תו </a:t>
            </a:r>
            <a:r>
              <a:rPr lang="en-US" sz="20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000" dirty="0">
                <a:latin typeface="Varela Round" pitchFamily="2" charset="-79"/>
                <a:cs typeface="Varela Round" pitchFamily="2" charset="-79"/>
              </a:rPr>
              <a:t>. </a:t>
            </a:r>
          </a:p>
          <a:p>
            <a:pPr algn="just">
              <a:spcAft>
                <a:spcPts val="1200"/>
              </a:spcAft>
            </a:pPr>
            <a:r>
              <a:rPr lang="he-IL" sz="2000" dirty="0">
                <a:latin typeface="Varela Round" pitchFamily="2" charset="-79"/>
                <a:cs typeface="Varela Round" pitchFamily="2" charset="-79"/>
              </a:rPr>
              <a:t>אז מה עושים עבור שאר התווים בא"ב?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9E180-F7AA-4595-A52D-8390622A9B1F}"/>
              </a:ext>
            </a:extLst>
          </p:cNvPr>
          <p:cNvSpPr txBox="1"/>
          <p:nvPr/>
        </p:nvSpPr>
        <p:spPr>
          <a:xfrm>
            <a:off x="98220" y="1262304"/>
            <a:ext cx="6353771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האם אפסילון (</a:t>
            </a:r>
            <a:r>
              <a:rPr lang="el-GR" sz="2000" dirty="0">
                <a:solidFill>
                  <a:srgbClr val="000000"/>
                </a:solidFill>
                <a:cs typeface="Varela Round" pitchFamily="2" charset="-79"/>
              </a:rPr>
              <a:t>ε</a:t>
            </a:r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) בשפה? </a:t>
            </a:r>
          </a:p>
          <a:p>
            <a:pPr algn="just"/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    תשובה: לא</a:t>
            </a:r>
          </a:p>
          <a:p>
            <a:pPr algn="just"/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2.   מהי המילה הקצרה ביותר בשפה? </a:t>
            </a:r>
          </a:p>
          <a:p>
            <a:pPr algn="just"/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    תשובה: </a:t>
            </a:r>
            <a:r>
              <a:rPr lang="en-US" sz="2000" dirty="0" err="1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aa</a:t>
            </a:r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. </a:t>
            </a:r>
          </a:p>
          <a:p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               נבנה עבורה מסלול שמוביל למצב מקבל</a:t>
            </a:r>
          </a:p>
        </p:txBody>
      </p:sp>
      <p:grpSp>
        <p:nvGrpSpPr>
          <p:cNvPr id="10" name="קבוצה 9"/>
          <p:cNvGrpSpPr/>
          <p:nvPr/>
        </p:nvGrpSpPr>
        <p:grpSpPr>
          <a:xfrm>
            <a:off x="847145" y="3241642"/>
            <a:ext cx="4228049" cy="722839"/>
            <a:chOff x="1177356" y="5178043"/>
            <a:chExt cx="4228049" cy="722839"/>
          </a:xfrm>
        </p:grpSpPr>
        <p:cxnSp>
          <p:nvCxnSpPr>
            <p:cNvPr id="11" name="מחבר חץ ישר 10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56" y="5203421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396846" y="5178724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/>
                <a:t>q</a:t>
              </a:r>
              <a:r>
                <a:rPr lang="en-US" sz="16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13" name="מחבר חץ ישר 12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2106885" y="5555786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3962504" y="5209595"/>
              <a:ext cx="4797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15556" y="5178043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6" name="אליפסה 15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3001246" y="5231750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/>
                <a:t>q</a:t>
              </a:r>
              <a:r>
                <a:rPr lang="en-US" sz="1600" baseline="-25000" dirty="0"/>
                <a:t>1</a:t>
              </a:r>
              <a:endParaRPr lang="he-IL" sz="1400" baseline="-25000" dirty="0"/>
            </a:p>
          </p:txBody>
        </p:sp>
        <p:cxnSp>
          <p:nvCxnSpPr>
            <p:cNvPr id="17" name="מחבר חץ ישר 16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4352" y="5566120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אליפסה 17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4685325" y="5252810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4789995" y="5347854"/>
              <a:ext cx="50405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q</a:t>
              </a:r>
              <a:r>
                <a:rPr lang="en-US" sz="1200" baseline="-25000" dirty="0"/>
                <a:t>2</a:t>
              </a:r>
              <a:endParaRPr lang="he-IL" sz="11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12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7"/>
            <a:ext cx="5112568" cy="21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2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0666" y="2231548"/>
            <a:ext cx="4918695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lvl="0"/>
            <a:r>
              <a:rPr lang="he-IL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בנה אוטומט סופי דטרמיניסטי שמקבל שפת כל המילים מעל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sz="24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a,b,c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}</a:t>
            </a:r>
            <a:r>
              <a:rPr lang="he-IL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 = ∑ המכילות את הרצף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aa</a:t>
            </a:r>
            <a:r>
              <a:rPr lang="he-IL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 ומסתיימות ב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.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59E180-F7AA-4595-A52D-8390622A9B1F}"/>
              </a:ext>
            </a:extLst>
          </p:cNvPr>
          <p:cNvSpPr txBox="1"/>
          <p:nvPr/>
        </p:nvSpPr>
        <p:spPr>
          <a:xfrm>
            <a:off x="3208679" y="4628999"/>
            <a:ext cx="310215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latin typeface="Varela Round" pitchFamily="2" charset="-79"/>
                <a:cs typeface="Varela Round" pitchFamily="2" charset="-79"/>
              </a:rPr>
              <a:t>נוסף </a:t>
            </a:r>
            <a:r>
              <a:rPr lang="he-IL" sz="2400" u="sng" dirty="0">
                <a:latin typeface="Varela Round" pitchFamily="2" charset="-79"/>
                <a:cs typeface="Varela Round" pitchFamily="2" charset="-79"/>
              </a:rPr>
              <a:t>מצב המתנה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q3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</a:t>
            </a:r>
          </a:p>
        </p:txBody>
      </p:sp>
      <p:grpSp>
        <p:nvGrpSpPr>
          <p:cNvPr id="54" name="קבוצה 53"/>
          <p:cNvGrpSpPr/>
          <p:nvPr/>
        </p:nvGrpSpPr>
        <p:grpSpPr>
          <a:xfrm>
            <a:off x="1177356" y="5112436"/>
            <a:ext cx="5934502" cy="1538254"/>
            <a:chOff x="1177356" y="5112436"/>
            <a:chExt cx="5934502" cy="1538254"/>
          </a:xfrm>
        </p:grpSpPr>
        <p:cxnSp>
          <p:nvCxnSpPr>
            <p:cNvPr id="8" name="מחבר חץ ישר 7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56" y="5953229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396846" y="5928532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11" name="מחבר חץ ישר 10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2106885" y="6305594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3962504" y="5959403"/>
              <a:ext cx="4797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15556" y="5927851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3001246" y="5981558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1</a:t>
              </a:r>
              <a:endParaRPr lang="he-IL" sz="1400" baseline="-25000" dirty="0"/>
            </a:p>
          </p:txBody>
        </p:sp>
        <p:cxnSp>
          <p:nvCxnSpPr>
            <p:cNvPr id="15" name="מחבר חץ ישר 14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4352" y="6315928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אליפסה 15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4685325" y="6002618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4789995" y="6097662"/>
              <a:ext cx="50405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2</a:t>
              </a:r>
              <a:endParaRPr lang="he-IL" sz="1100" baseline="-25000" dirty="0"/>
            </a:p>
          </p:txBody>
        </p:sp>
        <p:sp>
          <p:nvSpPr>
            <p:cNvPr id="18" name="צורה חופשית 17">
              <a:extLst>
                <a:ext uri="{FF2B5EF4-FFF2-40B4-BE49-F238E27FC236}">
                  <a16:creationId xmlns:a16="http://schemas.microsoft.com/office/drawing/2014/main" id="{B500934A-822F-4C67-BFDB-15367E876397}"/>
                </a:ext>
              </a:extLst>
            </p:cNvPr>
            <p:cNvSpPr>
              <a:spLocks/>
            </p:cNvSpPr>
            <p:nvPr/>
          </p:nvSpPr>
          <p:spPr bwMode="auto">
            <a:xfrm rot="11158254" flipH="1">
              <a:off x="4828563" y="5651039"/>
              <a:ext cx="441473" cy="424815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8AF6D7-AEF0-4FB1-8746-40FD9248F098}"/>
                </a:ext>
              </a:extLst>
            </p:cNvPr>
            <p:cNvSpPr txBox="1"/>
            <p:nvPr/>
          </p:nvSpPr>
          <p:spPr>
            <a:xfrm>
              <a:off x="1492586" y="5122110"/>
              <a:ext cx="61102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b,c</a:t>
              </a:r>
              <a:endParaRPr lang="he-IL" dirty="0"/>
            </a:p>
          </p:txBody>
        </p:sp>
        <p:sp>
          <p:nvSpPr>
            <p:cNvPr id="20" name="צורה חופשית 19">
              <a:extLst>
                <a:ext uri="{FF2B5EF4-FFF2-40B4-BE49-F238E27FC236}">
                  <a16:creationId xmlns:a16="http://schemas.microsoft.com/office/drawing/2014/main" id="{A1AD3BF5-D4C3-4EF8-8244-10443189883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103608" y="5785281"/>
              <a:ext cx="1265442" cy="312878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8AF6D7-AEF0-4FB1-8746-40FD9248F098}"/>
                </a:ext>
              </a:extLst>
            </p:cNvPr>
            <p:cNvSpPr txBox="1"/>
            <p:nvPr/>
          </p:nvSpPr>
          <p:spPr>
            <a:xfrm>
              <a:off x="2328041" y="5407538"/>
              <a:ext cx="61102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b,c</a:t>
              </a:r>
              <a:endParaRPr lang="he-IL" dirty="0"/>
            </a:p>
          </p:txBody>
        </p:sp>
        <p:sp>
          <p:nvSpPr>
            <p:cNvPr id="22" name="צורה חופשית 21">
              <a:extLst>
                <a:ext uri="{FF2B5EF4-FFF2-40B4-BE49-F238E27FC236}">
                  <a16:creationId xmlns:a16="http://schemas.microsoft.com/office/drawing/2014/main" id="{B500934A-822F-4C67-BFDB-15367E876397}"/>
                </a:ext>
              </a:extLst>
            </p:cNvPr>
            <p:cNvSpPr>
              <a:spLocks/>
            </p:cNvSpPr>
            <p:nvPr/>
          </p:nvSpPr>
          <p:spPr bwMode="auto">
            <a:xfrm rot="11158254" flipH="1">
              <a:off x="1613012" y="5538294"/>
              <a:ext cx="441473" cy="544264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8AF6D7-AEF0-4FB1-8746-40FD9248F098}"/>
                </a:ext>
              </a:extLst>
            </p:cNvPr>
            <p:cNvSpPr txBox="1"/>
            <p:nvPr/>
          </p:nvSpPr>
          <p:spPr>
            <a:xfrm>
              <a:off x="4649712" y="5257869"/>
              <a:ext cx="64807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5604923" y="5950469"/>
              <a:ext cx="58352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b,c</a:t>
              </a:r>
              <a:endParaRPr lang="he-IL" dirty="0"/>
            </a:p>
          </p:txBody>
        </p:sp>
        <p:sp>
          <p:nvSpPr>
            <p:cNvPr id="26" name="אליפסה 25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6310838" y="5959403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3</a:t>
              </a:r>
              <a:endParaRPr lang="he-IL" sz="1400" baseline="-25000" dirty="0"/>
            </a:p>
          </p:txBody>
        </p:sp>
        <p:cxnSp>
          <p:nvCxnSpPr>
            <p:cNvPr id="27" name="מחבר חץ ישר 26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5405" y="6321095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F8AF6D7-AEF0-4FB1-8746-40FD9248F098}"/>
                </a:ext>
              </a:extLst>
            </p:cNvPr>
            <p:cNvSpPr txBox="1"/>
            <p:nvPr/>
          </p:nvSpPr>
          <p:spPr>
            <a:xfrm>
              <a:off x="6500836" y="5112436"/>
              <a:ext cx="61102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b,c</a:t>
              </a:r>
              <a:endParaRPr lang="he-IL" dirty="0"/>
            </a:p>
          </p:txBody>
        </p:sp>
        <p:sp>
          <p:nvSpPr>
            <p:cNvPr id="29" name="צורה חופשית 28">
              <a:extLst>
                <a:ext uri="{FF2B5EF4-FFF2-40B4-BE49-F238E27FC236}">
                  <a16:creationId xmlns:a16="http://schemas.microsoft.com/office/drawing/2014/main" id="{B500934A-822F-4C67-BFDB-15367E876397}"/>
                </a:ext>
              </a:extLst>
            </p:cNvPr>
            <p:cNvSpPr>
              <a:spLocks/>
            </p:cNvSpPr>
            <p:nvPr/>
          </p:nvSpPr>
          <p:spPr bwMode="auto">
            <a:xfrm rot="11577883" flipH="1">
              <a:off x="6592805" y="5482816"/>
              <a:ext cx="441473" cy="544264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30" name="צורה חופשית 29">
              <a:extLst>
                <a:ext uri="{FF2B5EF4-FFF2-40B4-BE49-F238E27FC236}">
                  <a16:creationId xmlns:a16="http://schemas.microsoft.com/office/drawing/2014/main" id="{A1AD3BF5-D4C3-4EF8-8244-10443189883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348582" y="5866115"/>
              <a:ext cx="1265442" cy="312878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8AF6D7-AEF0-4FB1-8746-40FD9248F098}"/>
                </a:ext>
              </a:extLst>
            </p:cNvPr>
            <p:cNvSpPr txBox="1"/>
            <p:nvPr/>
          </p:nvSpPr>
          <p:spPr>
            <a:xfrm>
              <a:off x="5485167" y="5527493"/>
              <a:ext cx="64807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</p:grpSp>
      <p:grpSp>
        <p:nvGrpSpPr>
          <p:cNvPr id="2" name="קבוצה 1"/>
          <p:cNvGrpSpPr/>
          <p:nvPr/>
        </p:nvGrpSpPr>
        <p:grpSpPr>
          <a:xfrm>
            <a:off x="1276435" y="1282685"/>
            <a:ext cx="4228049" cy="1528580"/>
            <a:chOff x="269052" y="1964382"/>
            <a:chExt cx="4228049" cy="1528580"/>
          </a:xfrm>
        </p:grpSpPr>
        <p:cxnSp>
          <p:nvCxnSpPr>
            <p:cNvPr id="32" name="מחבר חץ ישר 31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269052" y="2795501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אליפסה 32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488542" y="2770804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34" name="מחבר חץ ישר 33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1198581" y="3147866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3054200" y="2801675"/>
              <a:ext cx="4797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1507252" y="2770123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37" name="אליפסה 36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2092942" y="2823830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1</a:t>
              </a:r>
              <a:endParaRPr lang="he-IL" sz="1400" baseline="-25000" dirty="0"/>
            </a:p>
          </p:txBody>
        </p:sp>
        <p:cxnSp>
          <p:nvCxnSpPr>
            <p:cNvPr id="38" name="מחבר חץ ישר 37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6048" y="3158200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3777021" y="2844890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אליפסה 39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3881691" y="2939934"/>
              <a:ext cx="50405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2</a:t>
              </a:r>
              <a:endParaRPr lang="he-IL" sz="1100" baseline="-25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F8AF6D7-AEF0-4FB1-8746-40FD9248F098}"/>
                </a:ext>
              </a:extLst>
            </p:cNvPr>
            <p:cNvSpPr txBox="1"/>
            <p:nvPr/>
          </p:nvSpPr>
          <p:spPr>
            <a:xfrm>
              <a:off x="584282" y="1964382"/>
              <a:ext cx="61102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b,c</a:t>
              </a:r>
              <a:endParaRPr lang="he-IL" dirty="0"/>
            </a:p>
          </p:txBody>
        </p:sp>
        <p:sp>
          <p:nvSpPr>
            <p:cNvPr id="43" name="צורה חופשית 42">
              <a:extLst>
                <a:ext uri="{FF2B5EF4-FFF2-40B4-BE49-F238E27FC236}">
                  <a16:creationId xmlns:a16="http://schemas.microsoft.com/office/drawing/2014/main" id="{A1AD3BF5-D4C3-4EF8-8244-10443189883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195304" y="2627553"/>
              <a:ext cx="1265442" cy="312878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8AF6D7-AEF0-4FB1-8746-40FD9248F098}"/>
                </a:ext>
              </a:extLst>
            </p:cNvPr>
            <p:cNvSpPr txBox="1"/>
            <p:nvPr/>
          </p:nvSpPr>
          <p:spPr>
            <a:xfrm>
              <a:off x="1419737" y="2249810"/>
              <a:ext cx="61102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b,c</a:t>
              </a:r>
              <a:endParaRPr lang="he-IL" dirty="0"/>
            </a:p>
          </p:txBody>
        </p:sp>
        <p:sp>
          <p:nvSpPr>
            <p:cNvPr id="45" name="צורה חופשית 44">
              <a:extLst>
                <a:ext uri="{FF2B5EF4-FFF2-40B4-BE49-F238E27FC236}">
                  <a16:creationId xmlns:a16="http://schemas.microsoft.com/office/drawing/2014/main" id="{B500934A-822F-4C67-BFDB-15367E876397}"/>
                </a:ext>
              </a:extLst>
            </p:cNvPr>
            <p:cNvSpPr>
              <a:spLocks/>
            </p:cNvSpPr>
            <p:nvPr/>
          </p:nvSpPr>
          <p:spPr bwMode="auto">
            <a:xfrm rot="11158254" flipH="1">
              <a:off x="704708" y="2380566"/>
              <a:ext cx="441473" cy="544264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</p:grpSp>
      <p:sp>
        <p:nvSpPr>
          <p:cNvPr id="4" name="מלבן 3"/>
          <p:cNvSpPr/>
          <p:nvPr/>
        </p:nvSpPr>
        <p:spPr>
          <a:xfrm>
            <a:off x="631027" y="3271083"/>
            <a:ext cx="59952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he-IL" sz="2000" dirty="0">
                <a:latin typeface="Varela Round" pitchFamily="2" charset="-79"/>
                <a:cs typeface="Varela Round" pitchFamily="2" charset="-79"/>
              </a:rPr>
              <a:t>אחרי שזיהינו רצף </a:t>
            </a:r>
            <a:r>
              <a:rPr lang="en-US" sz="2000" dirty="0">
                <a:latin typeface="Varela Round" pitchFamily="2" charset="-79"/>
                <a:cs typeface="Varela Round" pitchFamily="2" charset="-79"/>
              </a:rPr>
              <a:t>aa</a:t>
            </a:r>
            <a:r>
              <a:rPr lang="ru-RU" sz="2000" dirty="0">
                <a:cs typeface="Varela Round" pitchFamily="2" charset="-79"/>
              </a:rPr>
              <a:t> </a:t>
            </a:r>
            <a:r>
              <a:rPr lang="he-IL" sz="2000" dirty="0">
                <a:latin typeface="Varela Round" pitchFamily="2" charset="-79"/>
                <a:cs typeface="Varela Round" pitchFamily="2" charset="-79"/>
              </a:rPr>
              <a:t> לא תמיד נוכל להישאר במצב מקבל, אלא רק עבור תו </a:t>
            </a:r>
            <a:r>
              <a:rPr lang="en-US" sz="20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000" dirty="0">
                <a:latin typeface="Varela Round" pitchFamily="2" charset="-79"/>
                <a:cs typeface="Varela Round" pitchFamily="2" charset="-79"/>
              </a:rPr>
              <a:t>. מה עושים עבור שאר התווים בא"ב? </a:t>
            </a:r>
          </a:p>
        </p:txBody>
      </p:sp>
    </p:spTree>
    <p:extLst>
      <p:ext uri="{BB962C8B-B14F-4D97-AF65-F5344CB8AC3E}">
        <p14:creationId xmlns:p14="http://schemas.microsoft.com/office/powerpoint/2010/main" val="273547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6"/>
            <a:ext cx="5112568" cy="254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3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0666" y="2140108"/>
            <a:ext cx="4918695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בנה אוטומט סופי דטרמיניסטי שמקבל את שפת כל המילים מעל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sz="24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a,b,c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}</a:t>
            </a:r>
            <a:r>
              <a:rPr lang="he-IL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 = ∑ המכילות את הרצף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aa</a:t>
            </a:r>
            <a:r>
              <a:rPr lang="he-IL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ולא</a:t>
            </a:r>
            <a:r>
              <a:rPr lang="he-IL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 מסתיימות ב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.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9E180-F7AA-4595-A52D-8390622A9B1F}"/>
              </a:ext>
            </a:extLst>
          </p:cNvPr>
          <p:cNvSpPr txBox="1"/>
          <p:nvPr/>
        </p:nvSpPr>
        <p:spPr>
          <a:xfrm>
            <a:off x="7756" y="3771324"/>
            <a:ext cx="529474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spcAft>
                <a:spcPts val="12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מה הבדל בין שאלה זו לשאלה הקודמת?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9E180-F7AA-4595-A52D-8390622A9B1F}"/>
              </a:ext>
            </a:extLst>
          </p:cNvPr>
          <p:cNvSpPr txBox="1"/>
          <p:nvPr/>
        </p:nvSpPr>
        <p:spPr>
          <a:xfrm>
            <a:off x="7756" y="4691820"/>
            <a:ext cx="529474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spcAft>
                <a:spcPts val="12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בואו נבנה את האוטומט</a:t>
            </a:r>
          </a:p>
        </p:txBody>
      </p:sp>
    </p:spTree>
    <p:extLst>
      <p:ext uri="{BB962C8B-B14F-4D97-AF65-F5344CB8AC3E}">
        <p14:creationId xmlns:p14="http://schemas.microsoft.com/office/powerpoint/2010/main" val="354894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6"/>
            <a:ext cx="5112568" cy="254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3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0666" y="2140108"/>
            <a:ext cx="4918695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בנה אוטומט סופי דטרמיניסטי שמקבל שפת כל המילים מעל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sz="24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a,b,c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}</a:t>
            </a:r>
            <a:r>
              <a:rPr lang="he-IL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 = ∑ המכילות את הרצף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aa</a:t>
            </a:r>
            <a:r>
              <a:rPr lang="he-IL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ולא</a:t>
            </a:r>
            <a:r>
              <a:rPr lang="he-IL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 מסתיימות ב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.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9E180-F7AA-4595-A52D-8390622A9B1F}"/>
              </a:ext>
            </a:extLst>
          </p:cNvPr>
          <p:cNvSpPr txBox="1"/>
          <p:nvPr/>
        </p:nvSpPr>
        <p:spPr>
          <a:xfrm>
            <a:off x="791879" y="1904999"/>
            <a:ext cx="5487239" cy="38779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האם אפסילון (</a:t>
            </a:r>
            <a:r>
              <a:rPr lang="el-GR" sz="2400" dirty="0">
                <a:solidFill>
                  <a:srgbClr val="000000"/>
                </a:solidFill>
                <a:cs typeface="Varela Round" pitchFamily="2" charset="-79"/>
              </a:rPr>
              <a:t>ε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) בשפה? </a:t>
            </a:r>
          </a:p>
          <a:p>
            <a:pPr lvl="1" algn="just">
              <a:spcAft>
                <a:spcPts val="600"/>
              </a:spcAft>
            </a:pP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    תשובה: לא</a:t>
            </a:r>
          </a:p>
          <a:p>
            <a:pPr marL="457200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נחפש את המילה הקצרה ביותר בשפה ונבנה עבורה מסלול המוביל למצב מקבל</a:t>
            </a:r>
          </a:p>
          <a:p>
            <a:pPr lvl="1" algn="just">
              <a:spcAft>
                <a:spcPts val="600"/>
              </a:spcAft>
            </a:pPr>
            <a:endParaRPr lang="he-IL" sz="2400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  <a:p>
            <a:pPr lvl="1" algn="just">
              <a:spcAft>
                <a:spcPts val="600"/>
              </a:spcAft>
            </a:pP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מהי המילה הקצרה ביותר בשפה? </a:t>
            </a:r>
          </a:p>
          <a:p>
            <a:pPr algn="just">
              <a:spcAft>
                <a:spcPts val="600"/>
              </a:spcAft>
            </a:pP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     </a:t>
            </a:r>
            <a:r>
              <a:rPr lang="he-IL" sz="2400" u="sng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תשובה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aab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או </a:t>
            </a:r>
            <a:r>
              <a:rPr lang="en-US" sz="2400" dirty="0" err="1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aac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. </a:t>
            </a:r>
            <a:endParaRPr lang="he-IL" sz="2400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endParaRPr lang="he-IL" sz="2400" dirty="0">
              <a:latin typeface="Varela Round" pitchFamily="2" charset="-79"/>
              <a:cs typeface="Varela Round" pitchFamily="2" charset="-79"/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1177356" y="5539683"/>
            <a:ext cx="5934502" cy="751011"/>
            <a:chOff x="1177356" y="5178043"/>
            <a:chExt cx="5934502" cy="751011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6391778" y="5280982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1" name="מחבר חץ ישר 10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56" y="5203421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396846" y="5178724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13" name="מחבר חץ ישר 12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2106885" y="5555786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3962504" y="5209595"/>
              <a:ext cx="4797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15556" y="5178043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6" name="אליפסה 15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3001246" y="5231750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1</a:t>
              </a:r>
              <a:endParaRPr lang="he-IL" sz="1400" baseline="-25000" dirty="0"/>
            </a:p>
          </p:txBody>
        </p:sp>
        <p:cxnSp>
          <p:nvCxnSpPr>
            <p:cNvPr id="17" name="מחבר חץ ישר 16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4352" y="5566120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אליפסה 17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4688713" y="5264598"/>
              <a:ext cx="691647" cy="6483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2</a:t>
              </a:r>
              <a:endParaRPr lang="he-IL" sz="1100" baseline="-25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5471033" y="5203421"/>
              <a:ext cx="717414" cy="36657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b,c</a:t>
              </a:r>
              <a:endParaRPr lang="he-IL" dirty="0"/>
            </a:p>
          </p:txBody>
        </p:sp>
        <p:sp>
          <p:nvSpPr>
            <p:cNvPr id="20" name="אליפסה 19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6482450" y="5352371"/>
              <a:ext cx="532368" cy="5052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3</a:t>
              </a:r>
              <a:endParaRPr lang="he-IL" sz="1400" baseline="-25000" dirty="0"/>
            </a:p>
          </p:txBody>
        </p:sp>
        <p:cxnSp>
          <p:nvCxnSpPr>
            <p:cNvPr id="21" name="מחבר חץ ישר 20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4757" y="5571287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175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6"/>
            <a:ext cx="5112568" cy="254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3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0666" y="2140108"/>
            <a:ext cx="4918695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בנה אוטומט סופי דטרמיניסטי שמקבל שפת כל המילים מעל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sz="24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a,b,c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}</a:t>
            </a:r>
            <a:r>
              <a:rPr lang="he-IL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 = ∑ המכילות את הרצף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aa</a:t>
            </a:r>
            <a:r>
              <a:rPr lang="he-IL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ולא</a:t>
            </a:r>
            <a:r>
              <a:rPr lang="he-IL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 מסתיימות ב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Varela Round" pitchFamily="2" charset="-79"/>
                <a:cs typeface="Varela Round" pitchFamily="2" charset="-79"/>
              </a:rPr>
              <a:t>.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33" name="מלבן 32"/>
          <p:cNvSpPr/>
          <p:nvPr/>
        </p:nvSpPr>
        <p:spPr>
          <a:xfrm>
            <a:off x="431655" y="2357701"/>
            <a:ext cx="6027512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he-IL" sz="2400" dirty="0"/>
              <a:t>3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 בקר בכל אחד מהמצבים שנוצרו בסעיף 2. האם מכל מצב יש מעבר עבור כל  תו בא"ב? </a:t>
            </a:r>
          </a:p>
          <a:p>
            <a:pPr algn="just">
              <a:spcAft>
                <a:spcPts val="6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אם לא – תשלים, אחרת סמן את המצב כמטופל (٧).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1860" y="6369392"/>
            <a:ext cx="7255614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000" dirty="0">
                <a:latin typeface="Varela Round" pitchFamily="2" charset="-79"/>
                <a:cs typeface="Varela Round" pitchFamily="2" charset="-79"/>
              </a:rPr>
              <a:t>בעצם זה אותו אוטומט כמו בשאלה הקודמת, רק מצב מקבל השתנה.</a:t>
            </a:r>
          </a:p>
        </p:txBody>
      </p:sp>
      <p:grpSp>
        <p:nvGrpSpPr>
          <p:cNvPr id="46" name="קבוצה 45"/>
          <p:cNvGrpSpPr/>
          <p:nvPr/>
        </p:nvGrpSpPr>
        <p:grpSpPr>
          <a:xfrm>
            <a:off x="557964" y="1441862"/>
            <a:ext cx="4337106" cy="679623"/>
            <a:chOff x="1177356" y="5178043"/>
            <a:chExt cx="5934502" cy="751011"/>
          </a:xfrm>
        </p:grpSpPr>
        <p:sp>
          <p:nvSpPr>
            <p:cNvPr id="47" name="אליפסה 46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6391778" y="5280982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48" name="מחבר חץ ישר 47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56" y="5203421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אליפסה 48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396846" y="5178724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50" name="מחבר חץ ישר 49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 flipV="1">
              <a:off x="2106885" y="5555786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3962504" y="5209595"/>
              <a:ext cx="4797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15556" y="5178043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53" name="אליפסה 52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3001246" y="5231750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1</a:t>
              </a:r>
              <a:endParaRPr lang="he-IL" sz="1400" baseline="-25000" dirty="0"/>
            </a:p>
          </p:txBody>
        </p:sp>
        <p:cxnSp>
          <p:nvCxnSpPr>
            <p:cNvPr id="54" name="מחבר חץ ישר 53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4352" y="5566120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אליפסה 54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4688713" y="5264598"/>
              <a:ext cx="691647" cy="6483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2</a:t>
              </a:r>
              <a:endParaRPr lang="he-IL" sz="1100" baseline="-25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5336597" y="5178724"/>
              <a:ext cx="851849" cy="34010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 err="1"/>
                <a:t>b,c</a:t>
              </a:r>
              <a:endParaRPr lang="he-IL" dirty="0"/>
            </a:p>
          </p:txBody>
        </p:sp>
        <p:sp>
          <p:nvSpPr>
            <p:cNvPr id="57" name="אליפסה 56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6482449" y="5352370"/>
              <a:ext cx="629409" cy="514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900" dirty="0"/>
                <a:t>q</a:t>
              </a:r>
              <a:r>
                <a:rPr lang="en-US" sz="900" baseline="-25000" dirty="0"/>
                <a:t>3</a:t>
              </a:r>
              <a:endParaRPr lang="he-IL" sz="1400" baseline="-25000" dirty="0"/>
            </a:p>
          </p:txBody>
        </p:sp>
        <p:cxnSp>
          <p:nvCxnSpPr>
            <p:cNvPr id="58" name="מחבר חץ ישר 57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4757" y="5571287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קבוצה 8"/>
          <p:cNvGrpSpPr/>
          <p:nvPr/>
        </p:nvGrpSpPr>
        <p:grpSpPr>
          <a:xfrm>
            <a:off x="546790" y="4102614"/>
            <a:ext cx="6393876" cy="1844381"/>
            <a:chOff x="1177356" y="4372302"/>
            <a:chExt cx="5943078" cy="1556752"/>
          </a:xfrm>
        </p:grpSpPr>
        <p:sp>
          <p:nvSpPr>
            <p:cNvPr id="59" name="אליפסה 58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6391778" y="5280982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0" name="מחבר חץ ישר 59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56" y="5203421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אליפסה 60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396846" y="5178724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62" name="מחבר חץ ישר 61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2106885" y="5555786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3962504" y="5209595"/>
              <a:ext cx="4797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15556" y="5178043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65" name="אליפסה 64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3001246" y="5231750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1</a:t>
              </a:r>
              <a:endParaRPr lang="he-IL" sz="1400" baseline="-25000" dirty="0"/>
            </a:p>
          </p:txBody>
        </p:sp>
        <p:cxnSp>
          <p:nvCxnSpPr>
            <p:cNvPr id="66" name="מחבר חץ ישר 65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4352" y="5566120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אליפסה 66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4688713" y="5264598"/>
              <a:ext cx="691647" cy="6483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2</a:t>
              </a:r>
              <a:endParaRPr lang="he-IL" sz="1100" baseline="-250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5604923" y="5200661"/>
              <a:ext cx="58352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b,c</a:t>
              </a:r>
              <a:endParaRPr lang="he-IL" dirty="0"/>
            </a:p>
          </p:txBody>
        </p:sp>
        <p:sp>
          <p:nvSpPr>
            <p:cNvPr id="69" name="אליפסה 68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6482450" y="5352371"/>
              <a:ext cx="532368" cy="5052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3</a:t>
              </a:r>
              <a:endParaRPr lang="he-IL" sz="1400" baseline="-25000" dirty="0"/>
            </a:p>
          </p:txBody>
        </p:sp>
        <p:cxnSp>
          <p:nvCxnSpPr>
            <p:cNvPr id="70" name="מחבר חץ ישר 69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4757" y="5571287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חץ ישר 70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56" y="5203421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צורה חופשית 71">
              <a:extLst>
                <a:ext uri="{FF2B5EF4-FFF2-40B4-BE49-F238E27FC236}">
                  <a16:creationId xmlns:a16="http://schemas.microsoft.com/office/drawing/2014/main" id="{B500934A-822F-4C67-BFDB-15367E876397}"/>
                </a:ext>
              </a:extLst>
            </p:cNvPr>
            <p:cNvSpPr>
              <a:spLocks/>
            </p:cNvSpPr>
            <p:nvPr/>
          </p:nvSpPr>
          <p:spPr bwMode="auto">
            <a:xfrm rot="11158254" flipH="1">
              <a:off x="4828563" y="4901231"/>
              <a:ext cx="441473" cy="424815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F8AF6D7-AEF0-4FB1-8746-40FD9248F098}"/>
                </a:ext>
              </a:extLst>
            </p:cNvPr>
            <p:cNvSpPr txBox="1"/>
            <p:nvPr/>
          </p:nvSpPr>
          <p:spPr>
            <a:xfrm>
              <a:off x="1492586" y="4372302"/>
              <a:ext cx="61102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b,c</a:t>
              </a:r>
              <a:endParaRPr lang="he-IL" dirty="0"/>
            </a:p>
          </p:txBody>
        </p:sp>
        <p:sp>
          <p:nvSpPr>
            <p:cNvPr id="74" name="צורה חופשית 73">
              <a:extLst>
                <a:ext uri="{FF2B5EF4-FFF2-40B4-BE49-F238E27FC236}">
                  <a16:creationId xmlns:a16="http://schemas.microsoft.com/office/drawing/2014/main" id="{A1AD3BF5-D4C3-4EF8-8244-10443189883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103608" y="5035473"/>
              <a:ext cx="1265442" cy="312878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F8AF6D7-AEF0-4FB1-8746-40FD9248F098}"/>
                </a:ext>
              </a:extLst>
            </p:cNvPr>
            <p:cNvSpPr txBox="1"/>
            <p:nvPr/>
          </p:nvSpPr>
          <p:spPr>
            <a:xfrm>
              <a:off x="2328041" y="4657730"/>
              <a:ext cx="61102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b,c</a:t>
              </a:r>
              <a:endParaRPr lang="he-IL" dirty="0"/>
            </a:p>
          </p:txBody>
        </p:sp>
        <p:sp>
          <p:nvSpPr>
            <p:cNvPr id="76" name="צורה חופשית 75">
              <a:extLst>
                <a:ext uri="{FF2B5EF4-FFF2-40B4-BE49-F238E27FC236}">
                  <a16:creationId xmlns:a16="http://schemas.microsoft.com/office/drawing/2014/main" id="{B500934A-822F-4C67-BFDB-15367E876397}"/>
                </a:ext>
              </a:extLst>
            </p:cNvPr>
            <p:cNvSpPr>
              <a:spLocks/>
            </p:cNvSpPr>
            <p:nvPr/>
          </p:nvSpPr>
          <p:spPr bwMode="auto">
            <a:xfrm rot="11158254" flipH="1">
              <a:off x="1613012" y="4788486"/>
              <a:ext cx="441473" cy="544264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F8AF6D7-AEF0-4FB1-8746-40FD9248F098}"/>
                </a:ext>
              </a:extLst>
            </p:cNvPr>
            <p:cNvSpPr txBox="1"/>
            <p:nvPr/>
          </p:nvSpPr>
          <p:spPr>
            <a:xfrm>
              <a:off x="4649712" y="4508061"/>
              <a:ext cx="64807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F8AF6D7-AEF0-4FB1-8746-40FD9248F098}"/>
                </a:ext>
              </a:extLst>
            </p:cNvPr>
            <p:cNvSpPr txBox="1"/>
            <p:nvPr/>
          </p:nvSpPr>
          <p:spPr>
            <a:xfrm>
              <a:off x="6509412" y="4452162"/>
              <a:ext cx="61102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b,c</a:t>
              </a:r>
              <a:endParaRPr lang="he-IL" dirty="0"/>
            </a:p>
          </p:txBody>
        </p:sp>
        <p:sp>
          <p:nvSpPr>
            <p:cNvPr id="79" name="צורה חופשית 78">
              <a:extLst>
                <a:ext uri="{FF2B5EF4-FFF2-40B4-BE49-F238E27FC236}">
                  <a16:creationId xmlns:a16="http://schemas.microsoft.com/office/drawing/2014/main" id="{B500934A-822F-4C67-BFDB-15367E876397}"/>
                </a:ext>
              </a:extLst>
            </p:cNvPr>
            <p:cNvSpPr>
              <a:spLocks/>
            </p:cNvSpPr>
            <p:nvPr/>
          </p:nvSpPr>
          <p:spPr bwMode="auto">
            <a:xfrm rot="10979696" flipH="1">
              <a:off x="6617850" y="4868350"/>
              <a:ext cx="441473" cy="544264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80" name="צורה חופשית 79">
              <a:extLst>
                <a:ext uri="{FF2B5EF4-FFF2-40B4-BE49-F238E27FC236}">
                  <a16:creationId xmlns:a16="http://schemas.microsoft.com/office/drawing/2014/main" id="{A1AD3BF5-D4C3-4EF8-8244-10443189883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348582" y="5116307"/>
              <a:ext cx="1265442" cy="312878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F8AF6D7-AEF0-4FB1-8746-40FD9248F098}"/>
                </a:ext>
              </a:extLst>
            </p:cNvPr>
            <p:cNvSpPr txBox="1"/>
            <p:nvPr/>
          </p:nvSpPr>
          <p:spPr>
            <a:xfrm>
              <a:off x="5485167" y="4777685"/>
              <a:ext cx="64807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427075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6"/>
            <a:ext cx="5112568" cy="22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4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0666" y="2177096"/>
            <a:ext cx="491869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lvl="0"/>
            <a:r>
              <a:rPr lang="he-IL" sz="2400" dirty="0">
                <a:latin typeface="Varela Round" pitchFamily="2" charset="-79"/>
                <a:cs typeface="Varela Round" pitchFamily="2" charset="-79"/>
              </a:rPr>
              <a:t>בנה אוטומט סופי דטרמיניסטי שמקבל שפת כל המילים מעל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a,b,c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}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= ∑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המכילות </a:t>
            </a:r>
            <a:r>
              <a:rPr lang="he-IL" sz="2400" u="sng" dirty="0">
                <a:latin typeface="Varela Round" pitchFamily="2" charset="-79"/>
                <a:cs typeface="Varela Round" pitchFamily="2" charset="-79"/>
              </a:rPr>
              <a:t>לפחות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שני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</a:t>
            </a:r>
            <a:endParaRPr lang="en-US" sz="24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9E180-F7AA-4595-A52D-8390622A9B1F}"/>
              </a:ext>
            </a:extLst>
          </p:cNvPr>
          <p:cNvSpPr txBox="1"/>
          <p:nvPr/>
        </p:nvSpPr>
        <p:spPr>
          <a:xfrm>
            <a:off x="0" y="2030902"/>
            <a:ext cx="6319774" cy="26930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האם אפסילון (</a:t>
            </a:r>
            <a:r>
              <a:rPr lang="el-GR" sz="2400" dirty="0">
                <a:cs typeface="Varela Round" pitchFamily="2" charset="-79"/>
              </a:rPr>
              <a:t>ε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) בשפה? </a:t>
            </a:r>
          </a:p>
          <a:p>
            <a:pPr algn="just">
              <a:spcAft>
                <a:spcPts val="6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     תשובה: לא</a:t>
            </a:r>
          </a:p>
          <a:p>
            <a:pPr algn="just">
              <a:spcAft>
                <a:spcPts val="6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2.   מהי המילה הקצרה ביותר בשפה? </a:t>
            </a:r>
          </a:p>
          <a:p>
            <a:pPr algn="just">
              <a:spcAft>
                <a:spcPts val="6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     תשובה: 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 </a:t>
            </a:r>
          </a:p>
          <a:p>
            <a:pPr lvl="1" algn="just">
              <a:spcAft>
                <a:spcPts val="6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נבנה עבורה מסלול שמוביל למצב מקבל.</a:t>
            </a:r>
          </a:p>
          <a:p>
            <a:endParaRPr lang="he-IL" sz="2400" dirty="0">
              <a:latin typeface="Varela Round" pitchFamily="2" charset="-79"/>
              <a:cs typeface="Varela Round" pitchFamily="2" charset="-79"/>
            </a:endParaRPr>
          </a:p>
        </p:txBody>
      </p:sp>
      <p:grpSp>
        <p:nvGrpSpPr>
          <p:cNvPr id="20" name="קבוצה 19"/>
          <p:cNvGrpSpPr/>
          <p:nvPr/>
        </p:nvGrpSpPr>
        <p:grpSpPr>
          <a:xfrm>
            <a:off x="740189" y="5198635"/>
            <a:ext cx="4839396" cy="911861"/>
            <a:chOff x="1177356" y="5178043"/>
            <a:chExt cx="4228049" cy="722839"/>
          </a:xfrm>
        </p:grpSpPr>
        <p:cxnSp>
          <p:nvCxnSpPr>
            <p:cNvPr id="11" name="מחבר חץ ישר 10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56" y="5203421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396846" y="5178724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13" name="מחבר חץ ישר 12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2106885" y="5555786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3962504" y="5209595"/>
              <a:ext cx="4797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15556" y="5178043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6" name="אליפסה 15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3001246" y="5231750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1</a:t>
              </a:r>
              <a:endParaRPr lang="he-IL" sz="1400" baseline="-25000" dirty="0"/>
            </a:p>
          </p:txBody>
        </p:sp>
        <p:cxnSp>
          <p:nvCxnSpPr>
            <p:cNvPr id="17" name="מחבר חץ ישר 16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4352" y="5566120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אליפסה 17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4685325" y="5252810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4789995" y="5347854"/>
              <a:ext cx="50405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2</a:t>
              </a:r>
              <a:endParaRPr lang="he-IL" sz="11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513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6"/>
            <a:ext cx="5112568" cy="22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4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0666" y="2177096"/>
            <a:ext cx="491869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lvl="0"/>
            <a:r>
              <a:rPr lang="he-IL" sz="2400" dirty="0">
                <a:latin typeface="Varela Round" pitchFamily="2" charset="-79"/>
                <a:cs typeface="Varela Round" pitchFamily="2" charset="-79"/>
              </a:rPr>
              <a:t>בנה אוטומט סופי דטרמיניסטי שמקבל שפת כל המילים מעל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a,b,c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}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= ∑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המכילות </a:t>
            </a:r>
            <a:r>
              <a:rPr lang="he-IL" sz="2400" u="sng" dirty="0">
                <a:latin typeface="Varela Round" pitchFamily="2" charset="-79"/>
                <a:cs typeface="Varela Round" pitchFamily="2" charset="-79"/>
              </a:rPr>
              <a:t>לפחות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שני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</a:t>
            </a:r>
            <a:endParaRPr lang="en-US" sz="2400" dirty="0">
              <a:latin typeface="Varela Round" pitchFamily="2" charset="-79"/>
              <a:cs typeface="Varela Round" pitchFamily="2" charset="-79"/>
            </a:endParaRPr>
          </a:p>
        </p:txBody>
      </p:sp>
      <p:grpSp>
        <p:nvGrpSpPr>
          <p:cNvPr id="20" name="קבוצה 19"/>
          <p:cNvGrpSpPr/>
          <p:nvPr/>
        </p:nvGrpSpPr>
        <p:grpSpPr>
          <a:xfrm>
            <a:off x="774549" y="3487481"/>
            <a:ext cx="4839396" cy="911861"/>
            <a:chOff x="1177356" y="5178043"/>
            <a:chExt cx="4228049" cy="722839"/>
          </a:xfrm>
        </p:grpSpPr>
        <p:cxnSp>
          <p:nvCxnSpPr>
            <p:cNvPr id="11" name="מחבר חץ ישר 10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56" y="5203421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396846" y="5178724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13" name="מחבר חץ ישר 12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2106885" y="5555786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3962504" y="5209595"/>
              <a:ext cx="4797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15556" y="5178043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6" name="אליפסה 15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3001246" y="5231750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1</a:t>
              </a:r>
              <a:endParaRPr lang="he-IL" sz="1400" baseline="-25000" dirty="0"/>
            </a:p>
          </p:txBody>
        </p:sp>
        <p:cxnSp>
          <p:nvCxnSpPr>
            <p:cNvPr id="17" name="מחבר חץ ישר 16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4352" y="5566120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אליפסה 17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4685325" y="5252810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4789995" y="5347854"/>
              <a:ext cx="50405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2</a:t>
              </a:r>
              <a:endParaRPr lang="he-IL" sz="1100" baseline="-250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B59E180-F7AA-4595-A52D-8390622A9B1F}"/>
              </a:ext>
            </a:extLst>
          </p:cNvPr>
          <p:cNvSpPr txBox="1"/>
          <p:nvPr/>
        </p:nvSpPr>
        <p:spPr>
          <a:xfrm>
            <a:off x="299812" y="2729658"/>
            <a:ext cx="6326136" cy="43088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>
              <a:spcAft>
                <a:spcPts val="6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מה  תפקידו של כל מצב באוטומט? מה הוא זוכר?</a:t>
            </a:r>
          </a:p>
          <a:p>
            <a:pPr algn="just">
              <a:spcAft>
                <a:spcPts val="600"/>
              </a:spcAft>
            </a:pPr>
            <a:endParaRPr lang="he-IL" sz="2400" dirty="0">
              <a:latin typeface="Varela Round" pitchFamily="2" charset="-79"/>
              <a:cs typeface="Varela Round" pitchFamily="2" charset="-79"/>
            </a:endParaRPr>
          </a:p>
          <a:p>
            <a:pPr algn="just">
              <a:spcAft>
                <a:spcPts val="600"/>
              </a:spcAft>
            </a:pPr>
            <a:endParaRPr lang="he-IL" sz="2400" dirty="0">
              <a:latin typeface="Varela Round" pitchFamily="2" charset="-79"/>
              <a:cs typeface="Varela Round" pitchFamily="2" charset="-79"/>
            </a:endParaRPr>
          </a:p>
          <a:p>
            <a:pPr algn="just">
              <a:spcAft>
                <a:spcPts val="600"/>
              </a:spcAft>
            </a:pPr>
            <a:endParaRPr lang="he-IL" sz="2400" dirty="0">
              <a:latin typeface="Varela Round" pitchFamily="2" charset="-79"/>
              <a:cs typeface="Varela Round" pitchFamily="2" charset="-79"/>
            </a:endParaRPr>
          </a:p>
          <a:p>
            <a:pPr algn="just">
              <a:spcAft>
                <a:spcPts val="600"/>
              </a:spcAft>
            </a:pPr>
            <a:endParaRPr lang="he-IL" sz="2400" dirty="0">
              <a:latin typeface="Varela Round" pitchFamily="2" charset="-79"/>
              <a:cs typeface="Varela Round" pitchFamily="2" charset="-79"/>
            </a:endParaRPr>
          </a:p>
          <a:p>
            <a:pPr algn="just">
              <a:spcAft>
                <a:spcPts val="600"/>
              </a:spcAft>
            </a:pPr>
            <a:r>
              <a:rPr lang="en-US" sz="2400" dirty="0">
                <a:latin typeface="Varela Round" pitchFamily="2" charset="-79"/>
                <a:cs typeface="Varela Round" pitchFamily="2" charset="-79"/>
              </a:rPr>
              <a:t>q0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מחכה ל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ru-RU" sz="2400" dirty="0">
                <a:cs typeface="Varela Round" pitchFamily="2" charset="-79"/>
              </a:rPr>
              <a:t> 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 הראשון של.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latin typeface="Varela Round" pitchFamily="2" charset="-79"/>
                <a:cs typeface="Varela Round" pitchFamily="2" charset="-79"/>
              </a:rPr>
              <a:t>q1</a:t>
            </a:r>
            <a:r>
              <a:rPr lang="ru-RU" sz="2400" dirty="0">
                <a:cs typeface="Varela Round" pitchFamily="2" charset="-79"/>
              </a:rPr>
              <a:t>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זוכר שהיה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אחד.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latin typeface="Varela Round" pitchFamily="2" charset="-79"/>
                <a:cs typeface="Varela Round" pitchFamily="2" charset="-79"/>
              </a:rPr>
              <a:t>q2</a:t>
            </a:r>
            <a:r>
              <a:rPr lang="ru-RU" sz="2400" dirty="0">
                <a:cs typeface="Varela Round" pitchFamily="2" charset="-79"/>
              </a:rPr>
              <a:t>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זוכר שהיו שני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לא דווקא ברצף!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565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6"/>
            <a:ext cx="5112568" cy="22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4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0666" y="2177096"/>
            <a:ext cx="491869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lvl="0"/>
            <a:r>
              <a:rPr lang="he-IL" sz="2400" dirty="0">
                <a:latin typeface="Varela Round" pitchFamily="2" charset="-79"/>
                <a:cs typeface="Varela Round" pitchFamily="2" charset="-79"/>
              </a:rPr>
              <a:t>בנה אוטומט סופי דטרמיניסטי שמקבל שפת כל המילים מעל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a,b,c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}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= ∑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המכילות </a:t>
            </a:r>
            <a:r>
              <a:rPr lang="he-IL" sz="2400" u="sng" dirty="0">
                <a:latin typeface="Varela Round" pitchFamily="2" charset="-79"/>
                <a:cs typeface="Varela Round" pitchFamily="2" charset="-79"/>
              </a:rPr>
              <a:t>לפחות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שני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</a:t>
            </a:r>
            <a:endParaRPr lang="en-US" sz="2400" dirty="0">
              <a:latin typeface="Varela Round" pitchFamily="2" charset="-79"/>
              <a:cs typeface="Varela Round" pitchFamily="2" charset="-79"/>
            </a:endParaRPr>
          </a:p>
        </p:txBody>
      </p:sp>
      <p:grpSp>
        <p:nvGrpSpPr>
          <p:cNvPr id="20" name="קבוצה 19"/>
          <p:cNvGrpSpPr/>
          <p:nvPr/>
        </p:nvGrpSpPr>
        <p:grpSpPr>
          <a:xfrm>
            <a:off x="776765" y="1721165"/>
            <a:ext cx="4839396" cy="911861"/>
            <a:chOff x="1177356" y="5178043"/>
            <a:chExt cx="4228049" cy="722839"/>
          </a:xfrm>
        </p:grpSpPr>
        <p:cxnSp>
          <p:nvCxnSpPr>
            <p:cNvPr id="11" name="מחבר חץ ישר 10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56" y="5203421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396846" y="5178724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13" name="מחבר חץ ישר 12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2106885" y="5555786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3962504" y="5209595"/>
              <a:ext cx="4797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15556" y="5178043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6" name="אליפסה 15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3001246" y="5231750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1</a:t>
              </a:r>
              <a:endParaRPr lang="he-IL" sz="1400" baseline="-25000" dirty="0"/>
            </a:p>
          </p:txBody>
        </p:sp>
        <p:cxnSp>
          <p:nvCxnSpPr>
            <p:cNvPr id="17" name="מחבר חץ ישר 16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4352" y="5566120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אליפסה 17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4685325" y="5252810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4789995" y="5347854"/>
              <a:ext cx="50405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2</a:t>
              </a:r>
              <a:endParaRPr lang="he-IL" sz="1100" baseline="-25000" dirty="0"/>
            </a:p>
          </p:txBody>
        </p:sp>
      </p:grpSp>
      <p:sp>
        <p:nvSpPr>
          <p:cNvPr id="30" name="מלבן 29"/>
          <p:cNvSpPr/>
          <p:nvPr/>
        </p:nvSpPr>
        <p:spPr>
          <a:xfrm>
            <a:off x="261458" y="2803248"/>
            <a:ext cx="6381033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3. בקר בכל אחד מהמצבים שנוצרו בסעיף 2. האם מכל מצב יש מעבר עבור כל  תו בא"ב? </a:t>
            </a:r>
          </a:p>
          <a:p>
            <a:pPr algn="just">
              <a:spcAft>
                <a:spcPts val="12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אם לא – השלם, אחרת סמן את המצב כמטופל (٧).</a:t>
            </a:r>
          </a:p>
        </p:txBody>
      </p:sp>
      <p:grpSp>
        <p:nvGrpSpPr>
          <p:cNvPr id="2" name="קבוצה 1"/>
          <p:cNvGrpSpPr/>
          <p:nvPr/>
        </p:nvGrpSpPr>
        <p:grpSpPr>
          <a:xfrm>
            <a:off x="1177356" y="4392862"/>
            <a:ext cx="5666374" cy="2135954"/>
            <a:chOff x="1177356" y="4392862"/>
            <a:chExt cx="4402756" cy="1508020"/>
          </a:xfrm>
        </p:grpSpPr>
        <p:cxnSp>
          <p:nvCxnSpPr>
            <p:cNvPr id="21" name="מחבר חץ ישר 20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56" y="5203421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אליפסה 21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396846" y="5178724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23" name="מחבר חץ ישר 22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2106885" y="5555786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3962504" y="5209595"/>
              <a:ext cx="4797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15556" y="5178043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26" name="אליפסה 25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3001246" y="5231750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1</a:t>
              </a:r>
              <a:endParaRPr lang="he-IL" sz="1400" baseline="-25000" dirty="0"/>
            </a:p>
          </p:txBody>
        </p:sp>
        <p:cxnSp>
          <p:nvCxnSpPr>
            <p:cNvPr id="27" name="מחבר חץ ישר 26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4352" y="5566120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4685325" y="5252810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4789995" y="5347854"/>
              <a:ext cx="50405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2</a:t>
              </a:r>
              <a:endParaRPr lang="he-IL" sz="1100" baseline="-25000" dirty="0"/>
            </a:p>
          </p:txBody>
        </p:sp>
        <p:cxnSp>
          <p:nvCxnSpPr>
            <p:cNvPr id="31" name="מחבר חץ ישר 30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56" y="5203421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396846" y="5178724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33" name="מחבר חץ ישר 32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2106885" y="5555786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3962504" y="5209595"/>
              <a:ext cx="479732" cy="28248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endParaRPr lang="he-IL" sz="2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15556" y="5178043"/>
              <a:ext cx="360040" cy="28248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endParaRPr lang="he-IL" sz="2000" dirty="0"/>
            </a:p>
          </p:txBody>
        </p:sp>
        <p:sp>
          <p:nvSpPr>
            <p:cNvPr id="36" name="אליפסה 35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3001246" y="5231750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1</a:t>
              </a:r>
              <a:endParaRPr lang="he-IL" sz="1400" baseline="-25000" dirty="0"/>
            </a:p>
          </p:txBody>
        </p:sp>
        <p:cxnSp>
          <p:nvCxnSpPr>
            <p:cNvPr id="37" name="מחבר חץ ישר 36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4352" y="5566120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4685325" y="5252810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4789995" y="5347854"/>
              <a:ext cx="50405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2</a:t>
              </a:r>
              <a:endParaRPr lang="he-IL" sz="1100" baseline="-25000" dirty="0"/>
            </a:p>
          </p:txBody>
        </p:sp>
        <p:sp>
          <p:nvSpPr>
            <p:cNvPr id="40" name="צורה חופשית 39">
              <a:extLst>
                <a:ext uri="{FF2B5EF4-FFF2-40B4-BE49-F238E27FC236}">
                  <a16:creationId xmlns:a16="http://schemas.microsoft.com/office/drawing/2014/main" id="{B500934A-822F-4C67-BFDB-15367E876397}"/>
                </a:ext>
              </a:extLst>
            </p:cNvPr>
            <p:cNvSpPr>
              <a:spLocks/>
            </p:cNvSpPr>
            <p:nvPr/>
          </p:nvSpPr>
          <p:spPr bwMode="auto">
            <a:xfrm rot="11158254" flipH="1">
              <a:off x="4828563" y="4901231"/>
              <a:ext cx="441473" cy="424815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41" name="צורה חופשית 40">
              <a:extLst>
                <a:ext uri="{FF2B5EF4-FFF2-40B4-BE49-F238E27FC236}">
                  <a16:creationId xmlns:a16="http://schemas.microsoft.com/office/drawing/2014/main" id="{B500934A-822F-4C67-BFDB-15367E876397}"/>
                </a:ext>
              </a:extLst>
            </p:cNvPr>
            <p:cNvSpPr>
              <a:spLocks/>
            </p:cNvSpPr>
            <p:nvPr/>
          </p:nvSpPr>
          <p:spPr bwMode="auto">
            <a:xfrm rot="11158254" flipH="1">
              <a:off x="1655189" y="4805081"/>
              <a:ext cx="441473" cy="544264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F8AF6D7-AEF0-4FB1-8746-40FD9248F098}"/>
                </a:ext>
              </a:extLst>
            </p:cNvPr>
            <p:cNvSpPr txBox="1"/>
            <p:nvPr/>
          </p:nvSpPr>
          <p:spPr>
            <a:xfrm>
              <a:off x="4679912" y="4538302"/>
              <a:ext cx="9002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a,b,c</a:t>
              </a:r>
              <a:endParaRPr lang="he-IL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F8AF6D7-AEF0-4FB1-8746-40FD9248F098}"/>
                </a:ext>
              </a:extLst>
            </p:cNvPr>
            <p:cNvSpPr txBox="1"/>
            <p:nvPr/>
          </p:nvSpPr>
          <p:spPr>
            <a:xfrm>
              <a:off x="1570414" y="4392862"/>
              <a:ext cx="61102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b,c</a:t>
              </a:r>
              <a:endParaRPr lang="he-IL" dirty="0"/>
            </a:p>
          </p:txBody>
        </p:sp>
        <p:sp>
          <p:nvSpPr>
            <p:cNvPr id="44" name="צורה חופשית 43">
              <a:extLst>
                <a:ext uri="{FF2B5EF4-FFF2-40B4-BE49-F238E27FC236}">
                  <a16:creationId xmlns:a16="http://schemas.microsoft.com/office/drawing/2014/main" id="{B500934A-822F-4C67-BFDB-15367E876397}"/>
                </a:ext>
              </a:extLst>
            </p:cNvPr>
            <p:cNvSpPr>
              <a:spLocks/>
            </p:cNvSpPr>
            <p:nvPr/>
          </p:nvSpPr>
          <p:spPr bwMode="auto">
            <a:xfrm rot="11158254" flipH="1">
              <a:off x="3231239" y="4861115"/>
              <a:ext cx="441473" cy="424815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F8AF6D7-AEF0-4FB1-8746-40FD9248F098}"/>
                </a:ext>
              </a:extLst>
            </p:cNvPr>
            <p:cNvSpPr txBox="1"/>
            <p:nvPr/>
          </p:nvSpPr>
          <p:spPr>
            <a:xfrm>
              <a:off x="2901968" y="4502663"/>
              <a:ext cx="9002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b,c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43250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6"/>
            <a:ext cx="5112568" cy="22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5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0666" y="2177096"/>
            <a:ext cx="4918695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lvl="0"/>
            <a:r>
              <a:rPr lang="he-IL" sz="2400" dirty="0">
                <a:latin typeface="Varela Round" pitchFamily="2" charset="-79"/>
                <a:cs typeface="Varela Round" pitchFamily="2" charset="-79"/>
              </a:rPr>
              <a:t>בנה אוטומט סופי דטרמיניסטי שמקבל שפת כל המילים מעל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a,b,c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}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= ∑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המכילות </a:t>
            </a:r>
            <a:r>
              <a:rPr lang="he-IL" sz="2400" u="sng" dirty="0">
                <a:latin typeface="Varela Round" pitchFamily="2" charset="-79"/>
                <a:cs typeface="Varela Round" pitchFamily="2" charset="-79"/>
              </a:rPr>
              <a:t>בדיוק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פעמיים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</a:t>
            </a:r>
            <a:endParaRPr lang="en-US" sz="24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59E180-F7AA-4595-A52D-8390622A9B1F}"/>
              </a:ext>
            </a:extLst>
          </p:cNvPr>
          <p:cNvSpPr txBox="1"/>
          <p:nvPr/>
        </p:nvSpPr>
        <p:spPr>
          <a:xfrm>
            <a:off x="402336" y="2177096"/>
            <a:ext cx="6125001" cy="22159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latin typeface="Varela Round" pitchFamily="2" charset="-79"/>
                <a:cs typeface="Varela Round" pitchFamily="2" charset="-79"/>
              </a:rPr>
              <a:t>מה הבדל בין שאלה זו לשאלה הקודמת?</a:t>
            </a:r>
          </a:p>
          <a:p>
            <a:endParaRPr lang="he-IL" sz="2400" dirty="0">
              <a:latin typeface="Varela Round" pitchFamily="2" charset="-79"/>
              <a:cs typeface="Varela Round" pitchFamily="2" charset="-79"/>
            </a:endParaRPr>
          </a:p>
          <a:p>
            <a:pPr lvl="1"/>
            <a:r>
              <a:rPr lang="he-IL" sz="2400" dirty="0">
                <a:latin typeface="Varela Round" pitchFamily="2" charset="-79"/>
                <a:cs typeface="Varela Round" pitchFamily="2" charset="-79"/>
              </a:rPr>
              <a:t>כאן אחרי שקראנו מילה שמכילה 3 פעמים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ru-RU" sz="2400" dirty="0">
                <a:cs typeface="Varela Round" pitchFamily="2" charset="-79"/>
              </a:rPr>
              <a:t>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או יותר אין סיכוי להגיע למצב מקבל, לכן יש צורך במצב מלכודת!</a:t>
            </a:r>
          </a:p>
          <a:p>
            <a:endParaRPr lang="he-IL" dirty="0"/>
          </a:p>
        </p:txBody>
      </p:sp>
      <p:grpSp>
        <p:nvGrpSpPr>
          <p:cNvPr id="4" name="קבוצה 3"/>
          <p:cNvGrpSpPr/>
          <p:nvPr/>
        </p:nvGrpSpPr>
        <p:grpSpPr>
          <a:xfrm>
            <a:off x="523575" y="4466100"/>
            <a:ext cx="6613332" cy="1953074"/>
            <a:chOff x="1177356" y="4392862"/>
            <a:chExt cx="5967983" cy="1508020"/>
          </a:xfrm>
        </p:grpSpPr>
        <p:cxnSp>
          <p:nvCxnSpPr>
            <p:cNvPr id="47" name="מחבר חץ ישר 46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56" y="5203421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אליפסה 47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396846" y="5178724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49" name="מחבר חץ ישר 48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 flipV="1">
              <a:off x="2106885" y="5555786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3962504" y="5209595"/>
              <a:ext cx="4797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15556" y="5178043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52" name="אליפסה 51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3001246" y="5231750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1</a:t>
              </a:r>
              <a:endParaRPr lang="he-IL" sz="1400" baseline="-25000" dirty="0"/>
            </a:p>
          </p:txBody>
        </p:sp>
        <p:cxnSp>
          <p:nvCxnSpPr>
            <p:cNvPr id="53" name="מחבר חץ ישר 52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4352" y="5566120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אליפסה 53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4685325" y="5252810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אליפסה 54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4789995" y="5347854"/>
              <a:ext cx="50405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2</a:t>
              </a:r>
              <a:endParaRPr lang="he-IL" sz="1100" baseline="-25000" dirty="0"/>
            </a:p>
          </p:txBody>
        </p:sp>
        <p:cxnSp>
          <p:nvCxnSpPr>
            <p:cNvPr id="56" name="מחבר חץ ישר 55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56" y="5203421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אליפסה 56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396846" y="5178724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58" name="מחבר חץ ישר 57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flipV="1">
              <a:off x="2106885" y="5555786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3962504" y="5209595"/>
              <a:ext cx="4797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15556" y="5178043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61" name="אליפסה 60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3001246" y="5231750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1</a:t>
              </a:r>
              <a:endParaRPr lang="he-IL" sz="1400" baseline="-25000" dirty="0"/>
            </a:p>
          </p:txBody>
        </p:sp>
        <p:cxnSp>
          <p:nvCxnSpPr>
            <p:cNvPr id="62" name="מחבר חץ ישר 61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4352" y="5566120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אליפסה 62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4685325" y="5252810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אליפסה 63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4789995" y="5347854"/>
              <a:ext cx="50405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2</a:t>
              </a:r>
              <a:endParaRPr lang="he-IL" sz="1100" baseline="-25000" dirty="0"/>
            </a:p>
          </p:txBody>
        </p:sp>
        <p:sp>
          <p:nvSpPr>
            <p:cNvPr id="65" name="צורה חופשית 64">
              <a:extLst>
                <a:ext uri="{FF2B5EF4-FFF2-40B4-BE49-F238E27FC236}">
                  <a16:creationId xmlns:a16="http://schemas.microsoft.com/office/drawing/2014/main" id="{B500934A-822F-4C67-BFDB-15367E876397}"/>
                </a:ext>
              </a:extLst>
            </p:cNvPr>
            <p:cNvSpPr>
              <a:spLocks/>
            </p:cNvSpPr>
            <p:nvPr/>
          </p:nvSpPr>
          <p:spPr bwMode="auto">
            <a:xfrm rot="11158254" flipH="1">
              <a:off x="4828563" y="4901231"/>
              <a:ext cx="441473" cy="424815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66" name="צורה חופשית 65">
              <a:extLst>
                <a:ext uri="{FF2B5EF4-FFF2-40B4-BE49-F238E27FC236}">
                  <a16:creationId xmlns:a16="http://schemas.microsoft.com/office/drawing/2014/main" id="{B500934A-822F-4C67-BFDB-15367E876397}"/>
                </a:ext>
              </a:extLst>
            </p:cNvPr>
            <p:cNvSpPr>
              <a:spLocks/>
            </p:cNvSpPr>
            <p:nvPr/>
          </p:nvSpPr>
          <p:spPr bwMode="auto">
            <a:xfrm rot="11158254" flipH="1">
              <a:off x="1655189" y="4805081"/>
              <a:ext cx="441473" cy="544264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8AF6D7-AEF0-4FB1-8746-40FD9248F098}"/>
                </a:ext>
              </a:extLst>
            </p:cNvPr>
            <p:cNvSpPr txBox="1"/>
            <p:nvPr/>
          </p:nvSpPr>
          <p:spPr>
            <a:xfrm>
              <a:off x="4522700" y="4510089"/>
              <a:ext cx="9002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b,c</a:t>
              </a:r>
              <a:endParaRPr lang="he-IL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F8AF6D7-AEF0-4FB1-8746-40FD9248F098}"/>
                </a:ext>
              </a:extLst>
            </p:cNvPr>
            <p:cNvSpPr txBox="1"/>
            <p:nvPr/>
          </p:nvSpPr>
          <p:spPr>
            <a:xfrm>
              <a:off x="1570414" y="4392862"/>
              <a:ext cx="61102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b,c</a:t>
              </a:r>
              <a:endParaRPr lang="he-IL" dirty="0"/>
            </a:p>
          </p:txBody>
        </p:sp>
        <p:sp>
          <p:nvSpPr>
            <p:cNvPr id="69" name="צורה חופשית 68">
              <a:extLst>
                <a:ext uri="{FF2B5EF4-FFF2-40B4-BE49-F238E27FC236}">
                  <a16:creationId xmlns:a16="http://schemas.microsoft.com/office/drawing/2014/main" id="{B500934A-822F-4C67-BFDB-15367E876397}"/>
                </a:ext>
              </a:extLst>
            </p:cNvPr>
            <p:cNvSpPr>
              <a:spLocks/>
            </p:cNvSpPr>
            <p:nvPr/>
          </p:nvSpPr>
          <p:spPr bwMode="auto">
            <a:xfrm rot="11158254" flipH="1">
              <a:off x="3231239" y="4861115"/>
              <a:ext cx="441473" cy="424815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8AF6D7-AEF0-4FB1-8746-40FD9248F098}"/>
                </a:ext>
              </a:extLst>
            </p:cNvPr>
            <p:cNvSpPr txBox="1"/>
            <p:nvPr/>
          </p:nvSpPr>
          <p:spPr>
            <a:xfrm>
              <a:off x="2901968" y="4502663"/>
              <a:ext cx="9002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b,c</a:t>
              </a:r>
              <a:endParaRPr lang="he-IL" dirty="0"/>
            </a:p>
          </p:txBody>
        </p:sp>
        <p:sp>
          <p:nvSpPr>
            <p:cNvPr id="71" name="אליפסה 70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6349990" y="5231750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1</a:t>
              </a:r>
              <a:endParaRPr lang="he-IL" sz="1400" baseline="-25000" dirty="0"/>
            </a:p>
          </p:txBody>
        </p:sp>
        <p:sp>
          <p:nvSpPr>
            <p:cNvPr id="72" name="אליפסה 71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6349990" y="5231750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3</a:t>
              </a:r>
              <a:endParaRPr lang="he-IL" sz="1400" baseline="-25000" dirty="0"/>
            </a:p>
          </p:txBody>
        </p:sp>
        <p:sp>
          <p:nvSpPr>
            <p:cNvPr id="73" name="צורה חופשית 72">
              <a:extLst>
                <a:ext uri="{FF2B5EF4-FFF2-40B4-BE49-F238E27FC236}">
                  <a16:creationId xmlns:a16="http://schemas.microsoft.com/office/drawing/2014/main" id="{B500934A-822F-4C67-BFDB-15367E876397}"/>
                </a:ext>
              </a:extLst>
            </p:cNvPr>
            <p:cNvSpPr>
              <a:spLocks/>
            </p:cNvSpPr>
            <p:nvPr/>
          </p:nvSpPr>
          <p:spPr bwMode="auto">
            <a:xfrm rot="11158254" flipH="1">
              <a:off x="6579983" y="4861115"/>
              <a:ext cx="441473" cy="424815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6286267" y="4427191"/>
              <a:ext cx="85907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a,b,c</a:t>
              </a:r>
              <a:endParaRPr lang="he-IL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5586684" y="5171086"/>
              <a:ext cx="4797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cxnSp>
          <p:nvCxnSpPr>
            <p:cNvPr id="76" name="מחבר חץ ישר 75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906" y="5585455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8B59E180-F7AA-4595-A52D-8390622A9B1F}"/>
              </a:ext>
            </a:extLst>
          </p:cNvPr>
          <p:cNvSpPr txBox="1"/>
          <p:nvPr/>
        </p:nvSpPr>
        <p:spPr>
          <a:xfrm>
            <a:off x="7630399" y="3776113"/>
            <a:ext cx="42930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just"/>
            <a:r>
              <a:rPr lang="en-US" dirty="0">
                <a:latin typeface="Varela Round" pitchFamily="2" charset="-79"/>
                <a:cs typeface="Varela Round" pitchFamily="2" charset="-79"/>
              </a:rPr>
              <a:t>q0 </a:t>
            </a:r>
            <a:r>
              <a:rPr lang="he-IL" dirty="0">
                <a:latin typeface="Varela Round" pitchFamily="2" charset="-79"/>
                <a:cs typeface="Varela Round" pitchFamily="2" charset="-79"/>
              </a:rPr>
              <a:t> מחכה ל</a:t>
            </a:r>
            <a:r>
              <a:rPr lang="en-US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ru-RU" dirty="0">
                <a:cs typeface="Varela Round" pitchFamily="2" charset="-79"/>
              </a:rPr>
              <a:t>  </a:t>
            </a:r>
            <a:r>
              <a:rPr lang="he-IL" dirty="0">
                <a:latin typeface="Varela Round" pitchFamily="2" charset="-79"/>
                <a:cs typeface="Varela Round" pitchFamily="2" charset="-79"/>
              </a:rPr>
              <a:t>  הראשון </a:t>
            </a:r>
          </a:p>
          <a:p>
            <a:pPr algn="just"/>
            <a:r>
              <a:rPr lang="en-US" dirty="0">
                <a:latin typeface="Varela Round" pitchFamily="2" charset="-79"/>
                <a:cs typeface="Varela Round" pitchFamily="2" charset="-79"/>
              </a:rPr>
              <a:t>q1</a:t>
            </a:r>
            <a:r>
              <a:rPr lang="ru-RU" dirty="0">
                <a:cs typeface="Varela Round" pitchFamily="2" charset="-79"/>
              </a:rPr>
              <a:t> </a:t>
            </a:r>
            <a:r>
              <a:rPr lang="he-IL" dirty="0">
                <a:latin typeface="Varela Round" pitchFamily="2" charset="-79"/>
                <a:cs typeface="Varela Round" pitchFamily="2" charset="-79"/>
              </a:rPr>
              <a:t> זוכר שהיה רק </a:t>
            </a:r>
            <a:r>
              <a:rPr lang="en-US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dirty="0">
                <a:latin typeface="Varela Round" pitchFamily="2" charset="-79"/>
                <a:cs typeface="Varela Round" pitchFamily="2" charset="-79"/>
              </a:rPr>
              <a:t> אחד, מחכה ל </a:t>
            </a:r>
            <a:r>
              <a:rPr lang="en-US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dirty="0">
                <a:latin typeface="Varela Round" pitchFamily="2" charset="-79"/>
                <a:cs typeface="Varela Round" pitchFamily="2" charset="-79"/>
              </a:rPr>
              <a:t> השני.</a:t>
            </a:r>
          </a:p>
          <a:p>
            <a:pPr algn="just"/>
            <a:r>
              <a:rPr lang="en-US" dirty="0">
                <a:latin typeface="Varela Round" pitchFamily="2" charset="-79"/>
                <a:cs typeface="Varela Round" pitchFamily="2" charset="-79"/>
              </a:rPr>
              <a:t>q2</a:t>
            </a:r>
            <a:r>
              <a:rPr lang="ru-RU" dirty="0">
                <a:cs typeface="Varela Round" pitchFamily="2" charset="-79"/>
              </a:rPr>
              <a:t> </a:t>
            </a:r>
            <a:r>
              <a:rPr lang="he-IL" dirty="0">
                <a:latin typeface="Varela Round" pitchFamily="2" charset="-79"/>
                <a:cs typeface="Varela Round" pitchFamily="2" charset="-79"/>
              </a:rPr>
              <a:t> זוכר שהיה פעמיים </a:t>
            </a:r>
            <a:r>
              <a:rPr lang="en-US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dirty="0">
                <a:latin typeface="Varela Round" pitchFamily="2" charset="-79"/>
                <a:cs typeface="Varela Round" pitchFamily="2" charset="-79"/>
              </a:rPr>
              <a:t>.</a:t>
            </a:r>
          </a:p>
          <a:p>
            <a:pPr algn="just"/>
            <a:r>
              <a:rPr lang="he-IL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en-US" dirty="0">
                <a:latin typeface="Varela Round" pitchFamily="2" charset="-79"/>
                <a:cs typeface="Varela Round" pitchFamily="2" charset="-79"/>
              </a:rPr>
              <a:t>q3</a:t>
            </a:r>
            <a:r>
              <a:rPr lang="he-IL" dirty="0">
                <a:latin typeface="Varela Round" pitchFamily="2" charset="-79"/>
                <a:cs typeface="Varela Round" pitchFamily="2" charset="-79"/>
              </a:rPr>
              <a:t> מצב מלכודת</a:t>
            </a:r>
          </a:p>
        </p:txBody>
      </p:sp>
    </p:spTree>
    <p:extLst>
      <p:ext uri="{BB962C8B-B14F-4D97-AF65-F5344CB8AC3E}">
        <p14:creationId xmlns:p14="http://schemas.microsoft.com/office/powerpoint/2010/main" val="153603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527303" y="1433836"/>
            <a:ext cx="10957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he-IL" sz="28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תורת האוטומטים ( או "מודלים חישוביים" כפי שנקרא אצלנו) היא החלק הראשון של תורת החישוביות", המגדיר סוג של מודל חישובי,(מודל מתמטי-פורמלי ) במטרה להגדיר את יכולות המחשב</a:t>
            </a:r>
            <a:endParaRPr lang="he-IL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5364183" y="332656"/>
            <a:ext cx="612068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מודלים חישוביים</a:t>
            </a:r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018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6"/>
            <a:ext cx="5112568" cy="22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6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0666" y="2177096"/>
            <a:ext cx="4918695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lvl="0"/>
            <a:r>
              <a:rPr lang="he-IL" sz="2400" dirty="0">
                <a:latin typeface="Varela Round" pitchFamily="2" charset="-79"/>
                <a:cs typeface="Varela Round" pitchFamily="2" charset="-79"/>
              </a:rPr>
              <a:t>בנה אוטומט סופי דטרמיניסטי שמקבל שפת כל המילים מעל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a,b,c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}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= ∑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שמתחילות ומסתיימות ב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</a:t>
            </a:r>
            <a:endParaRPr lang="en-US" sz="24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59E180-F7AA-4595-A52D-8390622A9B1F}"/>
              </a:ext>
            </a:extLst>
          </p:cNvPr>
          <p:cNvSpPr txBox="1"/>
          <p:nvPr/>
        </p:nvSpPr>
        <p:spPr>
          <a:xfrm>
            <a:off x="530352" y="2177096"/>
            <a:ext cx="6072328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האם אפסילון (</a:t>
            </a:r>
            <a:r>
              <a:rPr lang="el-GR" sz="2400" dirty="0">
                <a:cs typeface="Varela Round" pitchFamily="2" charset="-79"/>
              </a:rPr>
              <a:t>ε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) בשפה? </a:t>
            </a:r>
          </a:p>
          <a:p>
            <a:pPr lvl="1" algn="just"/>
            <a:r>
              <a:rPr lang="he-IL" sz="2400" dirty="0">
                <a:latin typeface="Varela Round" pitchFamily="2" charset="-79"/>
                <a:cs typeface="Varela Round" pitchFamily="2" charset="-79"/>
              </a:rPr>
              <a:t>     תשובה: לא</a:t>
            </a:r>
          </a:p>
          <a:p>
            <a:pPr algn="just"/>
            <a:endParaRPr lang="he-IL" sz="2400" dirty="0">
              <a:latin typeface="Varela Round" pitchFamily="2" charset="-79"/>
              <a:cs typeface="Varela Round" pitchFamily="2" charset="-79"/>
            </a:endParaRPr>
          </a:p>
          <a:p>
            <a:pPr algn="just"/>
            <a:r>
              <a:rPr lang="he-IL" sz="2400" dirty="0">
                <a:latin typeface="Varela Round" pitchFamily="2" charset="-79"/>
                <a:cs typeface="Varela Round" pitchFamily="2" charset="-79"/>
              </a:rPr>
              <a:t>2.   מהי המילה הקצרה ביותר בשפה? </a:t>
            </a:r>
          </a:p>
          <a:p>
            <a:pPr lvl="1" algn="just"/>
            <a:r>
              <a:rPr lang="he-IL" sz="2400" dirty="0">
                <a:latin typeface="Varela Round" pitchFamily="2" charset="-79"/>
                <a:cs typeface="Varela Round" pitchFamily="2" charset="-79"/>
              </a:rPr>
              <a:t>     תשובה: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 </a:t>
            </a:r>
          </a:p>
          <a:p>
            <a:pPr lvl="2" algn="just"/>
            <a:r>
              <a:rPr lang="he-IL" sz="2400" dirty="0">
                <a:latin typeface="Varela Round" pitchFamily="2" charset="-79"/>
                <a:cs typeface="Varela Round" pitchFamily="2" charset="-79"/>
              </a:rPr>
              <a:t>נבנה עבורה מסלול שמוביל למצב מקבל.</a:t>
            </a:r>
          </a:p>
          <a:p>
            <a:endParaRPr lang="he-IL" sz="2400" dirty="0">
              <a:latin typeface="Varela Round" pitchFamily="2" charset="-79"/>
              <a:cs typeface="Varela Round" pitchFamily="2" charset="-79"/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1668976" y="4913275"/>
            <a:ext cx="3760404" cy="1039877"/>
            <a:chOff x="1177356" y="5178043"/>
            <a:chExt cx="2533929" cy="676536"/>
          </a:xfrm>
        </p:grpSpPr>
        <p:cxnSp>
          <p:nvCxnSpPr>
            <p:cNvPr id="40" name="מחבר חץ ישר 39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56" y="5203421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אליפסה 40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396846" y="5178724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15556" y="5178043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cxnSp>
          <p:nvCxnSpPr>
            <p:cNvPr id="43" name="מחבר חץ ישר 42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56" y="5203421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אליפסה 43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396846" y="5178724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45" name="מחבר חץ ישר 44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6885" y="5555786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15556" y="5178043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79" name="אליפסה 78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2991205" y="5206507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0" name="אליפסה 79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3108910" y="5294945"/>
              <a:ext cx="50405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q1</a:t>
              </a:r>
              <a:endParaRPr lang="he-IL" sz="11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684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6"/>
            <a:ext cx="5112568" cy="22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6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0666" y="2177096"/>
            <a:ext cx="4918695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lvl="0"/>
            <a:r>
              <a:rPr lang="he-IL" sz="2400" dirty="0">
                <a:latin typeface="Varela Round" pitchFamily="2" charset="-79"/>
                <a:cs typeface="Varela Round" pitchFamily="2" charset="-79"/>
              </a:rPr>
              <a:t>בנה אוטומט סופי דטרמיניסטי שמקבל שפת כל המילים מעל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a,b,c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}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= ∑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שמתחילות ומסתיימות ב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</a:t>
            </a:r>
            <a:endParaRPr lang="en-US" sz="2400" dirty="0">
              <a:latin typeface="Varela Round" pitchFamily="2" charset="-79"/>
              <a:cs typeface="Varela Round" pitchFamily="2" charset="-79"/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1626289" y="1585976"/>
            <a:ext cx="3055439" cy="939679"/>
            <a:chOff x="1177356" y="5178043"/>
            <a:chExt cx="2533929" cy="676536"/>
          </a:xfrm>
        </p:grpSpPr>
        <p:cxnSp>
          <p:nvCxnSpPr>
            <p:cNvPr id="40" name="מחבר חץ ישר 39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56" y="5203421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אליפסה 40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396846" y="5178724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15556" y="5178043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cxnSp>
          <p:nvCxnSpPr>
            <p:cNvPr id="43" name="מחבר חץ ישר 42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56" y="5203421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אליפסה 43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396846" y="5178724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45" name="מחבר חץ ישר 44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6885" y="5555786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15556" y="5178043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79" name="אליפסה 78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2991205" y="5206507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0" name="אליפסה 79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3108910" y="5294945"/>
              <a:ext cx="50405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q1</a:t>
              </a:r>
              <a:endParaRPr lang="he-IL" sz="1100" baseline="-25000" dirty="0"/>
            </a:p>
          </p:txBody>
        </p:sp>
      </p:grpSp>
      <p:sp>
        <p:nvSpPr>
          <p:cNvPr id="27" name="מלבן 26"/>
          <p:cNvSpPr/>
          <p:nvPr/>
        </p:nvSpPr>
        <p:spPr>
          <a:xfrm>
            <a:off x="1" y="2677061"/>
            <a:ext cx="684373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3.  בקר בכל אחד מהמצבים שנוצרו בסעיף 2. </a:t>
            </a:r>
          </a:p>
          <a:p>
            <a:pPr algn="just">
              <a:spcAft>
                <a:spcPts val="12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     האם מכל מצב יש מעבר עבור כל תו בא"ב? </a:t>
            </a:r>
          </a:p>
          <a:p>
            <a:pPr lvl="1" algn="just">
              <a:spcAft>
                <a:spcPts val="12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אם לא – תשלים, אחרת סמן את המצב כמטופל (٧).</a:t>
            </a:r>
          </a:p>
        </p:txBody>
      </p:sp>
      <p:grpSp>
        <p:nvGrpSpPr>
          <p:cNvPr id="4" name="קבוצה 3"/>
          <p:cNvGrpSpPr/>
          <p:nvPr/>
        </p:nvGrpSpPr>
        <p:grpSpPr>
          <a:xfrm>
            <a:off x="1303776" y="4401389"/>
            <a:ext cx="3631095" cy="2273009"/>
            <a:chOff x="1043608" y="4153297"/>
            <a:chExt cx="2686479" cy="1698863"/>
          </a:xfrm>
        </p:grpSpPr>
        <p:cxnSp>
          <p:nvCxnSpPr>
            <p:cNvPr id="18" name="מחבר חץ ישר 17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96158" y="4178675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415648" y="4153978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34358" y="4153297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cxnSp>
          <p:nvCxnSpPr>
            <p:cNvPr id="21" name="מחבר חץ ישר 20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96158" y="4178675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אליפסה 21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415648" y="4153978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23" name="מחבר חץ ישר 22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687" y="4531040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34358" y="4153297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25" name="אליפסה 24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3010007" y="4181761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אליפסה 25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3127712" y="4270199"/>
              <a:ext cx="50405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q1</a:t>
              </a:r>
              <a:endParaRPr lang="he-IL" sz="1100" baseline="-25000" dirty="0"/>
            </a:p>
          </p:txBody>
        </p:sp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9C6E7DA9-F90E-441C-9695-077F237E1FA4}"/>
                </a:ext>
              </a:extLst>
            </p:cNvPr>
            <p:cNvSpPr/>
            <p:nvPr/>
          </p:nvSpPr>
          <p:spPr>
            <a:xfrm>
              <a:off x="2434358" y="5268165"/>
              <a:ext cx="693354" cy="583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3</a:t>
              </a:r>
              <a:endParaRPr lang="he-IL" sz="1100" baseline="-25000" dirty="0"/>
            </a:p>
          </p:txBody>
        </p:sp>
        <p:sp>
          <p:nvSpPr>
            <p:cNvPr id="29" name="צורה חופשית 19">
              <a:extLst>
                <a:ext uri="{FF2B5EF4-FFF2-40B4-BE49-F238E27FC236}">
                  <a16:creationId xmlns:a16="http://schemas.microsoft.com/office/drawing/2014/main" id="{20E5FFC6-66BA-4DE0-810C-1F77601D2B06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2111394" y="5411932"/>
              <a:ext cx="310433" cy="443228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1043608" y="5356034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a,b,c</a:t>
              </a:r>
              <a:endParaRPr lang="he-IL" dirty="0"/>
            </a:p>
          </p:txBody>
        </p:sp>
        <p:cxnSp>
          <p:nvCxnSpPr>
            <p:cNvPr id="31" name="מחבר חץ ישר 30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1900037" y="4751986"/>
              <a:ext cx="635860" cy="60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1153901" y="4859907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b,c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1674750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6"/>
            <a:ext cx="5112568" cy="22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6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0666" y="2177096"/>
            <a:ext cx="4918695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lvl="0"/>
            <a:r>
              <a:rPr lang="he-IL" sz="2400" dirty="0">
                <a:latin typeface="Varela Round" pitchFamily="2" charset="-79"/>
                <a:cs typeface="Varela Round" pitchFamily="2" charset="-79"/>
              </a:rPr>
              <a:t>בנה אוטומט סופי דטרמיניסטי שמקבל שפת כל המילים מעל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a,b,c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}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= ∑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שמתחילות ומסתיימות ב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</a:t>
            </a:r>
            <a:endParaRPr lang="en-US" sz="2400" dirty="0">
              <a:latin typeface="Varela Round" pitchFamily="2" charset="-79"/>
              <a:cs typeface="Varela Round" pitchFamily="2" charset="-79"/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1626289" y="1585976"/>
            <a:ext cx="3055439" cy="939679"/>
            <a:chOff x="1177356" y="5178043"/>
            <a:chExt cx="2533929" cy="676536"/>
          </a:xfrm>
        </p:grpSpPr>
        <p:cxnSp>
          <p:nvCxnSpPr>
            <p:cNvPr id="40" name="מחבר חץ ישר 39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56" y="5203421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אליפסה 40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396846" y="5178724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15556" y="5178043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cxnSp>
          <p:nvCxnSpPr>
            <p:cNvPr id="43" name="מחבר חץ ישר 42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56" y="5203421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אליפסה 43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396846" y="5178724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45" name="מחבר חץ ישר 44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6885" y="5555786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15556" y="5178043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79" name="אליפסה 78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2991205" y="5206507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0" name="אליפסה 79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3108910" y="5294945"/>
              <a:ext cx="50405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q1</a:t>
              </a:r>
              <a:endParaRPr lang="he-IL" sz="1100" baseline="-25000" dirty="0"/>
            </a:p>
          </p:txBody>
        </p:sp>
      </p:grpSp>
      <p:sp>
        <p:nvSpPr>
          <p:cNvPr id="27" name="מלבן 26"/>
          <p:cNvSpPr/>
          <p:nvPr/>
        </p:nvSpPr>
        <p:spPr>
          <a:xfrm>
            <a:off x="1" y="2677061"/>
            <a:ext cx="684373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3.  בקר בכל אחד מהמצבים שנוצרו בסעיף 2. </a:t>
            </a:r>
          </a:p>
          <a:p>
            <a:pPr algn="just">
              <a:spcAft>
                <a:spcPts val="12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     האם מכל מצב יש מעבר עבור כל תו בא"ב? </a:t>
            </a:r>
          </a:p>
          <a:p>
            <a:pPr lvl="1" algn="just">
              <a:spcAft>
                <a:spcPts val="12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אם לא – תשלים, אחרת סמן את המצב כמטופל (٧).</a:t>
            </a:r>
          </a:p>
        </p:txBody>
      </p:sp>
      <p:grpSp>
        <p:nvGrpSpPr>
          <p:cNvPr id="4" name="קבוצה 3"/>
          <p:cNvGrpSpPr/>
          <p:nvPr/>
        </p:nvGrpSpPr>
        <p:grpSpPr>
          <a:xfrm>
            <a:off x="950786" y="4401389"/>
            <a:ext cx="3631095" cy="2273009"/>
            <a:chOff x="1043608" y="4153297"/>
            <a:chExt cx="2686479" cy="1698863"/>
          </a:xfrm>
        </p:grpSpPr>
        <p:cxnSp>
          <p:nvCxnSpPr>
            <p:cNvPr id="18" name="מחבר חץ ישר 17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96158" y="4178675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415648" y="4153978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34358" y="4153297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cxnSp>
          <p:nvCxnSpPr>
            <p:cNvPr id="21" name="מחבר חץ ישר 20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96158" y="4178675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אליפסה 21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415648" y="4153978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/>
                <a:t>q</a:t>
              </a:r>
              <a:r>
                <a:rPr lang="en-US" sz="16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23" name="מחבר חץ ישר 22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687" y="4531040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34358" y="4153297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25" name="אליפסה 24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3010007" y="4181761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אליפסה 25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3127712" y="4270199"/>
              <a:ext cx="50405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/>
                <a:t>q1</a:t>
              </a:r>
              <a:endParaRPr lang="he-IL" sz="1100" baseline="-25000" dirty="0"/>
            </a:p>
          </p:txBody>
        </p:sp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9C6E7DA9-F90E-441C-9695-077F237E1FA4}"/>
                </a:ext>
              </a:extLst>
            </p:cNvPr>
            <p:cNvSpPr/>
            <p:nvPr/>
          </p:nvSpPr>
          <p:spPr>
            <a:xfrm>
              <a:off x="2434358" y="5268165"/>
              <a:ext cx="693354" cy="583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/>
                <a:t>q</a:t>
              </a:r>
              <a:r>
                <a:rPr lang="en-US" sz="1600" baseline="-25000" dirty="0"/>
                <a:t>3</a:t>
              </a:r>
              <a:endParaRPr lang="he-IL" sz="1100" baseline="-25000" dirty="0"/>
            </a:p>
          </p:txBody>
        </p:sp>
        <p:sp>
          <p:nvSpPr>
            <p:cNvPr id="29" name="צורה חופשית 19">
              <a:extLst>
                <a:ext uri="{FF2B5EF4-FFF2-40B4-BE49-F238E27FC236}">
                  <a16:creationId xmlns:a16="http://schemas.microsoft.com/office/drawing/2014/main" id="{20E5FFC6-66BA-4DE0-810C-1F77601D2B06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2111394" y="5411932"/>
              <a:ext cx="310433" cy="443228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1043608" y="5356034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a,b,c</a:t>
              </a:r>
              <a:endParaRPr lang="he-IL" dirty="0"/>
            </a:p>
          </p:txBody>
        </p:sp>
        <p:cxnSp>
          <p:nvCxnSpPr>
            <p:cNvPr id="31" name="מחבר חץ ישר 30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1900037" y="4751986"/>
              <a:ext cx="635860" cy="60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1153901" y="4859907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b,c</a:t>
              </a:r>
              <a:endParaRPr lang="he-IL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833159" y="5335474"/>
            <a:ext cx="4920952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Varela Round" pitchFamily="2" charset="-79"/>
                <a:cs typeface="Varela Round" pitchFamily="2" charset="-79"/>
              </a:rPr>
              <a:t>q0,q3</a:t>
            </a:r>
            <a:r>
              <a:rPr lang="he-IL" sz="2000" dirty="0">
                <a:latin typeface="Varela Round" pitchFamily="2" charset="-79"/>
                <a:cs typeface="Varela Round" pitchFamily="2" charset="-79"/>
              </a:rPr>
              <a:t> "מטופלים". יש מכל אחד מהם מעבר עבור כל תו בא"ב. </a:t>
            </a:r>
          </a:p>
          <a:p>
            <a:endParaRPr lang="he-IL" sz="2000" dirty="0">
              <a:latin typeface="Varela Round" pitchFamily="2" charset="-79"/>
              <a:cs typeface="Varela Round" pitchFamily="2" charset="-79"/>
            </a:endParaRPr>
          </a:p>
          <a:p>
            <a:r>
              <a:rPr lang="he-IL" sz="2000" dirty="0">
                <a:latin typeface="Varela Round" pitchFamily="2" charset="-79"/>
                <a:cs typeface="Varela Round" pitchFamily="2" charset="-79"/>
              </a:rPr>
              <a:t>מה לגבי </a:t>
            </a:r>
            <a:r>
              <a:rPr lang="en-US" sz="2000" dirty="0">
                <a:latin typeface="Varela Round" pitchFamily="2" charset="-79"/>
                <a:cs typeface="Varela Round" pitchFamily="2" charset="-79"/>
              </a:rPr>
              <a:t>q1</a:t>
            </a:r>
            <a:r>
              <a:rPr lang="he-IL" sz="2000" dirty="0">
                <a:latin typeface="Varela Round" pitchFamily="2" charset="-79"/>
                <a:cs typeface="Varela Round" pitchFamily="2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1139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6"/>
            <a:ext cx="5112568" cy="22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6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0666" y="2177096"/>
            <a:ext cx="4918695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lvl="0"/>
            <a:r>
              <a:rPr lang="he-IL" sz="2400" dirty="0">
                <a:latin typeface="Varela Round" pitchFamily="2" charset="-79"/>
                <a:cs typeface="Varela Round" pitchFamily="2" charset="-79"/>
              </a:rPr>
              <a:t>בנה אוטומט סופי דטרמיניסטי שמקבל שפת כל המילים מעל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a,b,c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}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= ∑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שמתחילות ומסתיימות ב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</a:t>
            </a:r>
            <a:endParaRPr lang="en-US" sz="2400" dirty="0">
              <a:latin typeface="Varela Round" pitchFamily="2" charset="-79"/>
              <a:cs typeface="Varela Round" pitchFamily="2" charset="-79"/>
            </a:endParaRPr>
          </a:p>
        </p:txBody>
      </p:sp>
      <p:grpSp>
        <p:nvGrpSpPr>
          <p:cNvPr id="4" name="קבוצה 3"/>
          <p:cNvGrpSpPr/>
          <p:nvPr/>
        </p:nvGrpSpPr>
        <p:grpSpPr>
          <a:xfrm>
            <a:off x="135745" y="1494402"/>
            <a:ext cx="2816914" cy="1606075"/>
            <a:chOff x="1043608" y="4153297"/>
            <a:chExt cx="2686479" cy="1698863"/>
          </a:xfrm>
        </p:grpSpPr>
        <p:cxnSp>
          <p:nvCxnSpPr>
            <p:cNvPr id="18" name="מחבר חץ ישר 17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96158" y="4178675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415648" y="4153978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34358" y="4153297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cxnSp>
          <p:nvCxnSpPr>
            <p:cNvPr id="21" name="מחבר חץ ישר 20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96158" y="4178675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אליפסה 21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415648" y="4153978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/>
                <a:t>q</a:t>
              </a:r>
              <a:r>
                <a:rPr lang="en-US" sz="16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23" name="מחבר חץ ישר 22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687" y="4531040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34358" y="4153297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25" name="אליפסה 24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3010007" y="4181761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אליפסה 25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3127712" y="4270199"/>
              <a:ext cx="50405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q1</a:t>
              </a:r>
              <a:endParaRPr lang="he-IL" sz="1000" baseline="-25000" dirty="0"/>
            </a:p>
          </p:txBody>
        </p:sp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9C6E7DA9-F90E-441C-9695-077F237E1FA4}"/>
                </a:ext>
              </a:extLst>
            </p:cNvPr>
            <p:cNvSpPr/>
            <p:nvPr/>
          </p:nvSpPr>
          <p:spPr>
            <a:xfrm>
              <a:off x="2434358" y="5268165"/>
              <a:ext cx="693354" cy="583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/>
                <a:t>q</a:t>
              </a:r>
              <a:r>
                <a:rPr lang="en-US" sz="1600" baseline="-25000" dirty="0"/>
                <a:t>3</a:t>
              </a:r>
              <a:endParaRPr lang="he-IL" sz="1100" baseline="-25000" dirty="0"/>
            </a:p>
          </p:txBody>
        </p:sp>
        <p:sp>
          <p:nvSpPr>
            <p:cNvPr id="29" name="צורה חופשית 19">
              <a:extLst>
                <a:ext uri="{FF2B5EF4-FFF2-40B4-BE49-F238E27FC236}">
                  <a16:creationId xmlns:a16="http://schemas.microsoft.com/office/drawing/2014/main" id="{20E5FFC6-66BA-4DE0-810C-1F77601D2B06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2111394" y="5411932"/>
              <a:ext cx="310433" cy="443228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1043608" y="5356034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a,b,c</a:t>
              </a:r>
              <a:endParaRPr lang="he-IL" dirty="0"/>
            </a:p>
          </p:txBody>
        </p:sp>
        <p:cxnSp>
          <p:nvCxnSpPr>
            <p:cNvPr id="31" name="מחבר חץ ישר 30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1900037" y="4751986"/>
              <a:ext cx="635860" cy="60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1153901" y="4859907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b,c</a:t>
              </a:r>
              <a:endParaRPr lang="he-IL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962457" y="1356504"/>
            <a:ext cx="343138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latin typeface="Varela Round" pitchFamily="2" charset="-79"/>
                <a:cs typeface="Varela Round" pitchFamily="2" charset="-79"/>
              </a:rPr>
              <a:t>מ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q1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ממנו צריך לצאת למצב אחר, מצב המתנה לתו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</a:t>
            </a:r>
          </a:p>
        </p:txBody>
      </p:sp>
      <p:grpSp>
        <p:nvGrpSpPr>
          <p:cNvPr id="8" name="קבוצה 7"/>
          <p:cNvGrpSpPr/>
          <p:nvPr/>
        </p:nvGrpSpPr>
        <p:grpSpPr>
          <a:xfrm>
            <a:off x="1623612" y="4362608"/>
            <a:ext cx="3079919" cy="2253391"/>
            <a:chOff x="2890696" y="4019445"/>
            <a:chExt cx="2686479" cy="1832715"/>
          </a:xfrm>
        </p:grpSpPr>
        <p:cxnSp>
          <p:nvCxnSpPr>
            <p:cNvPr id="34" name="מחבר חץ ישר 33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3043246" y="4178675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אליפסה 34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3262736" y="4153978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4281446" y="4153297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cxnSp>
          <p:nvCxnSpPr>
            <p:cNvPr id="37" name="מחבר חץ ישר 36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3043246" y="4178675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3262736" y="4153978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39" name="מחבר חץ ישר 38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2775" y="4531040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4281446" y="4153297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47" name="אליפסה 46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4857095" y="4181761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אליפסה 47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4974800" y="4270199"/>
              <a:ext cx="50405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q1</a:t>
              </a:r>
              <a:endParaRPr lang="he-IL" sz="1100" baseline="-25000" dirty="0"/>
            </a:p>
          </p:txBody>
        </p:sp>
        <p:sp>
          <p:nvSpPr>
            <p:cNvPr id="49" name="אליפסה 48">
              <a:extLst>
                <a:ext uri="{FF2B5EF4-FFF2-40B4-BE49-F238E27FC236}">
                  <a16:creationId xmlns:a16="http://schemas.microsoft.com/office/drawing/2014/main" id="{9C6E7DA9-F90E-441C-9695-077F237E1FA4}"/>
                </a:ext>
              </a:extLst>
            </p:cNvPr>
            <p:cNvSpPr/>
            <p:nvPr/>
          </p:nvSpPr>
          <p:spPr>
            <a:xfrm>
              <a:off x="4281446" y="5268165"/>
              <a:ext cx="693354" cy="583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3</a:t>
              </a:r>
              <a:endParaRPr lang="he-IL" sz="1100" baseline="-25000" dirty="0"/>
            </a:p>
          </p:txBody>
        </p:sp>
        <p:sp>
          <p:nvSpPr>
            <p:cNvPr id="50" name="צורה חופשית 19">
              <a:extLst>
                <a:ext uri="{FF2B5EF4-FFF2-40B4-BE49-F238E27FC236}">
                  <a16:creationId xmlns:a16="http://schemas.microsoft.com/office/drawing/2014/main" id="{20E5FFC6-66BA-4DE0-810C-1F77601D2B06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3958482" y="5411932"/>
              <a:ext cx="310433" cy="443228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2890696" y="5356034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a,b,c</a:t>
              </a:r>
              <a:endParaRPr lang="he-IL" dirty="0"/>
            </a:p>
          </p:txBody>
        </p:sp>
        <p:cxnSp>
          <p:nvCxnSpPr>
            <p:cNvPr id="52" name="מחבר חץ ישר 51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3747125" y="4751986"/>
              <a:ext cx="635860" cy="60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3000989" y="4859907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b,c</a:t>
              </a:r>
              <a:endParaRPr lang="he-IL" dirty="0"/>
            </a:p>
          </p:txBody>
        </p:sp>
        <p:cxnSp>
          <p:nvCxnSpPr>
            <p:cNvPr id="54" name="מחבר ישר 53"/>
            <p:cNvCxnSpPr/>
            <p:nvPr/>
          </p:nvCxnSpPr>
          <p:spPr>
            <a:xfrm>
              <a:off x="4648491" y="4019445"/>
              <a:ext cx="9780" cy="112266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2426945" y="3040543"/>
            <a:ext cx="237708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solidFill>
                  <a:srgbClr val="00B050"/>
                </a:solidFill>
                <a:latin typeface="Varela Round" pitchFamily="2" charset="-79"/>
                <a:cs typeface="Varela Round" pitchFamily="2" charset="-79"/>
              </a:rPr>
              <a:t>"קיר" שאסור לעבור אותו אחורה, אחרת נשכח שמילה התחילה כנדרש.</a:t>
            </a:r>
          </a:p>
        </p:txBody>
      </p:sp>
    </p:spTree>
    <p:extLst>
      <p:ext uri="{BB962C8B-B14F-4D97-AF65-F5344CB8AC3E}">
        <p14:creationId xmlns:p14="http://schemas.microsoft.com/office/powerpoint/2010/main" val="116596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6"/>
            <a:ext cx="5112568" cy="22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6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0666" y="2177096"/>
            <a:ext cx="4918695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lvl="0"/>
            <a:r>
              <a:rPr lang="he-IL" sz="2400" dirty="0">
                <a:latin typeface="Varela Round" pitchFamily="2" charset="-79"/>
                <a:cs typeface="Varela Round" pitchFamily="2" charset="-79"/>
              </a:rPr>
              <a:t>בנה אוטומט סופי דטרמיניסטי שמקבל שפת כל המילים מעל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a,b,c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}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= ∑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שמתחילות ומסתיימות ב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</a:t>
            </a:r>
            <a:endParaRPr lang="en-US" sz="2400" dirty="0">
              <a:latin typeface="Varela Round" pitchFamily="2" charset="-79"/>
              <a:cs typeface="Varela Round" pitchFamily="2" charset="-79"/>
            </a:endParaRPr>
          </a:p>
        </p:txBody>
      </p:sp>
      <p:grpSp>
        <p:nvGrpSpPr>
          <p:cNvPr id="9" name="קבוצה 8"/>
          <p:cNvGrpSpPr/>
          <p:nvPr/>
        </p:nvGrpSpPr>
        <p:grpSpPr>
          <a:xfrm>
            <a:off x="311364" y="2519188"/>
            <a:ext cx="5605201" cy="3106717"/>
            <a:chOff x="6219112" y="3815064"/>
            <a:chExt cx="4314573" cy="2384568"/>
          </a:xfrm>
        </p:grpSpPr>
        <p:cxnSp>
          <p:nvCxnSpPr>
            <p:cNvPr id="56" name="מחבר חץ ישר 55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6371662" y="4526147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אליפסה 56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6591152" y="4501450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7609862" y="4500769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cxnSp>
          <p:nvCxnSpPr>
            <p:cNvPr id="59" name="מחבר חץ ישר 58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6371662" y="4526147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אליפסה 59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6591152" y="4501450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61" name="מחבר חץ ישר 60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1191" y="4878512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7609862" y="4500769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63" name="אליפסה 62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8185511" y="4529233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אליפסה 63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8303216" y="4617671"/>
              <a:ext cx="50405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q1</a:t>
              </a:r>
              <a:endParaRPr lang="he-IL" sz="1100" baseline="-25000" dirty="0"/>
            </a:p>
          </p:txBody>
        </p:sp>
        <p:sp>
          <p:nvSpPr>
            <p:cNvPr id="65" name="אליפסה 64">
              <a:extLst>
                <a:ext uri="{FF2B5EF4-FFF2-40B4-BE49-F238E27FC236}">
                  <a16:creationId xmlns:a16="http://schemas.microsoft.com/office/drawing/2014/main" id="{9C6E7DA9-F90E-441C-9695-077F237E1FA4}"/>
                </a:ext>
              </a:extLst>
            </p:cNvPr>
            <p:cNvSpPr/>
            <p:nvPr/>
          </p:nvSpPr>
          <p:spPr>
            <a:xfrm>
              <a:off x="7609862" y="5615637"/>
              <a:ext cx="693354" cy="583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3</a:t>
              </a:r>
              <a:endParaRPr lang="he-IL" sz="1100" baseline="-25000" dirty="0"/>
            </a:p>
          </p:txBody>
        </p:sp>
        <p:sp>
          <p:nvSpPr>
            <p:cNvPr id="66" name="צורה חופשית 19">
              <a:extLst>
                <a:ext uri="{FF2B5EF4-FFF2-40B4-BE49-F238E27FC236}">
                  <a16:creationId xmlns:a16="http://schemas.microsoft.com/office/drawing/2014/main" id="{20E5FFC6-66BA-4DE0-810C-1F77601D2B06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7314465" y="5731838"/>
              <a:ext cx="302972" cy="490900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6219112" y="5703506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a,b,c</a:t>
              </a:r>
              <a:endParaRPr lang="he-IL" dirty="0"/>
            </a:p>
          </p:txBody>
        </p:sp>
        <p:cxnSp>
          <p:nvCxnSpPr>
            <p:cNvPr id="68" name="מחבר חץ ישר 67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>
              <a:off x="7075541" y="5099458"/>
              <a:ext cx="635860" cy="60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6329405" y="5207379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b,c</a:t>
              </a:r>
              <a:endParaRPr lang="he-IL" dirty="0"/>
            </a:p>
          </p:txBody>
        </p:sp>
        <p:cxnSp>
          <p:nvCxnSpPr>
            <p:cNvPr id="70" name="מחבר חץ ישר 69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05591" y="4883679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אליפסה 70">
              <a:extLst>
                <a:ext uri="{FF2B5EF4-FFF2-40B4-BE49-F238E27FC236}">
                  <a16:creationId xmlns:a16="http://schemas.microsoft.com/office/drawing/2014/main" id="{9C6E7DA9-F90E-441C-9695-077F237E1FA4}"/>
                </a:ext>
              </a:extLst>
            </p:cNvPr>
            <p:cNvSpPr/>
            <p:nvPr/>
          </p:nvSpPr>
          <p:spPr>
            <a:xfrm>
              <a:off x="9840331" y="4629379"/>
              <a:ext cx="693354" cy="583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q2</a:t>
              </a:r>
              <a:endParaRPr lang="he-IL" sz="1100" baseline="-25000" dirty="0"/>
            </a:p>
          </p:txBody>
        </p:sp>
        <p:sp>
          <p:nvSpPr>
            <p:cNvPr id="72" name="צורה חופשית 71">
              <a:extLst>
                <a:ext uri="{FF2B5EF4-FFF2-40B4-BE49-F238E27FC236}">
                  <a16:creationId xmlns:a16="http://schemas.microsoft.com/office/drawing/2014/main" id="{B500934A-822F-4C67-BFDB-15367E876397}"/>
                </a:ext>
              </a:extLst>
            </p:cNvPr>
            <p:cNvSpPr>
              <a:spLocks/>
            </p:cNvSpPr>
            <p:nvPr/>
          </p:nvSpPr>
          <p:spPr bwMode="auto">
            <a:xfrm rot="11158254" flipH="1">
              <a:off x="10002318" y="4273755"/>
              <a:ext cx="441473" cy="424815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8473511" y="3815064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74" name="צורה חופשית 73">
              <a:extLst>
                <a:ext uri="{FF2B5EF4-FFF2-40B4-BE49-F238E27FC236}">
                  <a16:creationId xmlns:a16="http://schemas.microsoft.com/office/drawing/2014/main" id="{B500934A-822F-4C67-BFDB-15367E876397}"/>
                </a:ext>
              </a:extLst>
            </p:cNvPr>
            <p:cNvSpPr>
              <a:spLocks/>
            </p:cNvSpPr>
            <p:nvPr/>
          </p:nvSpPr>
          <p:spPr bwMode="auto">
            <a:xfrm rot="11158254" flipH="1">
              <a:off x="8385281" y="4189081"/>
              <a:ext cx="441473" cy="424815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9453792" y="3882613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b,c</a:t>
              </a:r>
              <a:endParaRPr lang="he-IL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8495668" y="4493174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b,c</a:t>
              </a:r>
              <a:endParaRPr lang="he-IL" dirty="0"/>
            </a:p>
          </p:txBody>
        </p:sp>
        <p:sp>
          <p:nvSpPr>
            <p:cNvPr id="77" name="צורה חופשית 76">
              <a:extLst>
                <a:ext uri="{FF2B5EF4-FFF2-40B4-BE49-F238E27FC236}">
                  <a16:creationId xmlns:a16="http://schemas.microsoft.com/office/drawing/2014/main" id="{A1AD3BF5-D4C3-4EF8-8244-10443189883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84632" y="5069038"/>
              <a:ext cx="1109293" cy="258880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9172751" y="5013812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cxnSp>
          <p:nvCxnSpPr>
            <p:cNvPr id="82" name="מחבר ישר 81"/>
            <p:cNvCxnSpPr/>
            <p:nvPr/>
          </p:nvCxnSpPr>
          <p:spPr>
            <a:xfrm>
              <a:off x="7976907" y="4366917"/>
              <a:ext cx="9780" cy="112266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8B59E180-F7AA-4595-A52D-8390622A9B1F}"/>
              </a:ext>
            </a:extLst>
          </p:cNvPr>
          <p:cNvSpPr txBox="1"/>
          <p:nvPr/>
        </p:nvSpPr>
        <p:spPr>
          <a:xfrm>
            <a:off x="4858092" y="1580638"/>
            <a:ext cx="144062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u="sng" dirty="0">
                <a:latin typeface="Varela Round" pitchFamily="2" charset="-79"/>
                <a:cs typeface="Varela Round" pitchFamily="2" charset="-79"/>
              </a:rPr>
              <a:t>פתרון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: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59E180-F7AA-4595-A52D-8390622A9B1F}"/>
              </a:ext>
            </a:extLst>
          </p:cNvPr>
          <p:cNvSpPr txBox="1"/>
          <p:nvPr/>
        </p:nvSpPr>
        <p:spPr>
          <a:xfrm>
            <a:off x="2005253" y="5255111"/>
            <a:ext cx="5705677" cy="16312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pPr algn="just"/>
            <a:r>
              <a:rPr lang="en-US" sz="2000" dirty="0">
                <a:latin typeface="Varela Round" pitchFamily="2" charset="-79"/>
                <a:cs typeface="Varela Round" pitchFamily="2" charset="-79"/>
              </a:rPr>
              <a:t>q0 </a:t>
            </a:r>
            <a:r>
              <a:rPr lang="he-IL" sz="2000" dirty="0">
                <a:latin typeface="Varela Round" pitchFamily="2" charset="-79"/>
                <a:cs typeface="Varela Round" pitchFamily="2" charset="-79"/>
              </a:rPr>
              <a:t> מחכה ל</a:t>
            </a:r>
            <a:r>
              <a:rPr lang="en-US" sz="20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ru-RU" sz="2000" dirty="0">
                <a:cs typeface="Varela Round" pitchFamily="2" charset="-79"/>
              </a:rPr>
              <a:t>  </a:t>
            </a:r>
            <a:r>
              <a:rPr lang="he-IL" sz="2000" dirty="0">
                <a:latin typeface="Varela Round" pitchFamily="2" charset="-79"/>
                <a:cs typeface="Varela Round" pitchFamily="2" charset="-79"/>
              </a:rPr>
              <a:t>  הראשון </a:t>
            </a:r>
          </a:p>
          <a:p>
            <a:pPr algn="just"/>
            <a:r>
              <a:rPr lang="en-US" sz="2000" dirty="0">
                <a:latin typeface="Varela Round" pitchFamily="2" charset="-79"/>
                <a:cs typeface="Varela Round" pitchFamily="2" charset="-79"/>
              </a:rPr>
              <a:t>q1</a:t>
            </a:r>
            <a:r>
              <a:rPr lang="ru-RU" sz="2000" dirty="0">
                <a:cs typeface="Varela Round" pitchFamily="2" charset="-79"/>
              </a:rPr>
              <a:t> </a:t>
            </a:r>
            <a:r>
              <a:rPr lang="he-IL" sz="2000" dirty="0">
                <a:latin typeface="Varela Round" pitchFamily="2" charset="-79"/>
                <a:cs typeface="Varela Round" pitchFamily="2" charset="-79"/>
              </a:rPr>
              <a:t> זוכר שמילה התחילה ב </a:t>
            </a:r>
            <a:r>
              <a:rPr lang="en-US" sz="20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ru-RU" sz="2000" dirty="0">
                <a:cs typeface="Varela Round" pitchFamily="2" charset="-79"/>
              </a:rPr>
              <a:t> </a:t>
            </a:r>
            <a:r>
              <a:rPr lang="he-IL" sz="2000" dirty="0">
                <a:latin typeface="Varela Round" pitchFamily="2" charset="-79"/>
                <a:cs typeface="Varela Round" pitchFamily="2" charset="-79"/>
              </a:rPr>
              <a:t> ומסתיימת ב </a:t>
            </a:r>
            <a:r>
              <a:rPr lang="en-US" sz="20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000" dirty="0">
                <a:latin typeface="Varela Round" pitchFamily="2" charset="-79"/>
                <a:cs typeface="Varela Round" pitchFamily="2" charset="-79"/>
              </a:rPr>
              <a:t>.</a:t>
            </a:r>
          </a:p>
          <a:p>
            <a:pPr algn="just"/>
            <a:r>
              <a:rPr lang="en-US" sz="2000" dirty="0">
                <a:latin typeface="Varela Round" pitchFamily="2" charset="-79"/>
                <a:cs typeface="Varela Round" pitchFamily="2" charset="-79"/>
              </a:rPr>
              <a:t>q2</a:t>
            </a:r>
            <a:r>
              <a:rPr lang="ru-RU" sz="2000" dirty="0">
                <a:cs typeface="Varela Round" pitchFamily="2" charset="-79"/>
              </a:rPr>
              <a:t> </a:t>
            </a:r>
            <a:r>
              <a:rPr lang="he-IL" sz="2000" dirty="0">
                <a:latin typeface="Varela Round" pitchFamily="2" charset="-79"/>
                <a:cs typeface="Varela Round" pitchFamily="2" charset="-79"/>
              </a:rPr>
              <a:t> מצב המתנה – מילה התחילה כנדרש, אך תו אחרון לא </a:t>
            </a:r>
            <a:r>
              <a:rPr lang="ru-RU" sz="2000" dirty="0">
                <a:cs typeface="Varela Round" pitchFamily="2" charset="-79"/>
              </a:rPr>
              <a:t>.</a:t>
            </a:r>
            <a:r>
              <a:rPr lang="en-US" sz="2000" dirty="0">
                <a:latin typeface="Varela Round" pitchFamily="2" charset="-79"/>
                <a:cs typeface="Varela Round" pitchFamily="2" charset="-79"/>
              </a:rPr>
              <a:t>a</a:t>
            </a:r>
            <a:endParaRPr lang="he-IL" sz="2000" dirty="0">
              <a:latin typeface="Varela Round" pitchFamily="2" charset="-79"/>
              <a:cs typeface="Varela Round" pitchFamily="2" charset="-79"/>
            </a:endParaRPr>
          </a:p>
          <a:p>
            <a:pPr algn="just">
              <a:spcAft>
                <a:spcPts val="1200"/>
              </a:spcAft>
            </a:pPr>
            <a:r>
              <a:rPr lang="he-IL" sz="20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en-US" sz="2000" dirty="0">
                <a:latin typeface="Varela Round" pitchFamily="2" charset="-79"/>
                <a:cs typeface="Varela Round" pitchFamily="2" charset="-79"/>
              </a:rPr>
              <a:t>q3</a:t>
            </a:r>
            <a:r>
              <a:rPr lang="he-IL" sz="2000" dirty="0">
                <a:latin typeface="Varela Round" pitchFamily="2" charset="-79"/>
                <a:cs typeface="Varela Round" pitchFamily="2" charset="-79"/>
              </a:rPr>
              <a:t> מצב מלכודת</a:t>
            </a:r>
          </a:p>
        </p:txBody>
      </p:sp>
    </p:spTree>
    <p:extLst>
      <p:ext uri="{BB962C8B-B14F-4D97-AF65-F5344CB8AC3E}">
        <p14:creationId xmlns:p14="http://schemas.microsoft.com/office/powerpoint/2010/main" val="284702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6"/>
            <a:ext cx="5112568" cy="22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7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0666" y="2177096"/>
            <a:ext cx="491869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sz="2400" dirty="0">
                <a:latin typeface="Varela Round" pitchFamily="2" charset="-79"/>
                <a:cs typeface="Varela Round" pitchFamily="2" charset="-79"/>
              </a:rPr>
              <a:t>בנה אוטומט סופי דטרמיניסטי שמקבל שפת כל המילים מעל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a,b,c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}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= ∑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שלא מתחילות ב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</a:t>
            </a:r>
            <a:endParaRPr lang="en-US" sz="24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59E180-F7AA-4595-A52D-8390622A9B1F}"/>
              </a:ext>
            </a:extLst>
          </p:cNvPr>
          <p:cNvSpPr txBox="1"/>
          <p:nvPr/>
        </p:nvSpPr>
        <p:spPr>
          <a:xfrm>
            <a:off x="0" y="1714717"/>
            <a:ext cx="6536090" cy="28315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האם אפסילון (</a:t>
            </a:r>
            <a:r>
              <a:rPr lang="el-GR" sz="2400" dirty="0">
                <a:cs typeface="Varela Round" pitchFamily="2" charset="-79"/>
              </a:rPr>
              <a:t>ε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) בשפה? </a:t>
            </a:r>
          </a:p>
          <a:p>
            <a:pPr lvl="1">
              <a:spcAft>
                <a:spcPts val="12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כן, זה אומר שמצב התחלתי הוא מצב מקבל!</a:t>
            </a:r>
          </a:p>
          <a:p>
            <a:pPr>
              <a:spcAft>
                <a:spcPts val="12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2. מהי המילה הקצרה ביותר בשפה </a:t>
            </a:r>
            <a:r>
              <a:rPr lang="he-IL" dirty="0">
                <a:latin typeface="Varela Round" pitchFamily="2" charset="-79"/>
                <a:cs typeface="Varela Round" pitchFamily="2" charset="-79"/>
              </a:rPr>
              <a:t>(חוץ מהמילה הריקה)? 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latin typeface="Varela Round" pitchFamily="2" charset="-79"/>
                <a:cs typeface="Varela Round" pitchFamily="2" charset="-79"/>
              </a:rPr>
              <a:t>b,  c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 </a:t>
            </a:r>
          </a:p>
          <a:p>
            <a:pPr lvl="1">
              <a:spcAft>
                <a:spcPts val="12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נבנה עבורה מסלול שמוביל למצב מקבל.</a:t>
            </a:r>
          </a:p>
        </p:txBody>
      </p:sp>
      <p:grpSp>
        <p:nvGrpSpPr>
          <p:cNvPr id="2" name="קבוצה 1"/>
          <p:cNvGrpSpPr/>
          <p:nvPr/>
        </p:nvGrpSpPr>
        <p:grpSpPr>
          <a:xfrm>
            <a:off x="1006073" y="4402058"/>
            <a:ext cx="3358958" cy="2119214"/>
            <a:chOff x="444946" y="4519330"/>
            <a:chExt cx="2592488" cy="1509889"/>
          </a:xfrm>
        </p:grpSpPr>
        <p:sp>
          <p:nvSpPr>
            <p:cNvPr id="34" name="אליפסה 33">
              <a:extLst>
                <a:ext uri="{FF2B5EF4-FFF2-40B4-BE49-F238E27FC236}">
                  <a16:creationId xmlns:a16="http://schemas.microsoft.com/office/drawing/2014/main" id="{17F546E6-A53E-44E9-81C0-E5997B4B751D}"/>
                </a:ext>
              </a:extLst>
            </p:cNvPr>
            <p:cNvSpPr/>
            <p:nvPr/>
          </p:nvSpPr>
          <p:spPr>
            <a:xfrm>
              <a:off x="695539" y="4629583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אליפסה 34">
              <a:extLst>
                <a:ext uri="{FF2B5EF4-FFF2-40B4-BE49-F238E27FC236}">
                  <a16:creationId xmlns:a16="http://schemas.microsoft.com/office/drawing/2014/main" id="{893B5D3C-5F01-4C38-A56D-8A2624173B71}"/>
                </a:ext>
              </a:extLst>
            </p:cNvPr>
            <p:cNvSpPr/>
            <p:nvPr/>
          </p:nvSpPr>
          <p:spPr>
            <a:xfrm>
              <a:off x="803551" y="4725019"/>
              <a:ext cx="50405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0</a:t>
              </a:r>
              <a:endParaRPr lang="he-IL" sz="1100" baseline="-25000" dirty="0"/>
            </a:p>
          </p:txBody>
        </p:sp>
        <p:cxnSp>
          <p:nvCxnSpPr>
            <p:cNvPr id="36" name="מחבר חץ ישר 35">
              <a:extLst>
                <a:ext uri="{FF2B5EF4-FFF2-40B4-BE49-F238E27FC236}">
                  <a16:creationId xmlns:a16="http://schemas.microsoft.com/office/drawing/2014/main" id="{141E7ED6-4BE7-4EC9-B790-A0AA9F3055CF}"/>
                </a:ext>
              </a:extLst>
            </p:cNvPr>
            <p:cNvCxnSpPr>
              <a:cxnSpLocks/>
            </p:cNvCxnSpPr>
            <p:nvPr/>
          </p:nvCxnSpPr>
          <p:spPr>
            <a:xfrm>
              <a:off x="444946" y="4627331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חץ ישר 36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3034" y="4869749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1361586" y="5182219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2317354" y="4520470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אליפסה 39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2435059" y="4632738"/>
              <a:ext cx="50405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q1</a:t>
              </a:r>
              <a:endParaRPr lang="he-IL" sz="1100" baseline="-25000" dirty="0"/>
            </a:p>
          </p:txBody>
        </p:sp>
        <p:sp>
          <p:nvSpPr>
            <p:cNvPr id="41" name="אליפסה 40">
              <a:extLst>
                <a:ext uri="{FF2B5EF4-FFF2-40B4-BE49-F238E27FC236}">
                  <a16:creationId xmlns:a16="http://schemas.microsoft.com/office/drawing/2014/main" id="{9C6E7DA9-F90E-441C-9695-077F237E1FA4}"/>
                </a:ext>
              </a:extLst>
            </p:cNvPr>
            <p:cNvSpPr/>
            <p:nvPr/>
          </p:nvSpPr>
          <p:spPr>
            <a:xfrm>
              <a:off x="1835696" y="5445224"/>
              <a:ext cx="693354" cy="583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q2</a:t>
              </a:r>
              <a:endParaRPr lang="he-IL" sz="1100" baseline="-25000" dirty="0"/>
            </a:p>
          </p:txBody>
        </p:sp>
        <p:sp>
          <p:nvSpPr>
            <p:cNvPr id="42" name="צורה חופשית 19">
              <a:extLst>
                <a:ext uri="{FF2B5EF4-FFF2-40B4-BE49-F238E27FC236}">
                  <a16:creationId xmlns:a16="http://schemas.microsoft.com/office/drawing/2014/main" id="{20E5FFC6-66BA-4DE0-810C-1F77601D2B06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1540299" y="5561425"/>
              <a:ext cx="302972" cy="490900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444946" y="5533093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a,b,c</a:t>
              </a:r>
              <a:endParaRPr lang="he-IL" dirty="0"/>
            </a:p>
          </p:txBody>
        </p:sp>
        <p:cxnSp>
          <p:nvCxnSpPr>
            <p:cNvPr id="44" name="מחבר חץ ישר 43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1301375" y="4929045"/>
              <a:ext cx="635860" cy="60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1138584" y="4519330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b,c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83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6"/>
            <a:ext cx="5112568" cy="22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7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0666" y="2177096"/>
            <a:ext cx="491869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sz="2400" dirty="0">
                <a:latin typeface="Varela Round" pitchFamily="2" charset="-79"/>
                <a:cs typeface="Varela Round" pitchFamily="2" charset="-79"/>
              </a:rPr>
              <a:t>בנה אוטומט סופי דטרמיניסטי שמקבל שפת כל המילים מעל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a,b,c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}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= ∑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שלא מתחילות ב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</a:t>
            </a:r>
            <a:endParaRPr lang="en-US" sz="2400" dirty="0">
              <a:latin typeface="Varela Round" pitchFamily="2" charset="-79"/>
              <a:cs typeface="Varela Round" pitchFamily="2" charset="-79"/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463510" y="3507266"/>
            <a:ext cx="3126056" cy="1948801"/>
            <a:chOff x="1043608" y="4342271"/>
            <a:chExt cx="2592488" cy="1509889"/>
          </a:xfrm>
        </p:grpSpPr>
        <p:sp>
          <p:nvSpPr>
            <p:cNvPr id="22" name="אליפסה 21">
              <a:extLst>
                <a:ext uri="{FF2B5EF4-FFF2-40B4-BE49-F238E27FC236}">
                  <a16:creationId xmlns:a16="http://schemas.microsoft.com/office/drawing/2014/main" id="{17F546E6-A53E-44E9-81C0-E5997B4B751D}"/>
                </a:ext>
              </a:extLst>
            </p:cNvPr>
            <p:cNvSpPr/>
            <p:nvPr/>
          </p:nvSpPr>
          <p:spPr>
            <a:xfrm>
              <a:off x="1294201" y="4452524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אליפסה 22">
              <a:extLst>
                <a:ext uri="{FF2B5EF4-FFF2-40B4-BE49-F238E27FC236}">
                  <a16:creationId xmlns:a16="http://schemas.microsoft.com/office/drawing/2014/main" id="{893B5D3C-5F01-4C38-A56D-8A2624173B71}"/>
                </a:ext>
              </a:extLst>
            </p:cNvPr>
            <p:cNvSpPr/>
            <p:nvPr/>
          </p:nvSpPr>
          <p:spPr>
            <a:xfrm>
              <a:off x="1402213" y="4547960"/>
              <a:ext cx="50405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0</a:t>
              </a:r>
              <a:endParaRPr lang="he-IL" sz="1100" baseline="-25000" dirty="0"/>
            </a:p>
          </p:txBody>
        </p:sp>
        <p:cxnSp>
          <p:nvCxnSpPr>
            <p:cNvPr id="24" name="מחבר חץ ישר 23">
              <a:extLst>
                <a:ext uri="{FF2B5EF4-FFF2-40B4-BE49-F238E27FC236}">
                  <a16:creationId xmlns:a16="http://schemas.microsoft.com/office/drawing/2014/main" id="{141E7ED6-4BE7-4EC9-B790-A0AA9F3055CF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08" y="4450272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חץ ישר 24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1696" y="4692690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1960248" y="5005160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27" name="אליפסה 26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2916016" y="4343411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3033721" y="4455679"/>
              <a:ext cx="50405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q1</a:t>
              </a:r>
              <a:endParaRPr lang="he-IL" sz="1100" baseline="-25000" dirty="0"/>
            </a:p>
          </p:txBody>
        </p:sp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9C6E7DA9-F90E-441C-9695-077F237E1FA4}"/>
                </a:ext>
              </a:extLst>
            </p:cNvPr>
            <p:cNvSpPr/>
            <p:nvPr/>
          </p:nvSpPr>
          <p:spPr>
            <a:xfrm>
              <a:off x="2434358" y="5268165"/>
              <a:ext cx="693354" cy="583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q2</a:t>
              </a:r>
              <a:endParaRPr lang="he-IL" sz="1100" baseline="-25000" dirty="0"/>
            </a:p>
          </p:txBody>
        </p:sp>
        <p:sp>
          <p:nvSpPr>
            <p:cNvPr id="30" name="צורה חופשית 19">
              <a:extLst>
                <a:ext uri="{FF2B5EF4-FFF2-40B4-BE49-F238E27FC236}">
                  <a16:creationId xmlns:a16="http://schemas.microsoft.com/office/drawing/2014/main" id="{20E5FFC6-66BA-4DE0-810C-1F77601D2B06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2138961" y="5384366"/>
              <a:ext cx="302972" cy="490900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1043608" y="5356034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a,b,c</a:t>
              </a:r>
              <a:endParaRPr lang="he-IL" dirty="0"/>
            </a:p>
          </p:txBody>
        </p:sp>
        <p:cxnSp>
          <p:nvCxnSpPr>
            <p:cNvPr id="32" name="מחבר חץ ישר 31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1900037" y="4751986"/>
              <a:ext cx="635860" cy="60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1737246" y="4342271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b,c</a:t>
              </a:r>
              <a:endParaRPr lang="he-IL" dirty="0"/>
            </a:p>
          </p:txBody>
        </p:sp>
      </p:grpSp>
      <p:sp>
        <p:nvSpPr>
          <p:cNvPr id="34" name="מלבן 33"/>
          <p:cNvSpPr/>
          <p:nvPr/>
        </p:nvSpPr>
        <p:spPr>
          <a:xfrm>
            <a:off x="338116" y="1855289"/>
            <a:ext cx="63993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dirty="0">
                <a:latin typeface="Varela Round" pitchFamily="2" charset="-79"/>
                <a:cs typeface="Varela Round" pitchFamily="2" charset="-79"/>
              </a:rPr>
              <a:t>3. בקר בכל אחד מהמצבים שנוצרו בסעיף 2. האם מכל מצב יש מעבר עבור כל תו בא"ב? </a:t>
            </a:r>
          </a:p>
          <a:p>
            <a:r>
              <a:rPr lang="he-IL" sz="2400" dirty="0">
                <a:latin typeface="Varela Round" pitchFamily="2" charset="-79"/>
                <a:cs typeface="Varela Round" pitchFamily="2" charset="-79"/>
              </a:rPr>
              <a:t>אם לא – השלם, אחרת סמן את המצב כמטופל (٧).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20715" y="3582025"/>
            <a:ext cx="6532102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Varela Round" pitchFamily="2" charset="-79"/>
                <a:cs typeface="Varela Round" pitchFamily="2" charset="-79"/>
              </a:rPr>
              <a:t>q0,q2</a:t>
            </a:r>
            <a:r>
              <a:rPr lang="he-IL" sz="2000" dirty="0">
                <a:latin typeface="Varela Round" pitchFamily="2" charset="-79"/>
                <a:cs typeface="Varela Round" pitchFamily="2" charset="-79"/>
              </a:rPr>
              <a:t> "מטופלים". מכל אחד מהם מעבר עבור כל תו בא"ב. </a:t>
            </a:r>
          </a:p>
          <a:p>
            <a:r>
              <a:rPr lang="he-IL" sz="2000" dirty="0">
                <a:latin typeface="Varela Round" pitchFamily="2" charset="-79"/>
                <a:cs typeface="Varela Round" pitchFamily="2" charset="-79"/>
              </a:rPr>
              <a:t>מה לגבי </a:t>
            </a:r>
            <a:r>
              <a:rPr lang="en-US" sz="2000" dirty="0">
                <a:latin typeface="Varela Round" pitchFamily="2" charset="-79"/>
                <a:cs typeface="Varela Round" pitchFamily="2" charset="-79"/>
              </a:rPr>
              <a:t>q1</a:t>
            </a:r>
            <a:r>
              <a:rPr lang="he-IL" sz="2000" dirty="0">
                <a:latin typeface="Varela Round" pitchFamily="2" charset="-79"/>
                <a:cs typeface="Varela Round" pitchFamily="2" charset="-79"/>
              </a:rPr>
              <a:t>? </a:t>
            </a:r>
          </a:p>
          <a:p>
            <a:pPr lvl="1"/>
            <a:r>
              <a:rPr lang="he-IL" sz="2000" dirty="0">
                <a:latin typeface="Varela Round" pitchFamily="2" charset="-79"/>
                <a:cs typeface="Varela Round" pitchFamily="2" charset="-79"/>
              </a:rPr>
              <a:t>המילה התחילה כנדרש, לא ב </a:t>
            </a:r>
            <a:r>
              <a:rPr lang="en-US" sz="20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000" dirty="0">
                <a:latin typeface="Varela Round" pitchFamily="2" charset="-79"/>
                <a:cs typeface="Varela Round" pitchFamily="2" charset="-79"/>
              </a:rPr>
              <a:t>. אז כל מילה שהתחילה כנדרש תתקבל.</a:t>
            </a:r>
          </a:p>
        </p:txBody>
      </p:sp>
    </p:spTree>
    <p:extLst>
      <p:ext uri="{BB962C8B-B14F-4D97-AF65-F5344CB8AC3E}">
        <p14:creationId xmlns:p14="http://schemas.microsoft.com/office/powerpoint/2010/main" val="184998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6"/>
            <a:ext cx="5112568" cy="22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7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0666" y="2177096"/>
            <a:ext cx="491869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sz="2400" dirty="0">
                <a:latin typeface="Varela Round" pitchFamily="2" charset="-79"/>
                <a:cs typeface="Varela Round" pitchFamily="2" charset="-79"/>
              </a:rPr>
              <a:t>בנה אוטומט סופי דטרמיניסטי שמקבל שפת כל המילים מעל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a,b,c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}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= ∑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שלא מתחילות ב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</a:t>
            </a:r>
            <a:endParaRPr lang="en-US" sz="2400" dirty="0">
              <a:latin typeface="Varela Round" pitchFamily="2" charset="-79"/>
              <a:cs typeface="Varela Round" pitchFamily="2" charset="-79"/>
            </a:endParaRPr>
          </a:p>
        </p:txBody>
      </p:sp>
      <p:grpSp>
        <p:nvGrpSpPr>
          <p:cNvPr id="22" name="קבוצה 21"/>
          <p:cNvGrpSpPr/>
          <p:nvPr/>
        </p:nvGrpSpPr>
        <p:grpSpPr>
          <a:xfrm>
            <a:off x="880712" y="2599126"/>
            <a:ext cx="4421790" cy="3198170"/>
            <a:chOff x="1043608" y="3699300"/>
            <a:chExt cx="3142648" cy="2152860"/>
          </a:xfrm>
        </p:grpSpPr>
        <p:sp>
          <p:nvSpPr>
            <p:cNvPr id="8" name="אליפסה 7">
              <a:extLst>
                <a:ext uri="{FF2B5EF4-FFF2-40B4-BE49-F238E27FC236}">
                  <a16:creationId xmlns:a16="http://schemas.microsoft.com/office/drawing/2014/main" id="{17F546E6-A53E-44E9-81C0-E5997B4B751D}"/>
                </a:ext>
              </a:extLst>
            </p:cNvPr>
            <p:cNvSpPr/>
            <p:nvPr/>
          </p:nvSpPr>
          <p:spPr>
            <a:xfrm>
              <a:off x="1294201" y="4452524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אליפסה 8">
              <a:extLst>
                <a:ext uri="{FF2B5EF4-FFF2-40B4-BE49-F238E27FC236}">
                  <a16:creationId xmlns:a16="http://schemas.microsoft.com/office/drawing/2014/main" id="{893B5D3C-5F01-4C38-A56D-8A2624173B71}"/>
                </a:ext>
              </a:extLst>
            </p:cNvPr>
            <p:cNvSpPr/>
            <p:nvPr/>
          </p:nvSpPr>
          <p:spPr>
            <a:xfrm>
              <a:off x="1402213" y="4547960"/>
              <a:ext cx="50405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0</a:t>
              </a:r>
              <a:endParaRPr lang="he-IL" sz="1100" baseline="-25000" dirty="0"/>
            </a:p>
          </p:txBody>
        </p:sp>
        <p:cxnSp>
          <p:nvCxnSpPr>
            <p:cNvPr id="10" name="מחבר חץ ישר 9">
              <a:extLst>
                <a:ext uri="{FF2B5EF4-FFF2-40B4-BE49-F238E27FC236}">
                  <a16:creationId xmlns:a16="http://schemas.microsoft.com/office/drawing/2014/main" id="{141E7ED6-4BE7-4EC9-B790-A0AA9F3055CF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08" y="4450272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מחבר חץ ישר 10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1696" y="4692690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1960248" y="5005160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3" name="אליפסה 12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2916016" y="4343411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3033721" y="4455679"/>
              <a:ext cx="50405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q1</a:t>
              </a:r>
              <a:endParaRPr lang="he-IL" sz="1100" baseline="-25000" dirty="0"/>
            </a:p>
          </p:txBody>
        </p:sp>
        <p:sp>
          <p:nvSpPr>
            <p:cNvPr id="15" name="אליפסה 14">
              <a:extLst>
                <a:ext uri="{FF2B5EF4-FFF2-40B4-BE49-F238E27FC236}">
                  <a16:creationId xmlns:a16="http://schemas.microsoft.com/office/drawing/2014/main" id="{9C6E7DA9-F90E-441C-9695-077F237E1FA4}"/>
                </a:ext>
              </a:extLst>
            </p:cNvPr>
            <p:cNvSpPr/>
            <p:nvPr/>
          </p:nvSpPr>
          <p:spPr>
            <a:xfrm>
              <a:off x="2434358" y="5268165"/>
              <a:ext cx="693354" cy="583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q2</a:t>
              </a:r>
              <a:endParaRPr lang="he-IL" sz="1100" baseline="-25000" dirty="0"/>
            </a:p>
          </p:txBody>
        </p:sp>
        <p:sp>
          <p:nvSpPr>
            <p:cNvPr id="16" name="צורה חופשית 19">
              <a:extLst>
                <a:ext uri="{FF2B5EF4-FFF2-40B4-BE49-F238E27FC236}">
                  <a16:creationId xmlns:a16="http://schemas.microsoft.com/office/drawing/2014/main" id="{20E5FFC6-66BA-4DE0-810C-1F77601D2B06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2138961" y="5384366"/>
              <a:ext cx="302972" cy="490900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1043608" y="5356034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a,b,c</a:t>
              </a:r>
              <a:endParaRPr lang="he-IL" dirty="0"/>
            </a:p>
          </p:txBody>
        </p:sp>
        <p:cxnSp>
          <p:nvCxnSpPr>
            <p:cNvPr id="18" name="מחבר חץ ישר 17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1900037" y="4751986"/>
              <a:ext cx="635860" cy="60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1737246" y="4342271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b,c</a:t>
              </a:r>
              <a:endParaRPr lang="he-IL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3131001" y="3699300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a,b,c</a:t>
              </a:r>
              <a:endParaRPr lang="he-IL" dirty="0"/>
            </a:p>
          </p:txBody>
        </p:sp>
        <p:sp>
          <p:nvSpPr>
            <p:cNvPr id="21" name="צורה חופשית 20">
              <a:extLst>
                <a:ext uri="{FF2B5EF4-FFF2-40B4-BE49-F238E27FC236}">
                  <a16:creationId xmlns:a16="http://schemas.microsoft.com/office/drawing/2014/main" id="{B500934A-822F-4C67-BFDB-15367E876397}"/>
                </a:ext>
              </a:extLst>
            </p:cNvPr>
            <p:cNvSpPr>
              <a:spLocks/>
            </p:cNvSpPr>
            <p:nvPr/>
          </p:nvSpPr>
          <p:spPr bwMode="auto">
            <a:xfrm rot="11158254" flipH="1">
              <a:off x="3148431" y="4034143"/>
              <a:ext cx="441473" cy="424815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4114546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6"/>
            <a:ext cx="5112568" cy="22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8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0666" y="1989885"/>
            <a:ext cx="4918695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lvl="0"/>
            <a:r>
              <a:rPr lang="he-IL" sz="2400" dirty="0">
                <a:latin typeface="Varela Round" pitchFamily="2" charset="-79"/>
                <a:cs typeface="Varela Round" pitchFamily="2" charset="-79"/>
              </a:rPr>
              <a:t>בנה אוטומט סופי דטרמיניסטי שמקבל שפת כל המילים מעל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a,b,c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}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= ∑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שמתחילות ב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ab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ומסתימות   ב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</a:t>
            </a:r>
            <a:endParaRPr lang="en-US" sz="24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9E180-F7AA-4595-A52D-8390622A9B1F}"/>
              </a:ext>
            </a:extLst>
          </p:cNvPr>
          <p:cNvSpPr txBox="1"/>
          <p:nvPr/>
        </p:nvSpPr>
        <p:spPr>
          <a:xfrm>
            <a:off x="768096" y="1730142"/>
            <a:ext cx="5714354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האם אפסילון (</a:t>
            </a:r>
            <a:r>
              <a:rPr lang="el-GR" sz="2400" dirty="0">
                <a:cs typeface="Varela Round" pitchFamily="2" charset="-79"/>
              </a:rPr>
              <a:t>ε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) בשפה? </a:t>
            </a:r>
          </a:p>
          <a:p>
            <a:r>
              <a:rPr lang="he-IL" sz="2400" dirty="0">
                <a:latin typeface="Varela Round" pitchFamily="2" charset="-79"/>
                <a:cs typeface="Varela Round" pitchFamily="2" charset="-79"/>
              </a:rPr>
              <a:t>     תשובה: לא</a:t>
            </a:r>
          </a:p>
          <a:p>
            <a:endParaRPr lang="he-IL" sz="2400" dirty="0">
              <a:latin typeface="Varela Round" pitchFamily="2" charset="-79"/>
              <a:cs typeface="Varela Round" pitchFamily="2" charset="-79"/>
            </a:endParaRPr>
          </a:p>
          <a:p>
            <a:r>
              <a:rPr lang="he-IL" sz="2400" dirty="0">
                <a:latin typeface="Varela Round" pitchFamily="2" charset="-79"/>
                <a:cs typeface="Varela Round" pitchFamily="2" charset="-79"/>
              </a:rPr>
              <a:t>2.   מהי המילה הקצרה ביותר בשפה? </a:t>
            </a:r>
          </a:p>
          <a:p>
            <a:r>
              <a:rPr lang="he-IL" sz="2400" dirty="0">
                <a:latin typeface="Varela Round" pitchFamily="2" charset="-79"/>
                <a:cs typeface="Varela Round" pitchFamily="2" charset="-79"/>
              </a:rPr>
              <a:t>     תשובה: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aba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 </a:t>
            </a:r>
          </a:p>
          <a:p>
            <a:pPr lvl="1"/>
            <a:r>
              <a:rPr lang="he-IL" sz="2400" dirty="0">
                <a:latin typeface="Varela Round" pitchFamily="2" charset="-79"/>
                <a:cs typeface="Varela Round" pitchFamily="2" charset="-79"/>
              </a:rPr>
              <a:t>נבנה עבורה מסלול שמוביל למצב מקבל.</a:t>
            </a:r>
          </a:p>
        </p:txBody>
      </p:sp>
      <p:grpSp>
        <p:nvGrpSpPr>
          <p:cNvPr id="4" name="קבוצה 3"/>
          <p:cNvGrpSpPr/>
          <p:nvPr/>
        </p:nvGrpSpPr>
        <p:grpSpPr>
          <a:xfrm>
            <a:off x="393018" y="4752851"/>
            <a:ext cx="8037749" cy="1186142"/>
            <a:chOff x="658022" y="4830610"/>
            <a:chExt cx="5824774" cy="751011"/>
          </a:xfrm>
        </p:grpSpPr>
        <p:sp>
          <p:nvSpPr>
            <p:cNvPr id="9" name="אליפסה 8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5762716" y="4933549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0" name="מחבר חץ ישר 9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658022" y="4855988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877512" y="4831291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12" name="מחבר חץ ישר 11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1587551" y="5208353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3443170" y="4862162"/>
              <a:ext cx="4797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1896222" y="4830610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5" name="אליפסה 14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2481912" y="4884317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1</a:t>
              </a:r>
              <a:endParaRPr lang="he-IL" sz="1400" baseline="-25000" dirty="0"/>
            </a:p>
          </p:txBody>
        </p:sp>
        <p:cxnSp>
          <p:nvCxnSpPr>
            <p:cNvPr id="16" name="מחבר חץ ישר 15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5018" y="5218687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4169379" y="4917165"/>
              <a:ext cx="691647" cy="6483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2</a:t>
              </a:r>
              <a:endParaRPr lang="he-IL" sz="1100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5085589" y="4853228"/>
              <a:ext cx="58352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5853388" y="5004938"/>
              <a:ext cx="532368" cy="5052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3</a:t>
              </a:r>
              <a:endParaRPr lang="he-IL" sz="1400" baseline="-25000" dirty="0"/>
            </a:p>
          </p:txBody>
        </p:sp>
        <p:cxnSp>
          <p:nvCxnSpPr>
            <p:cNvPr id="20" name="מחבר חץ ישר 19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5423" y="5223854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חץ ישר 20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658022" y="4855988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302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6"/>
            <a:ext cx="5112568" cy="22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8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0666" y="2177096"/>
            <a:ext cx="4918695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lvl="0"/>
            <a:r>
              <a:rPr lang="he-IL" sz="2400" dirty="0">
                <a:latin typeface="Varela Round" pitchFamily="2" charset="-79"/>
                <a:cs typeface="Varela Round" pitchFamily="2" charset="-79"/>
              </a:rPr>
              <a:t>בנה אוטומט סופי דטרמיניסטי שמקבל שפת כל המילים מעל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a,b,c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}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= ∑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שמתחילות ב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ab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ומסתימות   ב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</a:t>
            </a:r>
            <a:endParaRPr lang="en-US" sz="24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23" name="אליפסה 22">
            <a:extLst>
              <a:ext uri="{FF2B5EF4-FFF2-40B4-BE49-F238E27FC236}">
                <a16:creationId xmlns:a16="http://schemas.microsoft.com/office/drawing/2014/main" id="{D029B90C-2B30-40C0-80E8-0B55304F6165}"/>
              </a:ext>
            </a:extLst>
          </p:cNvPr>
          <p:cNvSpPr/>
          <p:nvPr/>
        </p:nvSpPr>
        <p:spPr>
          <a:xfrm>
            <a:off x="6139281" y="408291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B338E22E-BD5B-4C48-8D4B-6640C7228E91}"/>
              </a:ext>
            </a:extLst>
          </p:cNvPr>
          <p:cNvCxnSpPr>
            <a:cxnSpLocks/>
          </p:cNvCxnSpPr>
          <p:nvPr/>
        </p:nvCxnSpPr>
        <p:spPr>
          <a:xfrm>
            <a:off x="924859" y="4005357"/>
            <a:ext cx="250593" cy="12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אליפסה 24">
            <a:extLst>
              <a:ext uri="{FF2B5EF4-FFF2-40B4-BE49-F238E27FC236}">
                <a16:creationId xmlns:a16="http://schemas.microsoft.com/office/drawing/2014/main" id="{B23D17BB-C3FE-4348-818A-782B8BC149DA}"/>
              </a:ext>
            </a:extLst>
          </p:cNvPr>
          <p:cNvSpPr/>
          <p:nvPr/>
        </p:nvSpPr>
        <p:spPr>
          <a:xfrm>
            <a:off x="1144349" y="3980660"/>
            <a:ext cx="756989" cy="648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q</a:t>
            </a:r>
            <a:r>
              <a:rPr lang="en-US" sz="1400" baseline="-25000" dirty="0"/>
              <a:t>0</a:t>
            </a:r>
            <a:endParaRPr lang="he-IL" sz="1400" baseline="-25000" dirty="0"/>
          </a:p>
        </p:txBody>
      </p: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F510B91C-7D24-4450-A59D-C6ED5D3515EA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1854388" y="4357722"/>
            <a:ext cx="894361" cy="1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496072-025D-46C3-ABFD-F182521247CC}"/>
              </a:ext>
            </a:extLst>
          </p:cNvPr>
          <p:cNvSpPr txBox="1"/>
          <p:nvPr/>
        </p:nvSpPr>
        <p:spPr>
          <a:xfrm flipH="1">
            <a:off x="3710007" y="4011531"/>
            <a:ext cx="4797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</a:t>
            </a:r>
            <a:endParaRPr lang="he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EF68A0-893B-44FF-8541-4C6C0FE36AD2}"/>
              </a:ext>
            </a:extLst>
          </p:cNvPr>
          <p:cNvSpPr txBox="1"/>
          <p:nvPr/>
        </p:nvSpPr>
        <p:spPr>
          <a:xfrm>
            <a:off x="2163059" y="3979979"/>
            <a:ext cx="3600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</a:t>
            </a:r>
            <a:endParaRPr lang="he-IL" dirty="0"/>
          </a:p>
        </p:txBody>
      </p:sp>
      <p:sp>
        <p:nvSpPr>
          <p:cNvPr id="29" name="אליפסה 28">
            <a:extLst>
              <a:ext uri="{FF2B5EF4-FFF2-40B4-BE49-F238E27FC236}">
                <a16:creationId xmlns:a16="http://schemas.microsoft.com/office/drawing/2014/main" id="{41AAD911-CB11-4E61-A714-81D5860A7C95}"/>
              </a:ext>
            </a:extLst>
          </p:cNvPr>
          <p:cNvSpPr/>
          <p:nvPr/>
        </p:nvSpPr>
        <p:spPr>
          <a:xfrm>
            <a:off x="2748749" y="4033686"/>
            <a:ext cx="756989" cy="648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q</a:t>
            </a:r>
            <a:r>
              <a:rPr lang="en-US" sz="1400" baseline="-25000" dirty="0"/>
              <a:t>1</a:t>
            </a:r>
            <a:endParaRPr lang="he-IL" sz="1400" baseline="-25000" dirty="0"/>
          </a:p>
        </p:txBody>
      </p: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87D20683-36C6-4C08-8574-02DD6EF4A018}"/>
              </a:ext>
            </a:extLst>
          </p:cNvPr>
          <p:cNvCxnSpPr>
            <a:cxnSpLocks/>
          </p:cNvCxnSpPr>
          <p:nvPr/>
        </p:nvCxnSpPr>
        <p:spPr>
          <a:xfrm flipV="1">
            <a:off x="3541855" y="4368056"/>
            <a:ext cx="894361" cy="1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אליפסה 30">
            <a:extLst>
              <a:ext uri="{FF2B5EF4-FFF2-40B4-BE49-F238E27FC236}">
                <a16:creationId xmlns:a16="http://schemas.microsoft.com/office/drawing/2014/main" id="{5FDFC371-6244-4F4E-8A05-047E3B57223E}"/>
              </a:ext>
            </a:extLst>
          </p:cNvPr>
          <p:cNvSpPr/>
          <p:nvPr/>
        </p:nvSpPr>
        <p:spPr>
          <a:xfrm>
            <a:off x="4436216" y="4066534"/>
            <a:ext cx="691647" cy="648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q</a:t>
            </a:r>
            <a:r>
              <a:rPr lang="en-US" sz="1100" baseline="-25000" dirty="0"/>
              <a:t>2</a:t>
            </a:r>
            <a:endParaRPr lang="he-IL" sz="11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EF68A0-893B-44FF-8541-4C6C0FE36AD2}"/>
              </a:ext>
            </a:extLst>
          </p:cNvPr>
          <p:cNvSpPr txBox="1"/>
          <p:nvPr/>
        </p:nvSpPr>
        <p:spPr>
          <a:xfrm>
            <a:off x="5352426" y="4002597"/>
            <a:ext cx="5835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</a:t>
            </a:r>
            <a:endParaRPr lang="he-IL" dirty="0"/>
          </a:p>
        </p:txBody>
      </p:sp>
      <p:sp>
        <p:nvSpPr>
          <p:cNvPr id="33" name="אליפסה 32">
            <a:extLst>
              <a:ext uri="{FF2B5EF4-FFF2-40B4-BE49-F238E27FC236}">
                <a16:creationId xmlns:a16="http://schemas.microsoft.com/office/drawing/2014/main" id="{41AAD911-CB11-4E61-A714-81D5860A7C95}"/>
              </a:ext>
            </a:extLst>
          </p:cNvPr>
          <p:cNvSpPr/>
          <p:nvPr/>
        </p:nvSpPr>
        <p:spPr>
          <a:xfrm>
            <a:off x="6229953" y="4154307"/>
            <a:ext cx="532368" cy="505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q</a:t>
            </a:r>
            <a:r>
              <a:rPr lang="en-US" sz="1400" baseline="-25000" dirty="0"/>
              <a:t>3</a:t>
            </a:r>
            <a:endParaRPr lang="he-IL" sz="1400" baseline="-25000" dirty="0"/>
          </a:p>
        </p:txBody>
      </p: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87D20683-36C6-4C08-8574-02DD6EF4A018}"/>
              </a:ext>
            </a:extLst>
          </p:cNvPr>
          <p:cNvCxnSpPr>
            <a:cxnSpLocks/>
          </p:cNvCxnSpPr>
          <p:nvPr/>
        </p:nvCxnSpPr>
        <p:spPr>
          <a:xfrm flipV="1">
            <a:off x="5132260" y="4373223"/>
            <a:ext cx="894361" cy="1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B338E22E-BD5B-4C48-8D4B-6640C7228E91}"/>
              </a:ext>
            </a:extLst>
          </p:cNvPr>
          <p:cNvCxnSpPr>
            <a:cxnSpLocks/>
          </p:cNvCxnSpPr>
          <p:nvPr/>
        </p:nvCxnSpPr>
        <p:spPr>
          <a:xfrm>
            <a:off x="924859" y="4005357"/>
            <a:ext cx="250593" cy="12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מלבן 35"/>
          <p:cNvSpPr/>
          <p:nvPr/>
        </p:nvSpPr>
        <p:spPr>
          <a:xfrm>
            <a:off x="570536" y="1640128"/>
            <a:ext cx="58704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dirty="0">
                <a:latin typeface="Varela Round" pitchFamily="2" charset="-79"/>
                <a:cs typeface="Varela Round" pitchFamily="2" charset="-79"/>
              </a:rPr>
              <a:t>3. בקר בכל אחד מהמצבים שנוצרו בסעיף 2. האם מכל מצב יש מעבר עבור כל  תו בא"ב? אם לא – תשלים, אחרת סמן את המצב כמטופל (٧).</a:t>
            </a:r>
          </a:p>
        </p:txBody>
      </p:sp>
      <p:cxnSp>
        <p:nvCxnSpPr>
          <p:cNvPr id="37" name="מחבר ישר 36"/>
          <p:cNvCxnSpPr/>
          <p:nvPr/>
        </p:nvCxnSpPr>
        <p:spPr>
          <a:xfrm flipH="1">
            <a:off x="4283968" y="4066534"/>
            <a:ext cx="1" cy="94664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83639" y="5171166"/>
            <a:ext cx="308624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solidFill>
                  <a:srgbClr val="00B050"/>
                </a:solidFill>
                <a:latin typeface="Varela Round" pitchFamily="2" charset="-79"/>
                <a:cs typeface="Varela Round" pitchFamily="2" charset="-79"/>
              </a:rPr>
              <a:t>"קיר" שאסור לעבור אותו אחורה, אחרת נשכח שמילה התחילה כנדרש.</a:t>
            </a:r>
          </a:p>
        </p:txBody>
      </p:sp>
    </p:spTree>
    <p:extLst>
      <p:ext uri="{BB962C8B-B14F-4D97-AF65-F5344CB8AC3E}">
        <p14:creationId xmlns:p14="http://schemas.microsoft.com/office/powerpoint/2010/main" val="328255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E466935-65B4-4FCF-8C8B-DB8D695A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440" y="1237065"/>
            <a:ext cx="10144742" cy="35529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he-IL" sz="2800" dirty="0">
                <a:solidFill>
                  <a:srgbClr val="000000"/>
                </a:solidFill>
              </a:rPr>
              <a:t>מה נלמד בקורס </a:t>
            </a:r>
            <a:r>
              <a:rPr lang="he-IL" altLang="he-IL" sz="2800" dirty="0">
                <a:solidFill>
                  <a:srgbClr val="000000"/>
                </a:solidFill>
              </a:rPr>
              <a:t>: </a:t>
            </a:r>
          </a:p>
          <a:p>
            <a:pPr>
              <a:lnSpc>
                <a:spcPct val="100000"/>
              </a:lnSpc>
            </a:pPr>
            <a:r>
              <a:rPr lang="he-IL" sz="2800" dirty="0">
                <a:solidFill>
                  <a:srgbClr val="000000"/>
                </a:solidFill>
              </a:rPr>
              <a:t>אוטומט כמודל חישובי (הבנת מושג האוטומט הסופי על כל צורותיו והקשר שלו למדעי המחשב ולשפות תכנות 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he-IL" altLang="he-IL" sz="2800" dirty="0">
                <a:solidFill>
                  <a:srgbClr val="000000"/>
                </a:solidFill>
              </a:rPr>
              <a:t>אוטומט סופי  </a:t>
            </a:r>
            <a:r>
              <a:rPr lang="he-IL" altLang="he-IL" sz="2800" dirty="0" err="1">
                <a:solidFill>
                  <a:srgbClr val="000000"/>
                </a:solidFill>
              </a:rPr>
              <a:t>דטרמניסטי</a:t>
            </a:r>
            <a:r>
              <a:rPr lang="he-IL" altLang="he-IL" sz="2800" dirty="0">
                <a:solidFill>
                  <a:srgbClr val="000000"/>
                </a:solidFill>
              </a:rPr>
              <a:t> מלא / </a:t>
            </a:r>
            <a:r>
              <a:rPr lang="he-IL" altLang="he-IL" sz="2800" dirty="0" err="1">
                <a:solidFill>
                  <a:srgbClr val="000000"/>
                </a:solidFill>
              </a:rPr>
              <a:t>דטרמניסטי</a:t>
            </a:r>
            <a:r>
              <a:rPr lang="he-IL" altLang="he-IL" sz="2800" dirty="0">
                <a:solidFill>
                  <a:srgbClr val="000000"/>
                </a:solidFill>
              </a:rPr>
              <a:t> לא מלא / לא </a:t>
            </a:r>
            <a:r>
              <a:rPr lang="he-IL" altLang="he-IL" sz="2800" dirty="0" err="1">
                <a:solidFill>
                  <a:srgbClr val="000000"/>
                </a:solidFill>
              </a:rPr>
              <a:t>דטרמניסטי</a:t>
            </a:r>
            <a:r>
              <a:rPr lang="he-IL" altLang="he-IL" sz="2800" dirty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he-IL" altLang="he-IL" sz="2800" dirty="0">
                <a:solidFill>
                  <a:srgbClr val="000000"/>
                </a:solidFill>
              </a:rPr>
              <a:t>אוטומט מחסנית   </a:t>
            </a:r>
            <a:r>
              <a:rPr lang="he-IL" altLang="he-IL" sz="2800" dirty="0" err="1">
                <a:solidFill>
                  <a:srgbClr val="000000"/>
                </a:solidFill>
              </a:rPr>
              <a:t>דטרמניסטי</a:t>
            </a:r>
            <a:r>
              <a:rPr lang="he-IL" altLang="he-IL" sz="2800" dirty="0">
                <a:solidFill>
                  <a:srgbClr val="000000"/>
                </a:solidFill>
              </a:rPr>
              <a:t> /  לא </a:t>
            </a:r>
            <a:r>
              <a:rPr lang="he-IL" altLang="he-IL" sz="2800" dirty="0" err="1">
                <a:solidFill>
                  <a:srgbClr val="000000"/>
                </a:solidFill>
              </a:rPr>
              <a:t>דטרמניסטי</a:t>
            </a:r>
            <a:r>
              <a:rPr lang="he-IL" altLang="he-IL" sz="2800" dirty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he-IL" altLang="he-IL" sz="2800" dirty="0">
                <a:solidFill>
                  <a:srgbClr val="000000"/>
                </a:solidFill>
              </a:rPr>
              <a:t>מכונות </a:t>
            </a:r>
            <a:r>
              <a:rPr lang="he-IL" altLang="he-IL" sz="2800" dirty="0" err="1">
                <a:solidFill>
                  <a:srgbClr val="000000"/>
                </a:solidFill>
              </a:rPr>
              <a:t>טיורינג</a:t>
            </a:r>
            <a:endParaRPr lang="he-IL" sz="280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5364183" y="332656"/>
            <a:ext cx="612068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מודלים חישוביים</a:t>
            </a:r>
          </a:p>
        </p:txBody>
      </p: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6"/>
            <a:ext cx="5112568" cy="22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8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0666" y="2177096"/>
            <a:ext cx="4918695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lvl="0"/>
            <a:r>
              <a:rPr lang="he-IL" sz="2400" dirty="0">
                <a:latin typeface="Varela Round" pitchFamily="2" charset="-79"/>
                <a:cs typeface="Varela Round" pitchFamily="2" charset="-79"/>
              </a:rPr>
              <a:t>בנה אוטומט סופי דטרמיניסטי שמקבל שפת כל המילים מעל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a,b,c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}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= ∑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שמתחילות ב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ab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ומסתימות   ב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</a:t>
            </a:r>
            <a:endParaRPr lang="en-US" sz="2400" dirty="0">
              <a:latin typeface="Varela Round" pitchFamily="2" charset="-79"/>
              <a:cs typeface="Varela Round" pitchFamily="2" charset="-79"/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459556" y="3762298"/>
            <a:ext cx="6938982" cy="2585413"/>
            <a:chOff x="924859" y="3979979"/>
            <a:chExt cx="5824774" cy="1872181"/>
          </a:xfrm>
        </p:grpSpPr>
        <p:sp>
          <p:nvSpPr>
            <p:cNvPr id="22" name="אליפסה 21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6029553" y="4082918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9" name="מחבר חץ ישר 38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924859" y="4005357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אליפסה 39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144349" y="3980660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41" name="מחבר חץ ישר 40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1854388" y="4357722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3710007" y="4011531"/>
              <a:ext cx="4797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163059" y="3979979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44" name="אליפסה 43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2748749" y="4033686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1</a:t>
              </a:r>
              <a:endParaRPr lang="he-IL" sz="1400" baseline="-25000" dirty="0"/>
            </a:p>
          </p:txBody>
        </p:sp>
        <p:cxnSp>
          <p:nvCxnSpPr>
            <p:cNvPr id="45" name="מחבר חץ ישר 44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1855" y="4368056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אליפסה 45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4436216" y="4066534"/>
              <a:ext cx="691647" cy="6483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2</a:t>
              </a:r>
              <a:endParaRPr lang="he-IL" sz="1100" baseline="-250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5352426" y="4002597"/>
              <a:ext cx="58352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48" name="אליפסה 47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6120225" y="4154307"/>
              <a:ext cx="532368" cy="5052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3</a:t>
              </a:r>
              <a:endParaRPr lang="he-IL" sz="1400" baseline="-25000" dirty="0"/>
            </a:p>
          </p:txBody>
        </p:sp>
        <p:cxnSp>
          <p:nvCxnSpPr>
            <p:cNvPr id="49" name="מחבר חץ ישר 48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2260" y="4373223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חץ ישר 49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924859" y="4005357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/>
            <p:cNvCxnSpPr/>
            <p:nvPr/>
          </p:nvCxnSpPr>
          <p:spPr>
            <a:xfrm flipH="1">
              <a:off x="4283968" y="4066534"/>
              <a:ext cx="1" cy="94664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אליפסה 51">
              <a:extLst>
                <a:ext uri="{FF2B5EF4-FFF2-40B4-BE49-F238E27FC236}">
                  <a16:creationId xmlns:a16="http://schemas.microsoft.com/office/drawing/2014/main" id="{9C6E7DA9-F90E-441C-9695-077F237E1FA4}"/>
                </a:ext>
              </a:extLst>
            </p:cNvPr>
            <p:cNvSpPr/>
            <p:nvPr/>
          </p:nvSpPr>
          <p:spPr>
            <a:xfrm>
              <a:off x="2434358" y="5268165"/>
              <a:ext cx="693354" cy="583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4</a:t>
              </a:r>
              <a:endParaRPr lang="he-IL" sz="1100" baseline="-25000" dirty="0"/>
            </a:p>
          </p:txBody>
        </p:sp>
        <p:sp>
          <p:nvSpPr>
            <p:cNvPr id="53" name="צורה חופשית 19">
              <a:extLst>
                <a:ext uri="{FF2B5EF4-FFF2-40B4-BE49-F238E27FC236}">
                  <a16:creationId xmlns:a16="http://schemas.microsoft.com/office/drawing/2014/main" id="{20E5FFC6-66BA-4DE0-810C-1F77601D2B06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2111394" y="5411932"/>
              <a:ext cx="310433" cy="443228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1043608" y="5356034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a,b,c</a:t>
              </a:r>
              <a:endParaRPr lang="he-IL" dirty="0"/>
            </a:p>
          </p:txBody>
        </p:sp>
        <p:cxnSp>
          <p:nvCxnSpPr>
            <p:cNvPr id="55" name="מחבר חץ ישר 54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1760007" y="4575322"/>
              <a:ext cx="775890" cy="778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989741" y="4737578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b,c</a:t>
              </a:r>
              <a:endParaRPr lang="he-IL" dirty="0"/>
            </a:p>
          </p:txBody>
        </p:sp>
        <p:cxnSp>
          <p:nvCxnSpPr>
            <p:cNvPr id="57" name="מחבר חץ ישר 56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2781035" y="4714921"/>
              <a:ext cx="239844" cy="553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2391404" y="4812015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a,c</a:t>
              </a:r>
              <a:endParaRPr lang="he-IL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956519" y="5320370"/>
            <a:ext cx="2134481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latin typeface="Varela Round" pitchFamily="2" charset="-79"/>
                <a:cs typeface="Varela Round" pitchFamily="2" charset="-79"/>
              </a:rPr>
              <a:t>טיפול במילים שלא התחילו כנדרש</a:t>
            </a:r>
          </a:p>
        </p:txBody>
      </p:sp>
    </p:spTree>
    <p:extLst>
      <p:ext uri="{BB962C8B-B14F-4D97-AF65-F5344CB8AC3E}">
        <p14:creationId xmlns:p14="http://schemas.microsoft.com/office/powerpoint/2010/main" val="6908841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6"/>
            <a:ext cx="5112568" cy="22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8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0666" y="2177096"/>
            <a:ext cx="4918695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lvl="0"/>
            <a:r>
              <a:rPr lang="he-IL" sz="2400" dirty="0">
                <a:latin typeface="Varela Round" pitchFamily="2" charset="-79"/>
                <a:cs typeface="Varela Round" pitchFamily="2" charset="-79"/>
              </a:rPr>
              <a:t>בנה אוטומט סופי דטרמיניסטי שמקבל שפת כל המילים מעל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a,b,c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}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= ∑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שמתחילות ב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ab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ומסתימות   ב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</a:t>
            </a:r>
            <a:endParaRPr lang="en-US" sz="2400" dirty="0">
              <a:latin typeface="Varela Round" pitchFamily="2" charset="-79"/>
              <a:cs typeface="Varela Round" pitchFamily="2" charset="-79"/>
            </a:endParaRPr>
          </a:p>
        </p:txBody>
      </p:sp>
      <p:grpSp>
        <p:nvGrpSpPr>
          <p:cNvPr id="4" name="קבוצה 3"/>
          <p:cNvGrpSpPr/>
          <p:nvPr/>
        </p:nvGrpSpPr>
        <p:grpSpPr>
          <a:xfrm>
            <a:off x="152806" y="1817165"/>
            <a:ext cx="6478631" cy="3120520"/>
            <a:chOff x="924859" y="3340195"/>
            <a:chExt cx="5934502" cy="2511965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6139281" y="4082918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0" name="מחבר חץ ישר 29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924859" y="4005357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144349" y="3980660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32" name="מחבר חץ ישר 31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1854388" y="4357722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3710007" y="4011531"/>
              <a:ext cx="4797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163059" y="3979979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35" name="אליפסה 34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2748749" y="4033686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1</a:t>
              </a:r>
              <a:endParaRPr lang="he-IL" sz="1400" baseline="-25000" dirty="0"/>
            </a:p>
          </p:txBody>
        </p:sp>
        <p:cxnSp>
          <p:nvCxnSpPr>
            <p:cNvPr id="36" name="מחבר חץ ישר 35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1855" y="4368056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אליפסה 36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4436216" y="4066534"/>
              <a:ext cx="691647" cy="6483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2</a:t>
              </a:r>
              <a:endParaRPr lang="he-IL" sz="1100" baseline="-25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5352426" y="4002597"/>
              <a:ext cx="58352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60" name="אליפסה 59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6229953" y="4154307"/>
              <a:ext cx="532368" cy="5052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3</a:t>
              </a:r>
              <a:endParaRPr lang="he-IL" sz="1400" baseline="-25000" dirty="0"/>
            </a:p>
          </p:txBody>
        </p:sp>
        <p:cxnSp>
          <p:nvCxnSpPr>
            <p:cNvPr id="61" name="מחבר חץ ישר 60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  <a:stCxn id="37" idx="6"/>
              <a:endCxn id="29" idx="2"/>
            </p:cNvCxnSpPr>
            <p:nvPr/>
          </p:nvCxnSpPr>
          <p:spPr>
            <a:xfrm>
              <a:off x="5127863" y="4390728"/>
              <a:ext cx="1011418" cy="1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חץ ישר 61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924859" y="4005357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/>
            <p:cNvCxnSpPr/>
            <p:nvPr/>
          </p:nvCxnSpPr>
          <p:spPr>
            <a:xfrm flipH="1">
              <a:off x="4283968" y="4066534"/>
              <a:ext cx="1" cy="94664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אליפסה 63">
              <a:extLst>
                <a:ext uri="{FF2B5EF4-FFF2-40B4-BE49-F238E27FC236}">
                  <a16:creationId xmlns:a16="http://schemas.microsoft.com/office/drawing/2014/main" id="{9C6E7DA9-F90E-441C-9695-077F237E1FA4}"/>
                </a:ext>
              </a:extLst>
            </p:cNvPr>
            <p:cNvSpPr/>
            <p:nvPr/>
          </p:nvSpPr>
          <p:spPr>
            <a:xfrm>
              <a:off x="2434358" y="5268165"/>
              <a:ext cx="693354" cy="5839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4</a:t>
              </a:r>
              <a:endParaRPr lang="he-IL" sz="1100" baseline="-25000" dirty="0"/>
            </a:p>
          </p:txBody>
        </p:sp>
        <p:sp>
          <p:nvSpPr>
            <p:cNvPr id="65" name="צורה חופשית 19">
              <a:extLst>
                <a:ext uri="{FF2B5EF4-FFF2-40B4-BE49-F238E27FC236}">
                  <a16:creationId xmlns:a16="http://schemas.microsoft.com/office/drawing/2014/main" id="{20E5FFC6-66BA-4DE0-810C-1F77601D2B06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2111394" y="5411932"/>
              <a:ext cx="310433" cy="443228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1043608" y="5356034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a,b,c</a:t>
              </a:r>
              <a:endParaRPr lang="he-IL" dirty="0"/>
            </a:p>
          </p:txBody>
        </p:sp>
        <p:cxnSp>
          <p:nvCxnSpPr>
            <p:cNvPr id="67" name="מחבר חץ ישר 66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1760007" y="4575322"/>
              <a:ext cx="775890" cy="778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989741" y="4737578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b,c</a:t>
              </a:r>
              <a:endParaRPr lang="he-IL" dirty="0"/>
            </a:p>
          </p:txBody>
        </p:sp>
        <p:cxnSp>
          <p:nvCxnSpPr>
            <p:cNvPr id="69" name="מחבר חץ ישר 68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 flipH="1">
              <a:off x="2781035" y="4714921"/>
              <a:ext cx="239844" cy="553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2391404" y="4812015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a,c</a:t>
              </a:r>
              <a:endParaRPr lang="he-IL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4016253" y="3340195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b,c</a:t>
              </a:r>
              <a:endParaRPr lang="he-IL" dirty="0"/>
            </a:p>
          </p:txBody>
        </p:sp>
        <p:sp>
          <p:nvSpPr>
            <p:cNvPr id="72" name="צורה חופשית 71">
              <a:extLst>
                <a:ext uri="{FF2B5EF4-FFF2-40B4-BE49-F238E27FC236}">
                  <a16:creationId xmlns:a16="http://schemas.microsoft.com/office/drawing/2014/main" id="{B500934A-822F-4C67-BFDB-15367E876397}"/>
                </a:ext>
              </a:extLst>
            </p:cNvPr>
            <p:cNvSpPr>
              <a:spLocks/>
            </p:cNvSpPr>
            <p:nvPr/>
          </p:nvSpPr>
          <p:spPr bwMode="auto">
            <a:xfrm rot="11158254" flipH="1">
              <a:off x="4614503" y="3707683"/>
              <a:ext cx="441473" cy="424815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73" name="צורה חופשית 72">
              <a:extLst>
                <a:ext uri="{FF2B5EF4-FFF2-40B4-BE49-F238E27FC236}">
                  <a16:creationId xmlns:a16="http://schemas.microsoft.com/office/drawing/2014/main" id="{A1AD3BF5-D4C3-4EF8-8244-10443189883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68279" y="4569027"/>
              <a:ext cx="1109293" cy="258880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6307445" y="3384439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75" name="צורה חופשית 74">
              <a:extLst>
                <a:ext uri="{FF2B5EF4-FFF2-40B4-BE49-F238E27FC236}">
                  <a16:creationId xmlns:a16="http://schemas.microsoft.com/office/drawing/2014/main" id="{B500934A-822F-4C67-BFDB-15367E876397}"/>
                </a:ext>
              </a:extLst>
            </p:cNvPr>
            <p:cNvSpPr>
              <a:spLocks/>
            </p:cNvSpPr>
            <p:nvPr/>
          </p:nvSpPr>
          <p:spPr bwMode="auto">
            <a:xfrm rot="11158254" flipH="1">
              <a:off x="6266729" y="3747894"/>
              <a:ext cx="441473" cy="424815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4926976" y="4805314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b,c</a:t>
              </a:r>
              <a:endParaRPr lang="he-IL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8B59E180-F7AA-4595-A52D-8390622A9B1F}"/>
              </a:ext>
            </a:extLst>
          </p:cNvPr>
          <p:cNvSpPr txBox="1"/>
          <p:nvPr/>
        </p:nvSpPr>
        <p:spPr>
          <a:xfrm>
            <a:off x="543133" y="4436348"/>
            <a:ext cx="7222951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latin typeface="Varela Round" pitchFamily="2" charset="-79"/>
                <a:cs typeface="Varela Round" pitchFamily="2" charset="-79"/>
              </a:rPr>
              <a:t>מה  תפקידו של כל מצב שנוצר? מה הוא זוכר?</a:t>
            </a:r>
          </a:p>
          <a:p>
            <a:endParaRPr lang="he-IL" sz="2000" dirty="0">
              <a:latin typeface="Varela Round" pitchFamily="2" charset="-79"/>
              <a:cs typeface="Varela Round" pitchFamily="2" charset="-79"/>
            </a:endParaRPr>
          </a:p>
          <a:p>
            <a:r>
              <a:rPr lang="en-US" sz="2000" dirty="0">
                <a:latin typeface="Varela Round" pitchFamily="2" charset="-79"/>
                <a:cs typeface="Varela Round" pitchFamily="2" charset="-79"/>
              </a:rPr>
              <a:t>q0 </a:t>
            </a:r>
            <a:r>
              <a:rPr lang="he-IL" sz="2000" dirty="0">
                <a:latin typeface="Varela Round" pitchFamily="2" charset="-79"/>
                <a:cs typeface="Varela Round" pitchFamily="2" charset="-79"/>
              </a:rPr>
              <a:t> זוכר שמילה באורך 0</a:t>
            </a:r>
          </a:p>
          <a:p>
            <a:r>
              <a:rPr lang="en-US" sz="2000" dirty="0">
                <a:latin typeface="Varela Round" pitchFamily="2" charset="-79"/>
                <a:cs typeface="Varela Round" pitchFamily="2" charset="-79"/>
              </a:rPr>
              <a:t>q1</a:t>
            </a:r>
            <a:r>
              <a:rPr lang="ru-RU" sz="2000" dirty="0">
                <a:cs typeface="Varela Round" pitchFamily="2" charset="-79"/>
              </a:rPr>
              <a:t> </a:t>
            </a:r>
            <a:r>
              <a:rPr lang="he-IL" sz="2000" dirty="0">
                <a:latin typeface="Varela Round" pitchFamily="2" charset="-79"/>
                <a:cs typeface="Varela Round" pitchFamily="2" charset="-79"/>
              </a:rPr>
              <a:t> זוכר שמילה התחילה ב </a:t>
            </a:r>
            <a:r>
              <a:rPr lang="en-US" sz="20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000" dirty="0">
                <a:latin typeface="Varela Round" pitchFamily="2" charset="-79"/>
                <a:cs typeface="Varela Round" pitchFamily="2" charset="-79"/>
              </a:rPr>
              <a:t>, מחכה ל </a:t>
            </a:r>
            <a:r>
              <a:rPr lang="en-US" sz="2000" dirty="0">
                <a:latin typeface="Varela Round" pitchFamily="2" charset="-79"/>
                <a:cs typeface="Varela Round" pitchFamily="2" charset="-79"/>
              </a:rPr>
              <a:t>b</a:t>
            </a:r>
            <a:r>
              <a:rPr lang="he-IL" sz="2000" dirty="0">
                <a:latin typeface="Varela Round" pitchFamily="2" charset="-79"/>
                <a:cs typeface="Varela Round" pitchFamily="2" charset="-79"/>
              </a:rPr>
              <a:t>.</a:t>
            </a:r>
          </a:p>
          <a:p>
            <a:r>
              <a:rPr lang="en-US" sz="2000" dirty="0">
                <a:latin typeface="Varela Round" pitchFamily="2" charset="-79"/>
                <a:cs typeface="Varela Round" pitchFamily="2" charset="-79"/>
              </a:rPr>
              <a:t>q2</a:t>
            </a:r>
            <a:r>
              <a:rPr lang="ru-RU" sz="2000" dirty="0">
                <a:cs typeface="Varela Round" pitchFamily="2" charset="-79"/>
              </a:rPr>
              <a:t> </a:t>
            </a:r>
            <a:r>
              <a:rPr lang="he-IL" sz="2000" dirty="0">
                <a:latin typeface="Varela Round" pitchFamily="2" charset="-79"/>
                <a:cs typeface="Varela Round" pitchFamily="2" charset="-79"/>
              </a:rPr>
              <a:t> זוכר שמילה התחילה כנדרש ב </a:t>
            </a:r>
            <a:r>
              <a:rPr lang="en-US" sz="2000" dirty="0">
                <a:latin typeface="Varela Round" pitchFamily="2" charset="-79"/>
                <a:cs typeface="Varela Round" pitchFamily="2" charset="-79"/>
              </a:rPr>
              <a:t>ab</a:t>
            </a:r>
            <a:r>
              <a:rPr lang="he-IL" sz="2000" dirty="0">
                <a:latin typeface="Varela Round" pitchFamily="2" charset="-79"/>
                <a:cs typeface="Varela Round" pitchFamily="2" charset="-79"/>
              </a:rPr>
              <a:t>, אך לא מסתיימת ב </a:t>
            </a:r>
            <a:r>
              <a:rPr lang="en-US" sz="20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000" dirty="0">
                <a:latin typeface="Varela Round" pitchFamily="2" charset="-79"/>
                <a:cs typeface="Varela Round" pitchFamily="2" charset="-79"/>
              </a:rPr>
              <a:t>.</a:t>
            </a:r>
          </a:p>
          <a:p>
            <a:r>
              <a:rPr lang="en-US" sz="2000" dirty="0">
                <a:latin typeface="Varela Round" pitchFamily="2" charset="-79"/>
                <a:cs typeface="Varela Round" pitchFamily="2" charset="-79"/>
              </a:rPr>
              <a:t>q3</a:t>
            </a:r>
            <a:r>
              <a:rPr lang="ru-RU" sz="2000" dirty="0">
                <a:cs typeface="Varela Round" pitchFamily="2" charset="-79"/>
              </a:rPr>
              <a:t> </a:t>
            </a:r>
            <a:r>
              <a:rPr lang="he-IL" sz="2000" dirty="0">
                <a:latin typeface="Varela Round" pitchFamily="2" charset="-79"/>
                <a:cs typeface="Varela Round" pitchFamily="2" charset="-79"/>
              </a:rPr>
              <a:t> מצב מקבל, זוכר שמילה מתחילה ב </a:t>
            </a:r>
            <a:r>
              <a:rPr lang="en-US" sz="2000" dirty="0">
                <a:latin typeface="Varela Round" pitchFamily="2" charset="-79"/>
                <a:cs typeface="Varela Round" pitchFamily="2" charset="-79"/>
              </a:rPr>
              <a:t>ab</a:t>
            </a:r>
            <a:r>
              <a:rPr lang="he-IL" sz="2000" dirty="0">
                <a:latin typeface="Varela Round" pitchFamily="2" charset="-79"/>
                <a:cs typeface="Varela Round" pitchFamily="2" charset="-79"/>
              </a:rPr>
              <a:t> ומסתימת   ב </a:t>
            </a:r>
            <a:r>
              <a:rPr lang="en-US" sz="20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000" dirty="0">
                <a:latin typeface="Varela Round" pitchFamily="2" charset="-79"/>
                <a:cs typeface="Varela Round" pitchFamily="2" charset="-79"/>
              </a:rPr>
              <a:t>.</a:t>
            </a:r>
          </a:p>
          <a:p>
            <a:r>
              <a:rPr lang="en-US" sz="2000" dirty="0">
                <a:latin typeface="Varela Round" pitchFamily="2" charset="-79"/>
                <a:cs typeface="Varela Round" pitchFamily="2" charset="-79"/>
              </a:rPr>
              <a:t>q4</a:t>
            </a:r>
            <a:r>
              <a:rPr lang="ru-RU" sz="2000" dirty="0">
                <a:cs typeface="Varela Round" pitchFamily="2" charset="-79"/>
              </a:rPr>
              <a:t> </a:t>
            </a:r>
            <a:r>
              <a:rPr lang="he-IL" sz="2000" dirty="0">
                <a:latin typeface="Varela Round" pitchFamily="2" charset="-79"/>
                <a:cs typeface="Varela Round" pitchFamily="2" charset="-79"/>
              </a:rPr>
              <a:t> מצב מלכודת. זוכר שמילה לא התחילה כנדרש.</a:t>
            </a:r>
          </a:p>
        </p:txBody>
      </p:sp>
    </p:spTree>
    <p:extLst>
      <p:ext uri="{BB962C8B-B14F-4D97-AF65-F5344CB8AC3E}">
        <p14:creationId xmlns:p14="http://schemas.microsoft.com/office/powerpoint/2010/main" val="311640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6"/>
            <a:ext cx="5112568" cy="22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9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0666" y="2177096"/>
            <a:ext cx="4918695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sz="2400" dirty="0">
                <a:latin typeface="Varela Round" pitchFamily="2" charset="-79"/>
                <a:cs typeface="Varela Round" pitchFamily="2" charset="-79"/>
              </a:rPr>
              <a:t>בנה אוטומט סופי דטרמיניסטי שמקבל שפת כל המילים מעל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a,b,c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}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= ∑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שמכילות את הרצף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cc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לפחות פעמיים.</a:t>
            </a:r>
            <a:endParaRPr lang="en-US" sz="24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59E180-F7AA-4595-A52D-8390622A9B1F}"/>
              </a:ext>
            </a:extLst>
          </p:cNvPr>
          <p:cNvSpPr txBox="1"/>
          <p:nvPr/>
        </p:nvSpPr>
        <p:spPr>
          <a:xfrm>
            <a:off x="362618" y="1298134"/>
            <a:ext cx="6105695" cy="26930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האם אפסילון (</a:t>
            </a:r>
            <a:r>
              <a:rPr lang="el-GR" sz="2400" dirty="0">
                <a:cs typeface="Varela Round" pitchFamily="2" charset="-79"/>
              </a:rPr>
              <a:t>ε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) בשפה? </a:t>
            </a:r>
          </a:p>
          <a:p>
            <a:pPr algn="just">
              <a:spcAft>
                <a:spcPts val="6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     תשובה: לא</a:t>
            </a:r>
          </a:p>
          <a:p>
            <a:pPr algn="just">
              <a:spcAft>
                <a:spcPts val="6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2.   מהי המילה הקצרה ביותר בשפה? </a:t>
            </a:r>
          </a:p>
          <a:p>
            <a:pPr algn="just">
              <a:spcAft>
                <a:spcPts val="6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     תשובה: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ccc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 </a:t>
            </a:r>
          </a:p>
          <a:p>
            <a:pPr lvl="1" algn="just">
              <a:spcAft>
                <a:spcPts val="6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נבנה עבורה מסלול שמוביל למצב מקבל.</a:t>
            </a:r>
          </a:p>
          <a:p>
            <a:pPr>
              <a:spcAft>
                <a:spcPts val="600"/>
              </a:spcAft>
            </a:pPr>
            <a:endParaRPr lang="he-IL" sz="2400" dirty="0">
              <a:latin typeface="Varela Round" pitchFamily="2" charset="-79"/>
              <a:cs typeface="Varela Round" pitchFamily="2" charset="-79"/>
            </a:endParaRPr>
          </a:p>
        </p:txBody>
      </p:sp>
      <p:grpSp>
        <p:nvGrpSpPr>
          <p:cNvPr id="8" name="קבוצה 7"/>
          <p:cNvGrpSpPr/>
          <p:nvPr/>
        </p:nvGrpSpPr>
        <p:grpSpPr>
          <a:xfrm>
            <a:off x="660246" y="4252808"/>
            <a:ext cx="6856122" cy="1067278"/>
            <a:chOff x="660246" y="4252808"/>
            <a:chExt cx="6856122" cy="1067278"/>
          </a:xfrm>
        </p:grpSpPr>
        <p:sp>
          <p:nvSpPr>
            <p:cNvPr id="40" name="אליפסה 39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6668927" y="4399097"/>
              <a:ext cx="847441" cy="9209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41" name="מחבר חץ ישר 40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660246" y="4288873"/>
              <a:ext cx="294915" cy="183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אליפסה 41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918557" y="4253776"/>
              <a:ext cx="890878" cy="9209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43" name="מחבר חץ ישר 42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1754181" y="4789627"/>
              <a:ext cx="1052547" cy="14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3938003" y="4297647"/>
              <a:ext cx="564582" cy="52486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117447" y="4252808"/>
              <a:ext cx="423720" cy="52486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46" name="אליפסה 45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2806728" y="4329132"/>
              <a:ext cx="890878" cy="9209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1</a:t>
              </a:r>
              <a:endParaRPr lang="he-IL" sz="1400" baseline="-25000" dirty="0"/>
            </a:p>
          </p:txBody>
        </p:sp>
        <p:cxnSp>
          <p:nvCxnSpPr>
            <p:cNvPr id="47" name="מחבר חץ ישר 46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0110" y="4804313"/>
              <a:ext cx="1052547" cy="14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אליפסה 47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4792657" y="4375813"/>
              <a:ext cx="813979" cy="9214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2</a:t>
              </a:r>
              <a:endParaRPr lang="he-IL" sz="1100" baseline="-250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5870917" y="4284951"/>
              <a:ext cx="686731" cy="52486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50" name="אליפסה 49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6775637" y="4500549"/>
              <a:ext cx="626528" cy="7180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3</a:t>
              </a:r>
              <a:endParaRPr lang="he-IL" sz="1400" baseline="-25000" dirty="0"/>
            </a:p>
          </p:txBody>
        </p:sp>
        <p:cxnSp>
          <p:nvCxnSpPr>
            <p:cNvPr id="51" name="מחבר חץ ישר 50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1810" y="4811656"/>
              <a:ext cx="1052547" cy="14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חץ ישר 51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660246" y="4288873"/>
              <a:ext cx="294915" cy="183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29375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6"/>
            <a:ext cx="5112568" cy="22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9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0666" y="2177096"/>
            <a:ext cx="4918695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sz="2400" dirty="0">
                <a:latin typeface="Varela Round" pitchFamily="2" charset="-79"/>
                <a:cs typeface="Varela Round" pitchFamily="2" charset="-79"/>
              </a:rPr>
              <a:t>בנה אוטומט סופי דטרמיניסטי שמקבל שפת כל המילים מעל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a,b,c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}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= ∑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שמכילות את הרצף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cc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לפחות פעמיים.</a:t>
            </a:r>
            <a:endParaRPr lang="en-US" sz="24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59E180-F7AA-4595-A52D-8390622A9B1F}"/>
              </a:ext>
            </a:extLst>
          </p:cNvPr>
          <p:cNvSpPr txBox="1"/>
          <p:nvPr/>
        </p:nvSpPr>
        <p:spPr>
          <a:xfrm>
            <a:off x="-17347" y="3891158"/>
            <a:ext cx="7322368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latin typeface="Varela Round" pitchFamily="2" charset="-79"/>
                <a:cs typeface="Varela Round" pitchFamily="2" charset="-79"/>
              </a:rPr>
              <a:t>מה  תפקידו של כל מצב שנוצר? מה הוא זוכר?</a:t>
            </a:r>
          </a:p>
          <a:p>
            <a:endParaRPr lang="he-IL" sz="2400" dirty="0">
              <a:latin typeface="Varela Round" pitchFamily="2" charset="-79"/>
              <a:cs typeface="Varela Round" pitchFamily="2" charset="-79"/>
            </a:endParaRPr>
          </a:p>
          <a:p>
            <a:r>
              <a:rPr lang="en-US" sz="2400" dirty="0">
                <a:latin typeface="Varela Round" pitchFamily="2" charset="-79"/>
                <a:cs typeface="Varela Round" pitchFamily="2" charset="-79"/>
              </a:rPr>
              <a:t>q0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זוכר שלא היה אף רצף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cc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</a:t>
            </a:r>
          </a:p>
          <a:p>
            <a:r>
              <a:rPr lang="en-US" sz="2400" dirty="0">
                <a:latin typeface="Varela Round" pitchFamily="2" charset="-79"/>
                <a:cs typeface="Varela Round" pitchFamily="2" charset="-79"/>
              </a:rPr>
              <a:t>q1</a:t>
            </a:r>
            <a:r>
              <a:rPr lang="ru-RU" sz="2400" dirty="0">
                <a:cs typeface="Varela Round" pitchFamily="2" charset="-79"/>
              </a:rPr>
              <a:t>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זוכר שהתו האחרון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c</a:t>
            </a:r>
            <a:r>
              <a:rPr lang="ru-RU" sz="2400" dirty="0">
                <a:cs typeface="Varela Round" pitchFamily="2" charset="-79"/>
              </a:rPr>
              <a:t>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ולא היה אף רצף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cc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</a:t>
            </a:r>
          </a:p>
          <a:p>
            <a:r>
              <a:rPr lang="en-US" sz="2400" dirty="0">
                <a:latin typeface="Varela Round" pitchFamily="2" charset="-79"/>
                <a:cs typeface="Varela Round" pitchFamily="2" charset="-79"/>
              </a:rPr>
              <a:t>q2</a:t>
            </a:r>
            <a:r>
              <a:rPr lang="ru-RU" sz="2400" dirty="0">
                <a:cs typeface="Varela Round" pitchFamily="2" charset="-79"/>
              </a:rPr>
              <a:t>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זוכר שהיה רצף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cc</a:t>
            </a:r>
            <a:r>
              <a:rPr lang="ru-RU" sz="2400" dirty="0">
                <a:cs typeface="Varela Round" pitchFamily="2" charset="-79"/>
              </a:rPr>
              <a:t>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וגם היה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c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מהרצף השני (התו האחרון כעת הוא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c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).</a:t>
            </a:r>
          </a:p>
          <a:p>
            <a:r>
              <a:rPr lang="en-US" sz="2400" dirty="0">
                <a:latin typeface="Varela Round" pitchFamily="2" charset="-79"/>
                <a:cs typeface="Varela Round" pitchFamily="2" charset="-79"/>
              </a:rPr>
              <a:t>q3</a:t>
            </a:r>
            <a:r>
              <a:rPr lang="ru-RU" sz="2400" dirty="0">
                <a:cs typeface="Varela Round" pitchFamily="2" charset="-79"/>
              </a:rPr>
              <a:t>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מצב מקבל, זוכר שמילה הכילה את הרצף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cc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פעמיים.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47121" y="650007"/>
            <a:ext cx="221770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00B050"/>
                </a:solidFill>
                <a:latin typeface="Varela Round" pitchFamily="2" charset="-79"/>
                <a:cs typeface="Varela Round" pitchFamily="2" charset="-79"/>
              </a:rPr>
              <a:t>"קיר" שאסור לעבור אותו אחורה, אחרת נשכח שהיה רצף </a:t>
            </a:r>
            <a:r>
              <a:rPr lang="en-US" dirty="0">
                <a:solidFill>
                  <a:srgbClr val="00B050"/>
                </a:solidFill>
                <a:latin typeface="Varela Round" pitchFamily="2" charset="-79"/>
                <a:cs typeface="Varela Round" pitchFamily="2" charset="-79"/>
              </a:rPr>
              <a:t>cc</a:t>
            </a:r>
            <a:r>
              <a:rPr lang="he-IL" dirty="0">
                <a:solidFill>
                  <a:srgbClr val="00B050"/>
                </a:solidFill>
                <a:latin typeface="Varela Round" pitchFamily="2" charset="-79"/>
                <a:cs typeface="Varela Round" pitchFamily="2" charset="-79"/>
              </a:rPr>
              <a:t>.</a:t>
            </a:r>
          </a:p>
        </p:txBody>
      </p:sp>
      <p:cxnSp>
        <p:nvCxnSpPr>
          <p:cNvPr id="23" name="מחבר ישר 22"/>
          <p:cNvCxnSpPr/>
          <p:nvPr/>
        </p:nvCxnSpPr>
        <p:spPr>
          <a:xfrm flipH="1">
            <a:off x="3837137" y="1664127"/>
            <a:ext cx="1" cy="94664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12388" y="2796915"/>
            <a:ext cx="278022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00B050"/>
                </a:solidFill>
                <a:latin typeface="Varela Round" pitchFamily="2" charset="-79"/>
                <a:cs typeface="Varela Round" pitchFamily="2" charset="-79"/>
              </a:rPr>
              <a:t>"קיר" שאסור לעבור אותו אחורה, אחרת נשכח שהיה רצף </a:t>
            </a:r>
            <a:r>
              <a:rPr lang="en-US" dirty="0">
                <a:solidFill>
                  <a:srgbClr val="00B050"/>
                </a:solidFill>
                <a:latin typeface="Varela Round" pitchFamily="2" charset="-79"/>
                <a:cs typeface="Varela Round" pitchFamily="2" charset="-79"/>
              </a:rPr>
              <a:t>cc</a:t>
            </a:r>
            <a:r>
              <a:rPr lang="he-IL" dirty="0">
                <a:solidFill>
                  <a:srgbClr val="00B050"/>
                </a:solidFill>
                <a:latin typeface="Varela Round" pitchFamily="2" charset="-79"/>
                <a:cs typeface="Varela Round" pitchFamily="2" charset="-79"/>
              </a:rPr>
              <a:t> פעמיים.</a:t>
            </a:r>
          </a:p>
        </p:txBody>
      </p:sp>
      <p:cxnSp>
        <p:nvCxnSpPr>
          <p:cNvPr id="25" name="מחבר ישר 24"/>
          <p:cNvCxnSpPr/>
          <p:nvPr/>
        </p:nvCxnSpPr>
        <p:spPr>
          <a:xfrm flipH="1">
            <a:off x="5478112" y="1650947"/>
            <a:ext cx="1" cy="94664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קבוצה 25"/>
          <p:cNvGrpSpPr/>
          <p:nvPr/>
        </p:nvGrpSpPr>
        <p:grpSpPr>
          <a:xfrm>
            <a:off x="236158" y="1718764"/>
            <a:ext cx="6239573" cy="927074"/>
            <a:chOff x="660246" y="4252808"/>
            <a:chExt cx="6856122" cy="1067278"/>
          </a:xfrm>
        </p:grpSpPr>
        <p:sp>
          <p:nvSpPr>
            <p:cNvPr id="27" name="אליפסה 26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6668927" y="4399097"/>
              <a:ext cx="847441" cy="9209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8" name="מחבר חץ ישר 27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660246" y="4288873"/>
              <a:ext cx="294915" cy="183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918557" y="4253776"/>
              <a:ext cx="890878" cy="9209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30" name="מחבר חץ ישר 29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flipV="1">
              <a:off x="1754181" y="4789627"/>
              <a:ext cx="1052547" cy="14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3938003" y="4297647"/>
              <a:ext cx="564582" cy="52486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117447" y="4252808"/>
              <a:ext cx="423720" cy="52486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33" name="אליפסה 32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2806728" y="4329132"/>
              <a:ext cx="890878" cy="9209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1</a:t>
              </a:r>
              <a:endParaRPr lang="he-IL" sz="1400" baseline="-25000" dirty="0"/>
            </a:p>
          </p:txBody>
        </p:sp>
        <p:cxnSp>
          <p:nvCxnSpPr>
            <p:cNvPr id="34" name="מחבר חץ ישר 33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0110" y="4804313"/>
              <a:ext cx="1052547" cy="14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אליפסה 34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4792657" y="4375813"/>
              <a:ext cx="813979" cy="9214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2</a:t>
              </a:r>
              <a:endParaRPr lang="he-IL" sz="1100" baseline="-25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5609681" y="4284952"/>
              <a:ext cx="686730" cy="5248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37" name="אליפסה 36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6775637" y="4500549"/>
              <a:ext cx="626528" cy="7180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3</a:t>
              </a:r>
              <a:endParaRPr lang="he-IL" sz="1400" baseline="-25000" dirty="0"/>
            </a:p>
          </p:txBody>
        </p:sp>
        <p:cxnSp>
          <p:nvCxnSpPr>
            <p:cNvPr id="38" name="מחבר חץ ישר 37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1810" y="4811656"/>
              <a:ext cx="1052547" cy="14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חץ ישר 53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660246" y="4288873"/>
              <a:ext cx="294915" cy="183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013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6"/>
            <a:ext cx="5112568" cy="22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9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0666" y="1935889"/>
            <a:ext cx="4918695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sz="2400" dirty="0">
                <a:latin typeface="Varela Round" pitchFamily="2" charset="-79"/>
                <a:cs typeface="Varela Round" pitchFamily="2" charset="-79"/>
              </a:rPr>
              <a:t>בנה אוטומט סופי דטרמיניסטי שמקבל שפת כל המילים מעל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a,b,c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}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= ∑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שמכילות את הרצף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cc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לפחות פעמיים.</a:t>
            </a:r>
            <a:endParaRPr lang="en-US" sz="2400" dirty="0">
              <a:latin typeface="Varela Round" pitchFamily="2" charset="-79"/>
              <a:cs typeface="Varela Round" pitchFamily="2" charset="-79"/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202750" y="3298688"/>
            <a:ext cx="7332734" cy="2189450"/>
            <a:chOff x="987703" y="4416939"/>
            <a:chExt cx="6124155" cy="1512115"/>
          </a:xfrm>
        </p:grpSpPr>
        <p:sp>
          <p:nvSpPr>
            <p:cNvPr id="21" name="אליפסה 20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6391778" y="5280982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2" name="מחבר חץ ישר 21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56" y="5203421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אליפסה 22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396846" y="5178724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24" name="מחבר חץ ישר 23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V="1">
              <a:off x="2106885" y="5555786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3962504" y="5209595"/>
              <a:ext cx="4797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15556" y="5178043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27" name="אליפסה 26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3001246" y="5231750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1</a:t>
              </a:r>
              <a:endParaRPr lang="he-IL" sz="1400" baseline="-25000" dirty="0"/>
            </a:p>
          </p:txBody>
        </p:sp>
        <p:cxnSp>
          <p:nvCxnSpPr>
            <p:cNvPr id="28" name="מחבר חץ ישר 27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4352" y="5566120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4688713" y="5264598"/>
              <a:ext cx="691647" cy="6483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2</a:t>
              </a:r>
              <a:endParaRPr lang="he-IL" sz="1100" baseline="-25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5604923" y="5200661"/>
              <a:ext cx="58352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6482450" y="5352371"/>
              <a:ext cx="532368" cy="5052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3</a:t>
              </a:r>
              <a:endParaRPr lang="he-IL" sz="1400" baseline="-25000" dirty="0"/>
            </a:p>
          </p:txBody>
        </p:sp>
        <p:cxnSp>
          <p:nvCxnSpPr>
            <p:cNvPr id="32" name="מחבר חץ ישר 31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 flipV="1">
              <a:off x="5380360" y="5571287"/>
              <a:ext cx="1024672" cy="17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חץ ישר 32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56" y="5203421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/>
            <p:cNvCxnSpPr/>
            <p:nvPr/>
          </p:nvCxnSpPr>
          <p:spPr>
            <a:xfrm flipH="1">
              <a:off x="4528032" y="4937081"/>
              <a:ext cx="1" cy="94664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/>
            <p:cNvCxnSpPr/>
            <p:nvPr/>
          </p:nvCxnSpPr>
          <p:spPr>
            <a:xfrm flipH="1">
              <a:off x="6310837" y="4961883"/>
              <a:ext cx="1" cy="94664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צורה חופשית 35">
              <a:extLst>
                <a:ext uri="{FF2B5EF4-FFF2-40B4-BE49-F238E27FC236}">
                  <a16:creationId xmlns:a16="http://schemas.microsoft.com/office/drawing/2014/main" id="{B500934A-822F-4C67-BFDB-15367E876397}"/>
                </a:ext>
              </a:extLst>
            </p:cNvPr>
            <p:cNvSpPr>
              <a:spLocks/>
            </p:cNvSpPr>
            <p:nvPr/>
          </p:nvSpPr>
          <p:spPr bwMode="auto">
            <a:xfrm rot="11158254" flipH="1">
              <a:off x="6540605" y="4933011"/>
              <a:ext cx="441473" cy="424815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37" name="צורה חופשית 36">
              <a:extLst>
                <a:ext uri="{FF2B5EF4-FFF2-40B4-BE49-F238E27FC236}">
                  <a16:creationId xmlns:a16="http://schemas.microsoft.com/office/drawing/2014/main" id="{A1AD3BF5-D4C3-4EF8-8244-10443189883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053754" y="4968670"/>
              <a:ext cx="1109293" cy="381441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38" name="צורה חופשית 37">
              <a:extLst>
                <a:ext uri="{FF2B5EF4-FFF2-40B4-BE49-F238E27FC236}">
                  <a16:creationId xmlns:a16="http://schemas.microsoft.com/office/drawing/2014/main" id="{B500934A-822F-4C67-BFDB-15367E876397}"/>
                </a:ext>
              </a:extLst>
            </p:cNvPr>
            <p:cNvSpPr>
              <a:spLocks/>
            </p:cNvSpPr>
            <p:nvPr/>
          </p:nvSpPr>
          <p:spPr bwMode="auto">
            <a:xfrm rot="11158254" flipH="1">
              <a:off x="1580691" y="4813667"/>
              <a:ext cx="441473" cy="424815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987703" y="4416939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a,b</a:t>
              </a:r>
              <a:endParaRPr lang="he-IL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5968509" y="4606642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a,b,c</a:t>
              </a:r>
              <a:endParaRPr lang="he-IL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1857658" y="4657884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a,b</a:t>
              </a:r>
              <a:endParaRPr lang="he-IL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27583" y="1822349"/>
            <a:ext cx="6071835" cy="187743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Varela Round" pitchFamily="2" charset="-79"/>
                <a:cs typeface="Varela Round" pitchFamily="2" charset="-79"/>
              </a:rPr>
              <a:t>q0,q1,q3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"מטופלים". כלומר, יש מכל אחד מהם מעבר עבור כל תו בא"ב. </a:t>
            </a:r>
          </a:p>
          <a:p>
            <a:endParaRPr lang="he-IL" sz="2400" dirty="0">
              <a:latin typeface="Varela Round" pitchFamily="2" charset="-79"/>
              <a:cs typeface="Varela Round" pitchFamily="2" charset="-79"/>
            </a:endParaRPr>
          </a:p>
          <a:p>
            <a:r>
              <a:rPr lang="he-IL" sz="2400" dirty="0">
                <a:latin typeface="Varela Round" pitchFamily="2" charset="-79"/>
                <a:cs typeface="Varela Round" pitchFamily="2" charset="-79"/>
              </a:rPr>
              <a:t>מה לגבי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q2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? </a:t>
            </a:r>
          </a:p>
          <a:p>
            <a:endParaRPr lang="he-IL" sz="2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2855" y="5853437"/>
            <a:ext cx="517964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latin typeface="Varela Round" pitchFamily="2" charset="-79"/>
                <a:cs typeface="Varela Round" pitchFamily="2" charset="-79"/>
              </a:rPr>
              <a:t>אם ב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q</a:t>
            </a:r>
            <a:r>
              <a:rPr lang="en-US" sz="1600" dirty="0">
                <a:latin typeface="Varela Round" pitchFamily="2" charset="-79"/>
                <a:cs typeface="Varela Round" pitchFamily="2" charset="-79"/>
              </a:rPr>
              <a:t>2</a:t>
            </a:r>
            <a:r>
              <a:rPr lang="ru-RU" sz="2400" dirty="0">
                <a:cs typeface="Varela Round" pitchFamily="2" charset="-79"/>
              </a:rPr>
              <a:t>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קוראים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b</a:t>
            </a:r>
            <a:r>
              <a:rPr lang="ru-RU" sz="2400" dirty="0">
                <a:cs typeface="Varela Round" pitchFamily="2" charset="-79"/>
              </a:rPr>
              <a:t>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או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יש צורך לעבור למצב המתנה </a:t>
            </a:r>
            <a:r>
              <a:rPr lang="en-US" sz="2400" dirty="0"/>
              <a:t>q</a:t>
            </a:r>
            <a:r>
              <a:rPr lang="en-US" sz="1600" dirty="0"/>
              <a:t>4</a:t>
            </a:r>
            <a:r>
              <a:rPr lang="he-I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9974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6"/>
            <a:ext cx="5112568" cy="221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9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0666" y="2177096"/>
            <a:ext cx="4918695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sz="2400" dirty="0">
                <a:latin typeface="Varela Round" pitchFamily="2" charset="-79"/>
                <a:cs typeface="Varela Round" pitchFamily="2" charset="-79"/>
              </a:rPr>
              <a:t>בנה אוטומט סופי דטרמיניסטי שמקבל שפת כל המילים מעל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a,b,c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}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= ∑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שמכילות את הרצף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cc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לפחות פעמיים.</a:t>
            </a:r>
            <a:endParaRPr lang="en-US" sz="24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55148" y="5256876"/>
            <a:ext cx="347385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Varela Round" pitchFamily="2" charset="-79"/>
                <a:cs typeface="Varela Round" pitchFamily="2" charset="-79"/>
              </a:rPr>
              <a:t>אם ב </a:t>
            </a:r>
            <a:r>
              <a:rPr lang="en-US" dirty="0">
                <a:latin typeface="Varela Round" pitchFamily="2" charset="-79"/>
                <a:cs typeface="Varela Round" pitchFamily="2" charset="-79"/>
              </a:rPr>
              <a:t>q2</a:t>
            </a:r>
            <a:r>
              <a:rPr lang="ru-RU" dirty="0">
                <a:cs typeface="Varela Round" pitchFamily="2" charset="-79"/>
              </a:rPr>
              <a:t> </a:t>
            </a:r>
            <a:r>
              <a:rPr lang="he-IL" dirty="0">
                <a:latin typeface="Varela Round" pitchFamily="2" charset="-79"/>
                <a:cs typeface="Varela Round" pitchFamily="2" charset="-79"/>
              </a:rPr>
              <a:t> קוראים </a:t>
            </a:r>
            <a:r>
              <a:rPr lang="en-US" dirty="0">
                <a:latin typeface="Varela Round" pitchFamily="2" charset="-79"/>
                <a:cs typeface="Varela Round" pitchFamily="2" charset="-79"/>
              </a:rPr>
              <a:t>b</a:t>
            </a:r>
            <a:r>
              <a:rPr lang="ru-RU" dirty="0">
                <a:cs typeface="Varela Round" pitchFamily="2" charset="-79"/>
              </a:rPr>
              <a:t> </a:t>
            </a:r>
            <a:r>
              <a:rPr lang="he-IL" dirty="0">
                <a:latin typeface="Varela Round" pitchFamily="2" charset="-79"/>
                <a:cs typeface="Varela Round" pitchFamily="2" charset="-79"/>
              </a:rPr>
              <a:t> או </a:t>
            </a:r>
            <a:r>
              <a:rPr lang="en-US" dirty="0">
                <a:latin typeface="Varela Round" pitchFamily="2" charset="-79"/>
                <a:cs typeface="Varela Round" pitchFamily="2" charset="-79"/>
              </a:rPr>
              <a:t>a</a:t>
            </a:r>
            <a:r>
              <a:rPr lang="he-IL" dirty="0">
                <a:latin typeface="Varela Round" pitchFamily="2" charset="-79"/>
                <a:cs typeface="Varela Round" pitchFamily="2" charset="-79"/>
              </a:rPr>
              <a:t> יש צורך לעבור למצב המתנה </a:t>
            </a:r>
            <a:r>
              <a:rPr lang="en-US" dirty="0">
                <a:latin typeface="Varela Round" pitchFamily="2" charset="-79"/>
                <a:cs typeface="Varela Round" pitchFamily="2" charset="-79"/>
              </a:rPr>
              <a:t>q4</a:t>
            </a:r>
            <a:r>
              <a:rPr lang="he-IL" dirty="0">
                <a:latin typeface="Varela Round" pitchFamily="2" charset="-79"/>
                <a:cs typeface="Varela Round" pitchFamily="2" charset="-79"/>
              </a:rPr>
              <a:t>.</a:t>
            </a:r>
          </a:p>
        </p:txBody>
      </p:sp>
      <p:grpSp>
        <p:nvGrpSpPr>
          <p:cNvPr id="4" name="קבוצה 3"/>
          <p:cNvGrpSpPr/>
          <p:nvPr/>
        </p:nvGrpSpPr>
        <p:grpSpPr>
          <a:xfrm>
            <a:off x="-34824" y="3179250"/>
            <a:ext cx="7356465" cy="3503341"/>
            <a:chOff x="898772" y="3228919"/>
            <a:chExt cx="6079693" cy="2709432"/>
          </a:xfrm>
        </p:grpSpPr>
        <p:sp>
          <p:nvSpPr>
            <p:cNvPr id="75" name="אליפסה 74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6258385" y="4022323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6" name="מחבר חץ ישר 75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043963" y="3944762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אליפסה 76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263453" y="3920065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78" name="מחבר חץ ישר 77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1973492" y="4297127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3829111" y="3950936"/>
              <a:ext cx="4797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282163" y="3919384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81" name="אליפסה 80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2867853" y="3973091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1</a:t>
              </a:r>
              <a:endParaRPr lang="he-IL" sz="1400" baseline="-25000" dirty="0"/>
            </a:p>
          </p:txBody>
        </p:sp>
        <p:cxnSp>
          <p:nvCxnSpPr>
            <p:cNvPr id="82" name="מחבר חץ ישר 81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0959" y="4307461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אליפסה 82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4555320" y="4005939"/>
              <a:ext cx="691647" cy="6483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2</a:t>
              </a:r>
              <a:endParaRPr lang="he-IL" sz="1100" baseline="-250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5471530" y="3942002"/>
              <a:ext cx="58352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85" name="אליפסה 84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6349057" y="4093712"/>
              <a:ext cx="532368" cy="5052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3</a:t>
              </a:r>
              <a:endParaRPr lang="he-IL" sz="1400" baseline="-25000" dirty="0"/>
            </a:p>
          </p:txBody>
        </p:sp>
        <p:cxnSp>
          <p:nvCxnSpPr>
            <p:cNvPr id="86" name="מחבר חץ ישר 85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  <a:stCxn id="83" idx="6"/>
            </p:cNvCxnSpPr>
            <p:nvPr/>
          </p:nvCxnSpPr>
          <p:spPr>
            <a:xfrm flipV="1">
              <a:off x="5246967" y="4312628"/>
              <a:ext cx="1024672" cy="17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מחבר חץ ישר 86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043963" y="3944762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מחבר ישר 87"/>
            <p:cNvCxnSpPr/>
            <p:nvPr/>
          </p:nvCxnSpPr>
          <p:spPr>
            <a:xfrm flipH="1">
              <a:off x="4394639" y="3678422"/>
              <a:ext cx="1" cy="94664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מחבר ישר 88"/>
            <p:cNvCxnSpPr/>
            <p:nvPr/>
          </p:nvCxnSpPr>
          <p:spPr>
            <a:xfrm flipH="1">
              <a:off x="6177444" y="3703224"/>
              <a:ext cx="1" cy="94664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צורה חופשית 89">
              <a:extLst>
                <a:ext uri="{FF2B5EF4-FFF2-40B4-BE49-F238E27FC236}">
                  <a16:creationId xmlns:a16="http://schemas.microsoft.com/office/drawing/2014/main" id="{B500934A-822F-4C67-BFDB-15367E876397}"/>
                </a:ext>
              </a:extLst>
            </p:cNvPr>
            <p:cNvSpPr>
              <a:spLocks/>
            </p:cNvSpPr>
            <p:nvPr/>
          </p:nvSpPr>
          <p:spPr bwMode="auto">
            <a:xfrm rot="11158254" flipH="1">
              <a:off x="6407212" y="3674352"/>
              <a:ext cx="441473" cy="424815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91" name="צורה חופשית 90">
              <a:extLst>
                <a:ext uri="{FF2B5EF4-FFF2-40B4-BE49-F238E27FC236}">
                  <a16:creationId xmlns:a16="http://schemas.microsoft.com/office/drawing/2014/main" id="{A1AD3BF5-D4C3-4EF8-8244-10443189883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920361" y="3710011"/>
              <a:ext cx="1109293" cy="381441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92" name="צורה חופשית 91">
              <a:extLst>
                <a:ext uri="{FF2B5EF4-FFF2-40B4-BE49-F238E27FC236}">
                  <a16:creationId xmlns:a16="http://schemas.microsoft.com/office/drawing/2014/main" id="{B500934A-822F-4C67-BFDB-15367E876397}"/>
                </a:ext>
              </a:extLst>
            </p:cNvPr>
            <p:cNvSpPr>
              <a:spLocks/>
            </p:cNvSpPr>
            <p:nvPr/>
          </p:nvSpPr>
          <p:spPr bwMode="auto">
            <a:xfrm rot="11158254" flipH="1">
              <a:off x="1447298" y="3555008"/>
              <a:ext cx="441473" cy="424815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898772" y="3228919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a,b</a:t>
              </a:r>
              <a:endParaRPr lang="he-IL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5923210" y="3350172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a,b,c</a:t>
              </a:r>
              <a:endParaRPr lang="he-IL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1724265" y="3399225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a,b</a:t>
              </a:r>
              <a:endParaRPr lang="he-IL" dirty="0"/>
            </a:p>
          </p:txBody>
        </p:sp>
        <p:cxnSp>
          <p:nvCxnSpPr>
            <p:cNvPr id="97" name="מחבר חץ ישר 96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>
              <a:off x="4884269" y="4307560"/>
              <a:ext cx="43551" cy="972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אליפסה 97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4593604" y="5289964"/>
              <a:ext cx="691647" cy="6483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q4</a:t>
              </a:r>
              <a:endParaRPr lang="he-IL" sz="1100" baseline="-250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3884172" y="4860042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a,b</a:t>
              </a:r>
              <a:endParaRPr lang="he-IL" dirty="0"/>
            </a:p>
          </p:txBody>
        </p:sp>
        <p:sp>
          <p:nvSpPr>
            <p:cNvPr id="100" name="צורה חופשית 99">
              <a:extLst>
                <a:ext uri="{FF2B5EF4-FFF2-40B4-BE49-F238E27FC236}">
                  <a16:creationId xmlns:a16="http://schemas.microsoft.com/office/drawing/2014/main" id="{A1AD3BF5-D4C3-4EF8-8244-10443189883F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4805215" y="4826171"/>
              <a:ext cx="695189" cy="264884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5029127" y="4754081"/>
              <a:ext cx="58352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8E8A337-E68C-42FD-A56E-EA6D5DD32B0F}"/>
                </a:ext>
              </a:extLst>
            </p:cNvPr>
            <p:cNvSpPr txBox="1"/>
            <p:nvPr/>
          </p:nvSpPr>
          <p:spPr>
            <a:xfrm>
              <a:off x="2983446" y="5387435"/>
              <a:ext cx="105525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a,b</a:t>
              </a:r>
              <a:endParaRPr lang="he-IL" dirty="0"/>
            </a:p>
          </p:txBody>
        </p:sp>
        <p:sp>
          <p:nvSpPr>
            <p:cNvPr id="103" name="צורה חופשית 102">
              <a:extLst>
                <a:ext uri="{FF2B5EF4-FFF2-40B4-BE49-F238E27FC236}">
                  <a16:creationId xmlns:a16="http://schemas.microsoft.com/office/drawing/2014/main" id="{B500934A-822F-4C67-BFDB-15367E876397}"/>
                </a:ext>
              </a:extLst>
            </p:cNvPr>
            <p:cNvSpPr>
              <a:spLocks/>
            </p:cNvSpPr>
            <p:nvPr/>
          </p:nvSpPr>
          <p:spPr bwMode="auto">
            <a:xfrm rot="5733172" flipH="1">
              <a:off x="4211647" y="5309393"/>
              <a:ext cx="365981" cy="570660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9401603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6"/>
            <a:ext cx="5112568" cy="239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10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0666" y="2177096"/>
            <a:ext cx="491869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Varela Round" pitchFamily="2" charset="-79"/>
                <a:cs typeface="Varela Round" pitchFamily="2" charset="-79"/>
              </a:rPr>
              <a:t>בנה אוטומט סופי דטרמיניסטי לשפה</a:t>
            </a:r>
          </a:p>
          <a:p>
            <a:r>
              <a:rPr lang="he-IL" sz="28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en-US" sz="2800" dirty="0">
                <a:latin typeface="Varela Round" pitchFamily="2" charset="-79"/>
                <a:cs typeface="Varela Round" pitchFamily="2" charset="-79"/>
              </a:rPr>
              <a:t>L= { aⁿbᵏ  | n≥1  k ≥1}    </a:t>
            </a:r>
            <a:endParaRPr lang="he-IL" sz="28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581885" y="1620559"/>
            <a:ext cx="4854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שפות שמתוארות על ידי חזקה</a:t>
            </a:r>
          </a:p>
        </p:txBody>
      </p:sp>
      <p:sp>
        <p:nvSpPr>
          <p:cNvPr id="4" name="מלבן 3"/>
          <p:cNvSpPr/>
          <p:nvPr/>
        </p:nvSpPr>
        <p:spPr>
          <a:xfrm>
            <a:off x="199249" y="2559560"/>
            <a:ext cx="64406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dirty="0">
                <a:latin typeface="Varela Round" pitchFamily="2" charset="-79"/>
                <a:cs typeface="Varela Round" pitchFamily="2" charset="-79"/>
              </a:rPr>
              <a:t>תיאור פורמלי זה אומר שהשפה חייבת להתחיל ב </a:t>
            </a:r>
            <a:r>
              <a:rPr lang="en-US" sz="2800" dirty="0">
                <a:latin typeface="Varela Round" pitchFamily="2" charset="-79"/>
                <a:cs typeface="Varela Round" pitchFamily="2" charset="-79"/>
              </a:rPr>
              <a:t>a </a:t>
            </a:r>
            <a:r>
              <a:rPr lang="he-IL" sz="2800" dirty="0">
                <a:latin typeface="Varela Round" pitchFamily="2" charset="-79"/>
                <a:cs typeface="Varela Round" pitchFamily="2" charset="-79"/>
              </a:rPr>
              <a:t>ים (לפחות 1) ואחרי זה </a:t>
            </a:r>
            <a:r>
              <a:rPr lang="en-US" sz="2800" dirty="0">
                <a:latin typeface="Varela Round" pitchFamily="2" charset="-79"/>
                <a:cs typeface="Varela Round" pitchFamily="2" charset="-79"/>
              </a:rPr>
              <a:t>b </a:t>
            </a:r>
            <a:r>
              <a:rPr lang="he-IL" sz="2800" dirty="0">
                <a:latin typeface="Varela Round" pitchFamily="2" charset="-79"/>
                <a:cs typeface="Varela Round" pitchFamily="2" charset="-79"/>
              </a:rPr>
              <a:t>ים (לפחות 1).  </a:t>
            </a:r>
            <a:r>
              <a:rPr lang="he-IL" sz="2800" u="sng" dirty="0">
                <a:latin typeface="Varela Round" pitchFamily="2" charset="-79"/>
                <a:cs typeface="Varela Round" pitchFamily="2" charset="-79"/>
              </a:rPr>
              <a:t>אסור שאחרי שמופיע </a:t>
            </a:r>
            <a:r>
              <a:rPr lang="en-US" sz="2800" u="sng" dirty="0">
                <a:latin typeface="Varela Round" pitchFamily="2" charset="-79"/>
                <a:cs typeface="Varela Round" pitchFamily="2" charset="-79"/>
              </a:rPr>
              <a:t>b</a:t>
            </a:r>
            <a:r>
              <a:rPr lang="he-IL" sz="2800" u="sng" dirty="0">
                <a:latin typeface="Varela Round" pitchFamily="2" charset="-79"/>
                <a:cs typeface="Varela Round" pitchFamily="2" charset="-79"/>
              </a:rPr>
              <a:t> יופיע </a:t>
            </a:r>
            <a:r>
              <a:rPr lang="en-US" sz="2800" u="sng" dirty="0">
                <a:latin typeface="Varela Round" pitchFamily="2" charset="-79"/>
                <a:cs typeface="Varela Round" pitchFamily="2" charset="-79"/>
              </a:rPr>
              <a:t>a</a:t>
            </a:r>
            <a:endParaRPr lang="he-IL" sz="2800" u="sng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2095588" y="4791223"/>
            <a:ext cx="3855544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Varela Round" pitchFamily="2" charset="-79"/>
                <a:cs typeface="Varela Round" pitchFamily="2" charset="-79"/>
              </a:rPr>
              <a:t>aº</a:t>
            </a:r>
            <a:r>
              <a:rPr lang="he-IL" sz="2800" dirty="0">
                <a:latin typeface="Varela Round" pitchFamily="2" charset="-79"/>
                <a:cs typeface="Varela Round" pitchFamily="2" charset="-79"/>
              </a:rPr>
              <a:t> - הינה המילה הריקה.</a:t>
            </a:r>
          </a:p>
          <a:p>
            <a:r>
              <a:rPr lang="he-IL" sz="28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en-US" sz="2800" dirty="0" err="1">
                <a:latin typeface="Varela Round" pitchFamily="2" charset="-79"/>
                <a:cs typeface="Varela Round" pitchFamily="2" charset="-79"/>
              </a:rPr>
              <a:t>a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ˡ</a:t>
            </a:r>
            <a:r>
              <a:rPr 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he-IL" sz="2800" dirty="0">
                <a:latin typeface="Varela Round" pitchFamily="2" charset="-79"/>
                <a:cs typeface="Varela Round" pitchFamily="2" charset="-79"/>
              </a:rPr>
              <a:t>הינה המילה </a:t>
            </a:r>
            <a:r>
              <a:rPr lang="en-US" sz="2800" dirty="0">
                <a:latin typeface="Varela Round" pitchFamily="2" charset="-79"/>
                <a:cs typeface="Varela Round" pitchFamily="2" charset="-79"/>
              </a:rPr>
              <a:t>a</a:t>
            </a:r>
            <a:endParaRPr lang="he-IL" sz="2800" dirty="0">
              <a:latin typeface="Varela Round" pitchFamily="2" charset="-79"/>
              <a:cs typeface="Varela Round" pitchFamily="2" charset="-79"/>
            </a:endParaRPr>
          </a:p>
          <a:p>
            <a:r>
              <a:rPr lang="en-US" sz="2800" dirty="0">
                <a:latin typeface="Varela Round" pitchFamily="2" charset="-79"/>
                <a:cs typeface="Varela Round" pitchFamily="2" charset="-79"/>
              </a:rPr>
              <a:t>a²</a:t>
            </a:r>
            <a:r>
              <a:rPr lang="he-IL" sz="2800" dirty="0">
                <a:latin typeface="Varela Round" pitchFamily="2" charset="-79"/>
                <a:cs typeface="Varela Round" pitchFamily="2" charset="-79"/>
              </a:rPr>
              <a:t> - הינה המילה </a:t>
            </a:r>
            <a:r>
              <a:rPr lang="en-US" sz="2800" dirty="0">
                <a:latin typeface="Varela Round" pitchFamily="2" charset="-79"/>
                <a:cs typeface="Varela Round" pitchFamily="2" charset="-79"/>
              </a:rPr>
              <a:t>   aa</a:t>
            </a:r>
            <a:endParaRPr lang="he-IL" sz="2800" dirty="0">
              <a:latin typeface="Varela Round" pitchFamily="2" charset="-79"/>
              <a:cs typeface="Varela Round" pitchFamily="2" charset="-79"/>
            </a:endParaRPr>
          </a:p>
          <a:p>
            <a:r>
              <a:rPr lang="he-IL" sz="2800" dirty="0">
                <a:latin typeface="Varela Round" pitchFamily="2" charset="-79"/>
                <a:cs typeface="Varela Round" pitchFamily="2" charset="-79"/>
              </a:rPr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16310146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6"/>
            <a:ext cx="5112568" cy="239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10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0666" y="2177096"/>
            <a:ext cx="491869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Varela Round" pitchFamily="2" charset="-79"/>
                <a:cs typeface="Varela Round" pitchFamily="2" charset="-79"/>
              </a:rPr>
              <a:t>בנה אוטומט סופי דטרמיניסטי לשפה</a:t>
            </a:r>
          </a:p>
          <a:p>
            <a:r>
              <a:rPr lang="he-IL" sz="28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en-US" sz="2800" dirty="0">
                <a:latin typeface="Varela Round" pitchFamily="2" charset="-79"/>
                <a:cs typeface="Varela Round" pitchFamily="2" charset="-79"/>
              </a:rPr>
              <a:t>L= { aⁿbᵏ  | n≥1  k ≥1}    </a:t>
            </a:r>
            <a:endParaRPr lang="he-IL" sz="28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581885" y="1620559"/>
            <a:ext cx="4854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שפות שמתוארות על ידי חזקה</a:t>
            </a:r>
          </a:p>
        </p:txBody>
      </p:sp>
      <p:sp>
        <p:nvSpPr>
          <p:cNvPr id="9" name="מלבן 8"/>
          <p:cNvSpPr/>
          <p:nvPr/>
        </p:nvSpPr>
        <p:spPr>
          <a:xfrm>
            <a:off x="3397446" y="3842100"/>
            <a:ext cx="60773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>
                <a:latin typeface="Varela Round" pitchFamily="2" charset="-79"/>
                <a:cs typeface="Varela Round" pitchFamily="2" charset="-79"/>
              </a:rPr>
              <a:t>מילים מתקבלות: </a:t>
            </a:r>
            <a:r>
              <a:rPr lang="en-US" sz="2800" dirty="0">
                <a:latin typeface="Varela Round" pitchFamily="2" charset="-79"/>
                <a:cs typeface="Varela Round" pitchFamily="2" charset="-79"/>
              </a:rPr>
              <a:t>ab , </a:t>
            </a:r>
            <a:r>
              <a:rPr lang="en-US" sz="2800" dirty="0" err="1">
                <a:latin typeface="Varela Round" pitchFamily="2" charset="-79"/>
                <a:cs typeface="Varela Round" pitchFamily="2" charset="-79"/>
              </a:rPr>
              <a:t>aaabbb</a:t>
            </a:r>
            <a:r>
              <a:rPr lang="en-US" sz="2800" dirty="0">
                <a:latin typeface="Varela Round" pitchFamily="2" charset="-79"/>
                <a:cs typeface="Varela Round" pitchFamily="2" charset="-79"/>
              </a:rPr>
              <a:t> , </a:t>
            </a:r>
            <a:r>
              <a:rPr lang="en-US" sz="2800" dirty="0" err="1">
                <a:latin typeface="Varela Round" pitchFamily="2" charset="-79"/>
                <a:cs typeface="Varela Round" pitchFamily="2" charset="-79"/>
              </a:rPr>
              <a:t>abbb</a:t>
            </a:r>
            <a:r>
              <a:rPr lang="en-US" sz="2800" dirty="0">
                <a:latin typeface="Varela Round" pitchFamily="2" charset="-79"/>
                <a:cs typeface="Varela Round" pitchFamily="2" charset="-79"/>
              </a:rPr>
              <a:t> </a:t>
            </a:r>
            <a:endParaRPr lang="he-IL" sz="28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2631212" y="4416392"/>
            <a:ext cx="68435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>
                <a:latin typeface="Varela Round" pitchFamily="2" charset="-79"/>
                <a:cs typeface="Varela Round" pitchFamily="2" charset="-79"/>
              </a:rPr>
              <a:t>מילים שאינן מתקבלות: </a:t>
            </a:r>
            <a:r>
              <a:rPr lang="en-US" sz="2800" dirty="0"/>
              <a:t>a , b , </a:t>
            </a:r>
            <a:r>
              <a:rPr lang="en-US" sz="2800" dirty="0" err="1"/>
              <a:t>abba</a:t>
            </a:r>
            <a:r>
              <a:rPr lang="en-US" sz="2800" dirty="0"/>
              <a:t> , </a:t>
            </a:r>
            <a:r>
              <a:rPr lang="en-US" sz="2800" dirty="0" err="1"/>
              <a:t>babb</a:t>
            </a:r>
            <a:r>
              <a:rPr lang="en-US" sz="2800" dirty="0"/>
              <a:t> </a:t>
            </a:r>
            <a:endParaRPr lang="he-IL" sz="28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32061" y="5431267"/>
            <a:ext cx="37064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>
                <a:latin typeface="Varela Round" pitchFamily="2" charset="-79"/>
                <a:cs typeface="Varela Round" pitchFamily="2" charset="-79"/>
              </a:rPr>
              <a:t>נתחיל בבניית האוטומט</a:t>
            </a:r>
          </a:p>
        </p:txBody>
      </p:sp>
    </p:spTree>
    <p:extLst>
      <p:ext uri="{BB962C8B-B14F-4D97-AF65-F5344CB8AC3E}">
        <p14:creationId xmlns:p14="http://schemas.microsoft.com/office/powerpoint/2010/main" val="55528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5"/>
            <a:ext cx="5112568" cy="2008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10</a:t>
            </a:r>
          </a:p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שפות שמתוארות על ידי חזקה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0666" y="2397213"/>
            <a:ext cx="491869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sz="2000" dirty="0">
                <a:latin typeface="Varela Round" pitchFamily="2" charset="-79"/>
                <a:cs typeface="Varela Round" pitchFamily="2" charset="-79"/>
              </a:rPr>
              <a:t>בנה אוטומט סופי דטרמיניסטי לשפה</a:t>
            </a:r>
          </a:p>
          <a:p>
            <a:r>
              <a:rPr lang="he-IL" sz="20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en-US" sz="2000" dirty="0">
                <a:latin typeface="Varela Round" pitchFamily="2" charset="-79"/>
                <a:cs typeface="Varela Round" pitchFamily="2" charset="-79"/>
              </a:rPr>
              <a:t>L= { aⁿbᵏ  | n≥1  k ≥1}    </a:t>
            </a:r>
            <a:endParaRPr lang="he-IL" sz="2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9E180-F7AA-4595-A52D-8390622A9B1F}"/>
              </a:ext>
            </a:extLst>
          </p:cNvPr>
          <p:cNvSpPr txBox="1"/>
          <p:nvPr/>
        </p:nvSpPr>
        <p:spPr>
          <a:xfrm>
            <a:off x="342856" y="1517833"/>
            <a:ext cx="6105695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האם אפסילון (</a:t>
            </a:r>
            <a:r>
              <a:rPr lang="el-GR" sz="2400" dirty="0">
                <a:cs typeface="Varela Round" pitchFamily="2" charset="-79"/>
              </a:rPr>
              <a:t>ε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) בשפה? </a:t>
            </a:r>
          </a:p>
          <a:p>
            <a:pPr algn="just">
              <a:spcAft>
                <a:spcPts val="6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     תשובה: לא</a:t>
            </a:r>
          </a:p>
          <a:p>
            <a:pPr algn="just">
              <a:spcAft>
                <a:spcPts val="6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2.   מהי המילה הקצרה ביותר בשפה? </a:t>
            </a:r>
          </a:p>
          <a:p>
            <a:pPr algn="just">
              <a:spcAft>
                <a:spcPts val="6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     תשובה: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ab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. </a:t>
            </a:r>
          </a:p>
          <a:p>
            <a:pPr lvl="1" algn="just">
              <a:spcAft>
                <a:spcPts val="6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נבנה עבורה מסלול שמוביל למצב מקבל.</a:t>
            </a:r>
          </a:p>
        </p:txBody>
      </p:sp>
      <p:grpSp>
        <p:nvGrpSpPr>
          <p:cNvPr id="11" name="קבוצה 10"/>
          <p:cNvGrpSpPr/>
          <p:nvPr/>
        </p:nvGrpSpPr>
        <p:grpSpPr>
          <a:xfrm>
            <a:off x="1053078" y="4926120"/>
            <a:ext cx="4685250" cy="936167"/>
            <a:chOff x="1177356" y="5178043"/>
            <a:chExt cx="4228049" cy="722839"/>
          </a:xfrm>
        </p:grpSpPr>
        <p:cxnSp>
          <p:nvCxnSpPr>
            <p:cNvPr id="12" name="מחבר חץ ישר 11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56" y="5203421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אליפסה 12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396846" y="5178724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14" name="מחבר חץ ישר 13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2106885" y="5555786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3962504" y="5209595"/>
              <a:ext cx="4797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15556" y="5178043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3001246" y="5231750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1</a:t>
              </a:r>
              <a:endParaRPr lang="he-IL" sz="1400" baseline="-25000" dirty="0"/>
            </a:p>
          </p:txBody>
        </p:sp>
        <p:cxnSp>
          <p:nvCxnSpPr>
            <p:cNvPr id="18" name="מחבר חץ ישר 17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4352" y="5566120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4685325" y="5252810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אליפסה 19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4789995" y="5347854"/>
              <a:ext cx="50405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2</a:t>
              </a:r>
              <a:endParaRPr lang="he-IL" sz="1100" baseline="-25000" dirty="0"/>
            </a:p>
          </p:txBody>
        </p:sp>
        <p:cxnSp>
          <p:nvCxnSpPr>
            <p:cNvPr id="21" name="מחבר חץ ישר 20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56" y="5203421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אליפסה 21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396846" y="5178724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23" name="מחבר חץ ישר 22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V="1">
              <a:off x="2106885" y="5555786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3962504" y="5209595"/>
              <a:ext cx="479732" cy="2851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15556" y="5178043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27" name="אליפסה 26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3001246" y="5231750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1</a:t>
              </a:r>
              <a:endParaRPr lang="he-IL" sz="1400" baseline="-25000" dirty="0"/>
            </a:p>
          </p:txBody>
        </p:sp>
        <p:cxnSp>
          <p:nvCxnSpPr>
            <p:cNvPr id="28" name="מחבר חץ ישר 27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4352" y="5566120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4685325" y="5252810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4789995" y="5347854"/>
              <a:ext cx="50405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2</a:t>
              </a:r>
              <a:endParaRPr lang="he-IL" sz="11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073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6"/>
            <a:ext cx="5112568" cy="239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משימה 10</a:t>
            </a:r>
          </a:p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שפות שמתוארות על ידי חזקה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0666" y="2268536"/>
            <a:ext cx="491869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Varela Round" pitchFamily="2" charset="-79"/>
                <a:cs typeface="Varela Round" pitchFamily="2" charset="-79"/>
              </a:rPr>
              <a:t>בנה אוטומט סופי דטרמיניסטי לשפה</a:t>
            </a:r>
          </a:p>
          <a:p>
            <a:r>
              <a:rPr lang="he-IL" sz="28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en-US" sz="2800" dirty="0">
                <a:latin typeface="Varela Round" pitchFamily="2" charset="-79"/>
                <a:cs typeface="Varela Round" pitchFamily="2" charset="-79"/>
              </a:rPr>
              <a:t>L= { aⁿbᵏ  | n≥1  k ≥1}    </a:t>
            </a:r>
            <a:endParaRPr lang="he-IL" sz="2800" dirty="0">
              <a:latin typeface="Varela Round" pitchFamily="2" charset="-79"/>
              <a:cs typeface="Varela Round" pitchFamily="2" charset="-79"/>
            </a:endParaRPr>
          </a:p>
        </p:txBody>
      </p:sp>
      <p:grpSp>
        <p:nvGrpSpPr>
          <p:cNvPr id="11" name="קבוצה 10"/>
          <p:cNvGrpSpPr/>
          <p:nvPr/>
        </p:nvGrpSpPr>
        <p:grpSpPr>
          <a:xfrm>
            <a:off x="1149442" y="2034620"/>
            <a:ext cx="4685250" cy="936167"/>
            <a:chOff x="1177356" y="5178043"/>
            <a:chExt cx="4228049" cy="722839"/>
          </a:xfrm>
        </p:grpSpPr>
        <p:cxnSp>
          <p:nvCxnSpPr>
            <p:cNvPr id="12" name="מחבר חץ ישר 11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56" y="5203421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אליפסה 12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396846" y="5178724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14" name="מחבר חץ ישר 13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2106885" y="5555786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3962504" y="5209595"/>
              <a:ext cx="4797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15556" y="5178043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3001246" y="5231750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1</a:t>
              </a:r>
              <a:endParaRPr lang="he-IL" sz="1400" baseline="-25000" dirty="0"/>
            </a:p>
          </p:txBody>
        </p:sp>
        <p:cxnSp>
          <p:nvCxnSpPr>
            <p:cNvPr id="18" name="מחבר חץ ישר 17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4352" y="5566120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4685325" y="5252810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אליפסה 19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4789995" y="5347854"/>
              <a:ext cx="50405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2</a:t>
              </a:r>
              <a:endParaRPr lang="he-IL" sz="1100" baseline="-25000" dirty="0"/>
            </a:p>
          </p:txBody>
        </p:sp>
        <p:cxnSp>
          <p:nvCxnSpPr>
            <p:cNvPr id="21" name="מחבר חץ ישר 20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7356" y="5203421"/>
              <a:ext cx="250593" cy="1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אליפסה 21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1396846" y="5178724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cxnSp>
          <p:nvCxnSpPr>
            <p:cNvPr id="23" name="מחבר חץ ישר 22">
              <a:extLst>
                <a:ext uri="{FF2B5EF4-FFF2-40B4-BE49-F238E27FC236}">
                  <a16:creationId xmlns:a16="http://schemas.microsoft.com/office/drawing/2014/main" id="{F510B91C-7D24-4450-A59D-C6ED5D3515EA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V="1">
              <a:off x="2106885" y="5555786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3962504" y="5209595"/>
              <a:ext cx="479732" cy="2851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15556" y="5178043"/>
              <a:ext cx="360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27" name="אליפסה 26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3001246" y="5231750"/>
              <a:ext cx="756989" cy="6480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1</a:t>
              </a:r>
              <a:endParaRPr lang="he-IL" sz="1400" baseline="-25000" dirty="0"/>
            </a:p>
          </p:txBody>
        </p:sp>
        <p:cxnSp>
          <p:nvCxnSpPr>
            <p:cNvPr id="28" name="מחבר חץ ישר 27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4352" y="5566120"/>
              <a:ext cx="894361" cy="10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4685325" y="5252810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4789995" y="5347854"/>
              <a:ext cx="504056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2</a:t>
              </a:r>
              <a:endParaRPr lang="he-IL" sz="1100" baseline="-25000" dirty="0"/>
            </a:p>
          </p:txBody>
        </p:sp>
      </p:grpSp>
      <p:grpSp>
        <p:nvGrpSpPr>
          <p:cNvPr id="24" name="קבוצה 23"/>
          <p:cNvGrpSpPr/>
          <p:nvPr/>
        </p:nvGrpSpPr>
        <p:grpSpPr>
          <a:xfrm>
            <a:off x="903963" y="3379217"/>
            <a:ext cx="4685250" cy="3382260"/>
            <a:chOff x="1081398" y="3657730"/>
            <a:chExt cx="4685250" cy="3382260"/>
          </a:xfrm>
        </p:grpSpPr>
        <p:grpSp>
          <p:nvGrpSpPr>
            <p:cNvPr id="74" name="קבוצה 73"/>
            <p:cNvGrpSpPr/>
            <p:nvPr/>
          </p:nvGrpSpPr>
          <p:grpSpPr>
            <a:xfrm>
              <a:off x="1081398" y="3657730"/>
              <a:ext cx="4685250" cy="1782956"/>
              <a:chOff x="1177356" y="4524215"/>
              <a:chExt cx="4228049" cy="1376667"/>
            </a:xfrm>
          </p:grpSpPr>
          <p:cxnSp>
            <p:nvCxnSpPr>
              <p:cNvPr id="75" name="מחבר חץ ישר 74">
                <a:extLst>
                  <a:ext uri="{FF2B5EF4-FFF2-40B4-BE49-F238E27FC236}">
                    <a16:creationId xmlns:a16="http://schemas.microsoft.com/office/drawing/2014/main" id="{B338E22E-BD5B-4C48-8D4B-6640C7228E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7356" y="5203421"/>
                <a:ext cx="250593" cy="1291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אליפסה 75">
                <a:extLst>
                  <a:ext uri="{FF2B5EF4-FFF2-40B4-BE49-F238E27FC236}">
                    <a16:creationId xmlns:a16="http://schemas.microsoft.com/office/drawing/2014/main" id="{B23D17BB-C3FE-4348-818A-782B8BC149DA}"/>
                  </a:ext>
                </a:extLst>
              </p:cNvPr>
              <p:cNvSpPr/>
              <p:nvPr/>
            </p:nvSpPr>
            <p:spPr>
              <a:xfrm>
                <a:off x="1396846" y="5178724"/>
                <a:ext cx="756989" cy="6480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400" dirty="0"/>
                  <a:t>q</a:t>
                </a:r>
                <a:r>
                  <a:rPr lang="en-US" sz="1400" baseline="-25000" dirty="0"/>
                  <a:t>0</a:t>
                </a:r>
                <a:endParaRPr lang="he-IL" sz="1400" baseline="-25000" dirty="0"/>
              </a:p>
            </p:txBody>
          </p:sp>
          <p:cxnSp>
            <p:nvCxnSpPr>
              <p:cNvPr id="77" name="מחבר חץ ישר 76">
                <a:extLst>
                  <a:ext uri="{FF2B5EF4-FFF2-40B4-BE49-F238E27FC236}">
                    <a16:creationId xmlns:a16="http://schemas.microsoft.com/office/drawing/2014/main" id="{F510B91C-7D24-4450-A59D-C6ED5D3515EA}"/>
                  </a:ext>
                </a:extLst>
              </p:cNvPr>
              <p:cNvCxnSpPr>
                <a:cxnSpLocks/>
                <a:endCxn id="80" idx="2"/>
              </p:cNvCxnSpPr>
              <p:nvPr/>
            </p:nvCxnSpPr>
            <p:spPr>
              <a:xfrm flipV="1">
                <a:off x="2106885" y="5555786"/>
                <a:ext cx="894361" cy="103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496072-025D-46C3-ABFD-F182521247CC}"/>
                  </a:ext>
                </a:extLst>
              </p:cNvPr>
              <p:cNvSpPr txBox="1"/>
              <p:nvPr/>
            </p:nvSpPr>
            <p:spPr>
              <a:xfrm flipH="1">
                <a:off x="3962504" y="5209595"/>
                <a:ext cx="47973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a</a:t>
                </a:r>
                <a:endParaRPr lang="he-IL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BEF68A0-893B-44FF-8541-4C6C0FE36AD2}"/>
                  </a:ext>
                </a:extLst>
              </p:cNvPr>
              <p:cNvSpPr txBox="1"/>
              <p:nvPr/>
            </p:nvSpPr>
            <p:spPr>
              <a:xfrm>
                <a:off x="2415556" y="5178043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a</a:t>
                </a:r>
                <a:endParaRPr lang="he-IL" dirty="0"/>
              </a:p>
            </p:txBody>
          </p:sp>
          <p:sp>
            <p:nvSpPr>
              <p:cNvPr id="80" name="אליפסה 79">
                <a:extLst>
                  <a:ext uri="{FF2B5EF4-FFF2-40B4-BE49-F238E27FC236}">
                    <a16:creationId xmlns:a16="http://schemas.microsoft.com/office/drawing/2014/main" id="{41AAD911-CB11-4E61-A714-81D5860A7C95}"/>
                  </a:ext>
                </a:extLst>
              </p:cNvPr>
              <p:cNvSpPr/>
              <p:nvPr/>
            </p:nvSpPr>
            <p:spPr>
              <a:xfrm>
                <a:off x="3001246" y="5231750"/>
                <a:ext cx="756989" cy="6480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400" dirty="0"/>
                  <a:t>q</a:t>
                </a:r>
                <a:r>
                  <a:rPr lang="en-US" sz="1400" baseline="-25000" dirty="0"/>
                  <a:t>1</a:t>
                </a:r>
                <a:endParaRPr lang="he-IL" sz="1400" baseline="-25000" dirty="0"/>
              </a:p>
            </p:txBody>
          </p:sp>
          <p:cxnSp>
            <p:nvCxnSpPr>
              <p:cNvPr id="81" name="מחבר חץ ישר 80">
                <a:extLst>
                  <a:ext uri="{FF2B5EF4-FFF2-40B4-BE49-F238E27FC236}">
                    <a16:creationId xmlns:a16="http://schemas.microsoft.com/office/drawing/2014/main" id="{87D20683-36C6-4C08-8574-02DD6EF4A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4352" y="5566120"/>
                <a:ext cx="894361" cy="103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אליפסה 81">
                <a:extLst>
                  <a:ext uri="{FF2B5EF4-FFF2-40B4-BE49-F238E27FC236}">
                    <a16:creationId xmlns:a16="http://schemas.microsoft.com/office/drawing/2014/main" id="{D029B90C-2B30-40C0-80E8-0B55304F6165}"/>
                  </a:ext>
                </a:extLst>
              </p:cNvPr>
              <p:cNvSpPr/>
              <p:nvPr/>
            </p:nvSpPr>
            <p:spPr>
              <a:xfrm>
                <a:off x="4685325" y="5252810"/>
                <a:ext cx="720080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אליפסה 82">
                <a:extLst>
                  <a:ext uri="{FF2B5EF4-FFF2-40B4-BE49-F238E27FC236}">
                    <a16:creationId xmlns:a16="http://schemas.microsoft.com/office/drawing/2014/main" id="{5FDFC371-6244-4F4E-8A05-047E3B57223E}"/>
                  </a:ext>
                </a:extLst>
              </p:cNvPr>
              <p:cNvSpPr/>
              <p:nvPr/>
            </p:nvSpPr>
            <p:spPr>
              <a:xfrm>
                <a:off x="4789995" y="5347854"/>
                <a:ext cx="504056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100" dirty="0"/>
                  <a:t>q</a:t>
                </a:r>
                <a:r>
                  <a:rPr lang="en-US" sz="1100" baseline="-25000" dirty="0"/>
                  <a:t>2</a:t>
                </a:r>
                <a:endParaRPr lang="he-IL" sz="1100" baseline="-25000" dirty="0"/>
              </a:p>
            </p:txBody>
          </p:sp>
          <p:cxnSp>
            <p:nvCxnSpPr>
              <p:cNvPr id="84" name="מחבר חץ ישר 83">
                <a:extLst>
                  <a:ext uri="{FF2B5EF4-FFF2-40B4-BE49-F238E27FC236}">
                    <a16:creationId xmlns:a16="http://schemas.microsoft.com/office/drawing/2014/main" id="{B338E22E-BD5B-4C48-8D4B-6640C7228E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7356" y="5203421"/>
                <a:ext cx="250593" cy="1291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אליפסה 84">
                <a:extLst>
                  <a:ext uri="{FF2B5EF4-FFF2-40B4-BE49-F238E27FC236}">
                    <a16:creationId xmlns:a16="http://schemas.microsoft.com/office/drawing/2014/main" id="{B23D17BB-C3FE-4348-818A-782B8BC149DA}"/>
                  </a:ext>
                </a:extLst>
              </p:cNvPr>
              <p:cNvSpPr/>
              <p:nvPr/>
            </p:nvSpPr>
            <p:spPr>
              <a:xfrm>
                <a:off x="1396846" y="5178724"/>
                <a:ext cx="756989" cy="6480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400" dirty="0"/>
                  <a:t>q</a:t>
                </a:r>
                <a:r>
                  <a:rPr lang="en-US" sz="1400" baseline="-25000" dirty="0"/>
                  <a:t>0</a:t>
                </a:r>
                <a:endParaRPr lang="he-IL" sz="1400" baseline="-25000" dirty="0"/>
              </a:p>
            </p:txBody>
          </p:sp>
          <p:cxnSp>
            <p:nvCxnSpPr>
              <p:cNvPr id="86" name="מחבר חץ ישר 85">
                <a:extLst>
                  <a:ext uri="{FF2B5EF4-FFF2-40B4-BE49-F238E27FC236}">
                    <a16:creationId xmlns:a16="http://schemas.microsoft.com/office/drawing/2014/main" id="{F510B91C-7D24-4450-A59D-C6ED5D3515EA}"/>
                  </a:ext>
                </a:extLst>
              </p:cNvPr>
              <p:cNvCxnSpPr>
                <a:cxnSpLocks/>
                <a:endCxn id="89" idx="2"/>
              </p:cNvCxnSpPr>
              <p:nvPr/>
            </p:nvCxnSpPr>
            <p:spPr>
              <a:xfrm flipV="1">
                <a:off x="2106885" y="5555786"/>
                <a:ext cx="894361" cy="103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5496072-025D-46C3-ABFD-F182521247CC}"/>
                  </a:ext>
                </a:extLst>
              </p:cNvPr>
              <p:cNvSpPr txBox="1"/>
              <p:nvPr/>
            </p:nvSpPr>
            <p:spPr>
              <a:xfrm flipH="1">
                <a:off x="3962504" y="5209595"/>
                <a:ext cx="479732" cy="28517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b</a:t>
                </a:r>
                <a:endParaRPr lang="he-IL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BEF68A0-893B-44FF-8541-4C6C0FE36AD2}"/>
                  </a:ext>
                </a:extLst>
              </p:cNvPr>
              <p:cNvSpPr txBox="1"/>
              <p:nvPr/>
            </p:nvSpPr>
            <p:spPr>
              <a:xfrm>
                <a:off x="2415556" y="5178043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a</a:t>
                </a:r>
                <a:endParaRPr lang="he-IL" dirty="0"/>
              </a:p>
            </p:txBody>
          </p:sp>
          <p:sp>
            <p:nvSpPr>
              <p:cNvPr id="89" name="אליפסה 88">
                <a:extLst>
                  <a:ext uri="{FF2B5EF4-FFF2-40B4-BE49-F238E27FC236}">
                    <a16:creationId xmlns:a16="http://schemas.microsoft.com/office/drawing/2014/main" id="{41AAD911-CB11-4E61-A714-81D5860A7C95}"/>
                  </a:ext>
                </a:extLst>
              </p:cNvPr>
              <p:cNvSpPr/>
              <p:nvPr/>
            </p:nvSpPr>
            <p:spPr>
              <a:xfrm>
                <a:off x="3001246" y="5231750"/>
                <a:ext cx="756989" cy="6480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400" dirty="0"/>
                  <a:t>q</a:t>
                </a:r>
                <a:r>
                  <a:rPr lang="en-US" sz="1400" baseline="-25000" dirty="0"/>
                  <a:t>1</a:t>
                </a:r>
                <a:endParaRPr lang="he-IL" sz="1400" baseline="-25000" dirty="0"/>
              </a:p>
            </p:txBody>
          </p:sp>
          <p:cxnSp>
            <p:nvCxnSpPr>
              <p:cNvPr id="90" name="מחבר חץ ישר 89">
                <a:extLst>
                  <a:ext uri="{FF2B5EF4-FFF2-40B4-BE49-F238E27FC236}">
                    <a16:creationId xmlns:a16="http://schemas.microsoft.com/office/drawing/2014/main" id="{87D20683-36C6-4C08-8574-02DD6EF4A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4352" y="5566120"/>
                <a:ext cx="894361" cy="103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אליפסה 90">
                <a:extLst>
                  <a:ext uri="{FF2B5EF4-FFF2-40B4-BE49-F238E27FC236}">
                    <a16:creationId xmlns:a16="http://schemas.microsoft.com/office/drawing/2014/main" id="{D029B90C-2B30-40C0-80E8-0B55304F6165}"/>
                  </a:ext>
                </a:extLst>
              </p:cNvPr>
              <p:cNvSpPr/>
              <p:nvPr/>
            </p:nvSpPr>
            <p:spPr>
              <a:xfrm>
                <a:off x="4685325" y="5252810"/>
                <a:ext cx="720080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אליפסה 91">
                <a:extLst>
                  <a:ext uri="{FF2B5EF4-FFF2-40B4-BE49-F238E27FC236}">
                    <a16:creationId xmlns:a16="http://schemas.microsoft.com/office/drawing/2014/main" id="{5FDFC371-6244-4F4E-8A05-047E3B57223E}"/>
                  </a:ext>
                </a:extLst>
              </p:cNvPr>
              <p:cNvSpPr/>
              <p:nvPr/>
            </p:nvSpPr>
            <p:spPr>
              <a:xfrm>
                <a:off x="4789995" y="5347854"/>
                <a:ext cx="504056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100" dirty="0"/>
                  <a:t>q</a:t>
                </a:r>
                <a:r>
                  <a:rPr lang="en-US" sz="1100" baseline="-25000" dirty="0"/>
                  <a:t>2</a:t>
                </a:r>
                <a:endParaRPr lang="he-IL" sz="1100" baseline="-25000" dirty="0"/>
              </a:p>
            </p:txBody>
          </p:sp>
          <p:sp>
            <p:nvSpPr>
              <p:cNvPr id="93" name="צורה חופשית 92">
                <a:extLst>
                  <a:ext uri="{FF2B5EF4-FFF2-40B4-BE49-F238E27FC236}">
                    <a16:creationId xmlns:a16="http://schemas.microsoft.com/office/drawing/2014/main" id="{B500934A-822F-4C67-BFDB-15367E876397}"/>
                  </a:ext>
                </a:extLst>
              </p:cNvPr>
              <p:cNvSpPr>
                <a:spLocks/>
              </p:cNvSpPr>
              <p:nvPr/>
            </p:nvSpPr>
            <p:spPr bwMode="auto">
              <a:xfrm rot="11158254" flipH="1">
                <a:off x="4828563" y="4901231"/>
                <a:ext cx="441473" cy="424815"/>
              </a:xfrm>
              <a:custGeom>
                <a:avLst/>
                <a:gdLst>
                  <a:gd name="G0" fmla="+- 21585 0 0"/>
                  <a:gd name="G1" fmla="+- 0 0 0"/>
                  <a:gd name="G2" fmla="+- 21600 0 0"/>
                  <a:gd name="T0" fmla="*/ 43149 w 43149"/>
                  <a:gd name="T1" fmla="*/ 1249 h 21600"/>
                  <a:gd name="T2" fmla="*/ 0 w 43149"/>
                  <a:gd name="T3" fmla="*/ 805 h 21600"/>
                  <a:gd name="T4" fmla="*/ 21585 w 4314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49" h="21600" fill="none" extrusionOk="0">
                    <a:moveTo>
                      <a:pt x="43148" y="1248"/>
                    </a:moveTo>
                    <a:cubicBezTo>
                      <a:pt x="42487" y="12674"/>
                      <a:pt x="33029" y="21599"/>
                      <a:pt x="21585" y="21600"/>
                    </a:cubicBezTo>
                    <a:cubicBezTo>
                      <a:pt x="9968" y="21600"/>
                      <a:pt x="432" y="12413"/>
                      <a:pt x="0" y="804"/>
                    </a:cubicBezTo>
                  </a:path>
                  <a:path w="43149" h="21600" stroke="0" extrusionOk="0">
                    <a:moveTo>
                      <a:pt x="43148" y="1248"/>
                    </a:moveTo>
                    <a:cubicBezTo>
                      <a:pt x="42487" y="12674"/>
                      <a:pt x="33029" y="21599"/>
                      <a:pt x="21585" y="21600"/>
                    </a:cubicBezTo>
                    <a:cubicBezTo>
                      <a:pt x="9968" y="21600"/>
                      <a:pt x="432" y="12413"/>
                      <a:pt x="0" y="804"/>
                    </a:cubicBezTo>
                    <a:lnTo>
                      <a:pt x="21585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 type="stealth" w="med" len="lg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F8AF6D7-AEF0-4FB1-8746-40FD9248F098}"/>
                  </a:ext>
                </a:extLst>
              </p:cNvPr>
              <p:cNvSpPr txBox="1"/>
              <p:nvPr/>
            </p:nvSpPr>
            <p:spPr>
              <a:xfrm>
                <a:off x="4636091" y="4524215"/>
                <a:ext cx="488275" cy="28517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b</a:t>
                </a:r>
                <a:endParaRPr lang="he-IL" dirty="0"/>
              </a:p>
            </p:txBody>
          </p:sp>
          <p:sp>
            <p:nvSpPr>
              <p:cNvPr id="95" name="צורה חופשית 94">
                <a:extLst>
                  <a:ext uri="{FF2B5EF4-FFF2-40B4-BE49-F238E27FC236}">
                    <a16:creationId xmlns:a16="http://schemas.microsoft.com/office/drawing/2014/main" id="{B500934A-822F-4C67-BFDB-15367E876397}"/>
                  </a:ext>
                </a:extLst>
              </p:cNvPr>
              <p:cNvSpPr>
                <a:spLocks/>
              </p:cNvSpPr>
              <p:nvPr/>
            </p:nvSpPr>
            <p:spPr bwMode="auto">
              <a:xfrm rot="11158254" flipH="1">
                <a:off x="3231239" y="4861115"/>
                <a:ext cx="441473" cy="424815"/>
              </a:xfrm>
              <a:custGeom>
                <a:avLst/>
                <a:gdLst>
                  <a:gd name="G0" fmla="+- 21585 0 0"/>
                  <a:gd name="G1" fmla="+- 0 0 0"/>
                  <a:gd name="G2" fmla="+- 21600 0 0"/>
                  <a:gd name="T0" fmla="*/ 43149 w 43149"/>
                  <a:gd name="T1" fmla="*/ 1249 h 21600"/>
                  <a:gd name="T2" fmla="*/ 0 w 43149"/>
                  <a:gd name="T3" fmla="*/ 805 h 21600"/>
                  <a:gd name="T4" fmla="*/ 21585 w 4314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49" h="21600" fill="none" extrusionOk="0">
                    <a:moveTo>
                      <a:pt x="43148" y="1248"/>
                    </a:moveTo>
                    <a:cubicBezTo>
                      <a:pt x="42487" y="12674"/>
                      <a:pt x="33029" y="21599"/>
                      <a:pt x="21585" y="21600"/>
                    </a:cubicBezTo>
                    <a:cubicBezTo>
                      <a:pt x="9968" y="21600"/>
                      <a:pt x="432" y="12413"/>
                      <a:pt x="0" y="804"/>
                    </a:cubicBezTo>
                  </a:path>
                  <a:path w="43149" h="21600" stroke="0" extrusionOk="0">
                    <a:moveTo>
                      <a:pt x="43148" y="1248"/>
                    </a:moveTo>
                    <a:cubicBezTo>
                      <a:pt x="42487" y="12674"/>
                      <a:pt x="33029" y="21599"/>
                      <a:pt x="21585" y="21600"/>
                    </a:cubicBezTo>
                    <a:cubicBezTo>
                      <a:pt x="9968" y="21600"/>
                      <a:pt x="432" y="12413"/>
                      <a:pt x="0" y="804"/>
                    </a:cubicBezTo>
                    <a:lnTo>
                      <a:pt x="21585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 type="stealth" w="med" len="lg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F8AF6D7-AEF0-4FB1-8746-40FD9248F098}"/>
                  </a:ext>
                </a:extLst>
              </p:cNvPr>
              <p:cNvSpPr txBox="1"/>
              <p:nvPr/>
            </p:nvSpPr>
            <p:spPr>
              <a:xfrm>
                <a:off x="3131260" y="4529457"/>
                <a:ext cx="426769" cy="28517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a</a:t>
                </a:r>
                <a:endParaRPr lang="he-IL" dirty="0"/>
              </a:p>
            </p:txBody>
          </p:sp>
        </p:grpSp>
        <p:sp>
          <p:nvSpPr>
            <p:cNvPr id="97" name="אליפסה 96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3102317" y="6041283"/>
              <a:ext cx="838846" cy="8393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1</a:t>
              </a:r>
              <a:endParaRPr lang="he-IL" sz="1400" baseline="-25000" dirty="0"/>
            </a:p>
          </p:txBody>
        </p:sp>
        <p:sp>
          <p:nvSpPr>
            <p:cNvPr id="98" name="אליפסה 97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3102317" y="6041284"/>
              <a:ext cx="838846" cy="8393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3</a:t>
              </a:r>
              <a:endParaRPr lang="he-IL" sz="1400" baseline="-25000" dirty="0"/>
            </a:p>
          </p:txBody>
        </p:sp>
        <p:sp>
          <p:nvSpPr>
            <p:cNvPr id="99" name="צורה חופשית 98">
              <a:extLst>
                <a:ext uri="{FF2B5EF4-FFF2-40B4-BE49-F238E27FC236}">
                  <a16:creationId xmlns:a16="http://schemas.microsoft.com/office/drawing/2014/main" id="{B500934A-822F-4C67-BFDB-15367E876397}"/>
                </a:ext>
              </a:extLst>
            </p:cNvPr>
            <p:cNvSpPr>
              <a:spLocks/>
            </p:cNvSpPr>
            <p:nvPr/>
          </p:nvSpPr>
          <p:spPr bwMode="auto">
            <a:xfrm rot="17924382" flipH="1">
              <a:off x="3860172" y="6497318"/>
              <a:ext cx="489212" cy="596132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4623673" y="5713270"/>
              <a:ext cx="4062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cxnSp>
          <p:nvCxnSpPr>
            <p:cNvPr id="101" name="מחבר חץ ישר 100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>
              <a:off x="1932097" y="5402518"/>
              <a:ext cx="1169541" cy="930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חץ ישר 101">
              <a:extLst>
                <a:ext uri="{FF2B5EF4-FFF2-40B4-BE49-F238E27FC236}">
                  <a16:creationId xmlns:a16="http://schemas.microsoft.com/office/drawing/2014/main" id="{87D20683-36C6-4C08-8574-02DD6EF4A0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9080" y="5463003"/>
              <a:ext cx="1303422" cy="8698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4267847" y="6355186"/>
              <a:ext cx="57814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a,b</a:t>
              </a:r>
              <a:endParaRPr lang="he-IL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5496072-025D-46C3-ABFD-F182521247CC}"/>
                </a:ext>
              </a:extLst>
            </p:cNvPr>
            <p:cNvSpPr txBox="1"/>
            <p:nvPr/>
          </p:nvSpPr>
          <p:spPr>
            <a:xfrm flipH="1">
              <a:off x="1925738" y="5670202"/>
              <a:ext cx="53160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b</a:t>
              </a:r>
              <a:endParaRPr lang="he-IL" dirty="0"/>
            </a:p>
          </p:txBody>
        </p:sp>
      </p:grpSp>
      <p:sp>
        <p:nvSpPr>
          <p:cNvPr id="105" name="מלבן 104"/>
          <p:cNvSpPr/>
          <p:nvPr/>
        </p:nvSpPr>
        <p:spPr>
          <a:xfrm>
            <a:off x="6085895" y="3759038"/>
            <a:ext cx="58704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000" dirty="0">
                <a:latin typeface="Varela Round" pitchFamily="2" charset="-79"/>
                <a:cs typeface="Varela Round" pitchFamily="2" charset="-79"/>
              </a:rPr>
              <a:t>3. בקר בכל אחד מהמצבים שנוצרו בסעיף 2. האם מכל מצב יש מעבר עבור כל  תו בא"ב? אם לא – תשלים, אחרת סמן את המצב כמטופל (٧).</a:t>
            </a:r>
          </a:p>
        </p:txBody>
      </p:sp>
    </p:spTree>
    <p:extLst>
      <p:ext uri="{BB962C8B-B14F-4D97-AF65-F5344CB8AC3E}">
        <p14:creationId xmlns:p14="http://schemas.microsoft.com/office/powerpoint/2010/main" val="81877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786384" y="1684717"/>
            <a:ext cx="1022299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כמודל חישוב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he-IL" sz="28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מושגים בסיסיים בתורת הקבוצות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he-IL" sz="28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הגדרת אוטומט סופי דטרמיניסטי (</a:t>
            </a:r>
            <a:r>
              <a:rPr lang="he-IL" sz="2800" dirty="0" err="1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אס"ד</a:t>
            </a:r>
            <a:r>
              <a:rPr lang="he-IL" sz="28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) מלא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he-IL" sz="28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שלבים לבנייה של אוטומט סופי דטרמיניסטי מלא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he-IL" sz="28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תרגול</a:t>
            </a:r>
          </a:p>
        </p:txBody>
      </p:sp>
    </p:spTree>
    <p:extLst>
      <p:ext uri="{BB962C8B-B14F-4D97-AF65-F5344CB8AC3E}">
        <p14:creationId xmlns:p14="http://schemas.microsoft.com/office/powerpoint/2010/main" val="29712480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1883664" y="370810"/>
            <a:ext cx="9601199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דגשים לבניית אוטומט סופי דטרמיניסטי מלא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9E180-F7AA-4595-A52D-8390622A9B1F}"/>
              </a:ext>
            </a:extLst>
          </p:cNvPr>
          <p:cNvSpPr txBox="1"/>
          <p:nvPr/>
        </p:nvSpPr>
        <p:spPr>
          <a:xfrm>
            <a:off x="536788" y="1032529"/>
            <a:ext cx="9771548" cy="3743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בנה תחילה את המסלול למילה הקצרה ביותר המתקבלת בשפה.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האם אפסילון (</a:t>
            </a:r>
            <a:r>
              <a:rPr lang="el-GR" sz="2000" dirty="0">
                <a:solidFill>
                  <a:srgbClr val="000000"/>
                </a:solidFill>
                <a:cs typeface="Varela Round" pitchFamily="2" charset="-79"/>
              </a:rPr>
              <a:t>ε</a:t>
            </a:r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) בשפה? אם כן, מצב התחלתי הוא מצב מקבל.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בדוק האם המילה הריקה מתקבלת בשפה.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הבדל בין המקרים של מתחיל מכיל או מסתיים.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ראה האם ניתן לצמצם תנאים.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באם הפתרון הינו אוטומט סופי דטרמיניסטי שלם ראה שכל מצב מטפל בכל קלט אפשרי פעם אחת בלבד.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he-IL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שימו לב שיכול להיות יותר ממצב מקבל אחד.</a:t>
            </a:r>
          </a:p>
        </p:txBody>
      </p:sp>
    </p:spTree>
    <p:extLst>
      <p:ext uri="{BB962C8B-B14F-4D97-AF65-F5344CB8AC3E}">
        <p14:creationId xmlns:p14="http://schemas.microsoft.com/office/powerpoint/2010/main" val="19577291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8821955" y="1106207"/>
            <a:ext cx="26629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>
                <a:latin typeface="Varela Round" pitchFamily="2" charset="-79"/>
                <a:cs typeface="Varela Round" pitchFamily="2" charset="-79"/>
              </a:rPr>
              <a:t>שפות "מיוחדות"</a:t>
            </a:r>
          </a:p>
        </p:txBody>
      </p:sp>
      <p:sp>
        <p:nvSpPr>
          <p:cNvPr id="5" name="מלבן 4"/>
          <p:cNvSpPr/>
          <p:nvPr/>
        </p:nvSpPr>
        <p:spPr>
          <a:xfrm>
            <a:off x="4401267" y="188109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e-IL" sz="2400" dirty="0">
                <a:latin typeface="Varela Round" pitchFamily="2" charset="-79"/>
                <a:cs typeface="Varela Round" pitchFamily="2" charset="-79"/>
              </a:rPr>
              <a:t>אוטומט מעל  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a,b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}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= ∑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 המתאר את השפה הריקה 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Ø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(אף מילה לא מתקבלת השפה)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35991" y="1106207"/>
            <a:ext cx="1439418" cy="1496995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4404067" y="334477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e-IL" sz="2400" dirty="0">
                <a:latin typeface="Varela Round" pitchFamily="2" charset="-79"/>
                <a:cs typeface="Varela Round" pitchFamily="2" charset="-79"/>
              </a:rPr>
              <a:t>אוטומט מעל  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a,b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}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= ∑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 המתאר את השפה המכילה רק את המילה הריקה</a:t>
            </a: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083" y="2938047"/>
            <a:ext cx="3169299" cy="1644448"/>
          </a:xfrm>
          <a:prstGeom prst="rect">
            <a:avLst/>
          </a:prstGeom>
        </p:spPr>
      </p:pic>
      <p:sp>
        <p:nvSpPr>
          <p:cNvPr id="9" name="מלבן 8"/>
          <p:cNvSpPr/>
          <p:nvPr/>
        </p:nvSpPr>
        <p:spPr>
          <a:xfrm>
            <a:off x="4401267" y="458249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e-IL" sz="2400" dirty="0">
                <a:latin typeface="Varela Round" pitchFamily="2" charset="-79"/>
                <a:cs typeface="Varela Round" pitchFamily="2" charset="-79"/>
              </a:rPr>
              <a:t>אוטומט מעל  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{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a,b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}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= ∑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 המתאר את השפה המכילה את כל המילים מלבד המילה הריקה</a:t>
            </a:r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16852" y="4582495"/>
            <a:ext cx="3396234" cy="1628806"/>
          </a:xfrm>
          <a:prstGeom prst="rect">
            <a:avLst/>
          </a:prstGeom>
        </p:spPr>
      </p:pic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</p:spTree>
    <p:extLst>
      <p:ext uri="{BB962C8B-B14F-4D97-AF65-F5344CB8AC3E}">
        <p14:creationId xmlns:p14="http://schemas.microsoft.com/office/powerpoint/2010/main" val="10158276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1056" y="1515140"/>
            <a:ext cx="9959584" cy="24314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28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כמודל חישוב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28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מושגים בסיסיים בתורת הקבוצות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he-IL" sz="28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הגדרת אוטומט סופי דטרמיניסטי (</a:t>
            </a:r>
            <a:r>
              <a:rPr lang="he-IL" sz="2800" dirty="0" err="1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אס"ד</a:t>
            </a:r>
            <a:r>
              <a:rPr lang="he-IL" sz="28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) מלא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he-IL" sz="28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שלבים לבנייה של אוטומט סופי דטרמיניסטי מלא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תרגול</a:t>
            </a:r>
            <a:endParaRPr lang="he-IL" sz="2800" dirty="0">
              <a:solidFill>
                <a:schemeClr val="accent1">
                  <a:lumMod val="75000"/>
                </a:schemeClr>
              </a:solidFill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3154" y="4483983"/>
            <a:ext cx="7344932" cy="106928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34" indent="-342934" algn="r" defTabSz="914491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024" indent="-285779" algn="r" defTabSz="914491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114" indent="-228623" algn="r" defTabSz="914491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60" indent="-228623" algn="r" defTabSz="914491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606" indent="-228623" algn="r" defTabSz="914491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51" indent="-228623" algn="r" defTabSz="914491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97" indent="-228623" algn="r" defTabSz="914491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343" indent="-228623" algn="r" defTabSz="914491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89" indent="-228623" algn="r" defTabSz="914491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Font typeface="Arial" pitchFamily="34" charset="0"/>
              <a:buNone/>
            </a:pPr>
            <a:r>
              <a:rPr lang="he-IL" sz="6000" dirty="0">
                <a:solidFill>
                  <a:srgbClr val="92D050"/>
                </a:solidFill>
                <a:latin typeface="Varela Round" pitchFamily="2" charset="-79"/>
                <a:cs typeface="Varela Round" pitchFamily="2" charset="-79"/>
              </a:rPr>
              <a:t>באו נתרגל</a:t>
            </a:r>
            <a:endParaRPr lang="he-IL" sz="4000" dirty="0">
              <a:solidFill>
                <a:srgbClr val="92D050"/>
              </a:solidFill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D327B-AB98-4AE3-8BB2-B77A61E91F34}"/>
              </a:ext>
            </a:extLst>
          </p:cNvPr>
          <p:cNvSpPr txBox="1"/>
          <p:nvPr/>
        </p:nvSpPr>
        <p:spPr>
          <a:xfrm>
            <a:off x="246248" y="5574963"/>
            <a:ext cx="7272926" cy="7200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161977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6"/>
            <a:ext cx="5112568" cy="2410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תרגיל 1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0240" y="2032344"/>
            <a:ext cx="4918695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rgbClr val="192A72"/>
                </a:solidFill>
                <a:latin typeface="Varela Round" pitchFamily="2" charset="-79"/>
                <a:cs typeface="Varela Round" pitchFamily="2" charset="-79"/>
              </a:rPr>
              <a:t>בנה אוטומט סופי דטרמיניסטי מעל </a:t>
            </a:r>
            <a:r>
              <a:rPr lang="he-IL" sz="2400" dirty="0" err="1">
                <a:solidFill>
                  <a:srgbClr val="192A72"/>
                </a:solidFill>
                <a:latin typeface="Varela Round" pitchFamily="2" charset="-79"/>
                <a:cs typeface="Varela Round" pitchFamily="2" charset="-79"/>
              </a:rPr>
              <a:t>מעל</a:t>
            </a:r>
            <a:r>
              <a:rPr lang="he-IL" sz="2400" dirty="0">
                <a:solidFill>
                  <a:srgbClr val="192A72"/>
                </a:solidFill>
                <a:latin typeface="Varela Round" pitchFamily="2" charset="-79"/>
                <a:cs typeface="Varela Round" pitchFamily="2" charset="-79"/>
              </a:rPr>
              <a:t> </a:t>
            </a:r>
            <a:r>
              <a:rPr lang="en-US" sz="2400" dirty="0">
                <a:solidFill>
                  <a:srgbClr val="192A72"/>
                </a:solidFill>
                <a:latin typeface="Varela Round" pitchFamily="2" charset="-79"/>
                <a:cs typeface="Varela Round" pitchFamily="2" charset="-79"/>
              </a:rPr>
              <a:t>{0,1…,8,9}</a:t>
            </a:r>
            <a:r>
              <a:rPr lang="he-IL" sz="2400" dirty="0">
                <a:solidFill>
                  <a:srgbClr val="192A72"/>
                </a:solidFill>
                <a:latin typeface="Varela Round" pitchFamily="2" charset="-79"/>
                <a:cs typeface="Varela Round" pitchFamily="2" charset="-79"/>
              </a:rPr>
              <a:t> = ∑ המקבל את כל המספרים הדצימליים המתחלקים בשלוש ללא שארית</a:t>
            </a:r>
          </a:p>
        </p:txBody>
      </p:sp>
      <p:sp>
        <p:nvSpPr>
          <p:cNvPr id="4" name="מלבן 3"/>
          <p:cNvSpPr/>
          <p:nvPr/>
        </p:nvSpPr>
        <p:spPr>
          <a:xfrm>
            <a:off x="-375254" y="3673929"/>
            <a:ext cx="114470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000" dirty="0">
                <a:solidFill>
                  <a:srgbClr val="202122"/>
                </a:solidFill>
                <a:latin typeface="Varela Round" pitchFamily="2" charset="-79"/>
                <a:cs typeface="Varela Round" pitchFamily="2" charset="-79"/>
              </a:rPr>
              <a:t>מספר מתחלק ב-3 </a:t>
            </a:r>
            <a:r>
              <a:rPr lang="he-IL" sz="2000" dirty="0">
                <a:solidFill>
                  <a:srgbClr val="5A3696"/>
                </a:solidFill>
                <a:latin typeface="Varela Round" pitchFamily="2" charset="-79"/>
                <a:cs typeface="Varela Round" pitchFamily="2" charset="-79"/>
              </a:rPr>
              <a:t>אם  ורק אם</a:t>
            </a:r>
            <a:r>
              <a:rPr lang="he-IL" sz="2000" dirty="0">
                <a:solidFill>
                  <a:srgbClr val="202122"/>
                </a:solidFill>
                <a:latin typeface="Varela Round" pitchFamily="2" charset="-79"/>
                <a:cs typeface="Varela Round" pitchFamily="2" charset="-79"/>
              </a:rPr>
              <a:t> סכום הספרות שלו מתחלק ב-3. </a:t>
            </a:r>
          </a:p>
          <a:p>
            <a:r>
              <a:rPr lang="he-IL" sz="2000" dirty="0">
                <a:solidFill>
                  <a:srgbClr val="202122"/>
                </a:solidFill>
                <a:latin typeface="Varela Round" pitchFamily="2" charset="-79"/>
                <a:cs typeface="Varela Round" pitchFamily="2" charset="-79"/>
              </a:rPr>
              <a:t>לדוגמה, המספר 201 מתחלק ב-3 כי סכום הספרות הוא 2+0+1=3. </a:t>
            </a:r>
          </a:p>
          <a:p>
            <a:r>
              <a:rPr lang="he-IL" sz="2000" dirty="0">
                <a:solidFill>
                  <a:srgbClr val="202122"/>
                </a:solidFill>
                <a:latin typeface="Varela Round" pitchFamily="2" charset="-79"/>
                <a:cs typeface="Varela Round" pitchFamily="2" charset="-79"/>
              </a:rPr>
              <a:t>גם המספר 837 מתחלק בשלוש כי סכום הספרות הוא 8+3+7=18, ו-18 מתחלק ב-3 כי סכום הספרות של 18 הוא 1+8=9, ו-9 מתחלק בשלוש. </a:t>
            </a:r>
            <a:endParaRPr lang="he-IL" sz="2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8" name="הסבר ענן 7"/>
          <p:cNvSpPr/>
          <p:nvPr/>
        </p:nvSpPr>
        <p:spPr>
          <a:xfrm>
            <a:off x="771525" y="1386633"/>
            <a:ext cx="4278629" cy="1910443"/>
          </a:xfrm>
          <a:prstGeom prst="cloudCallout">
            <a:avLst>
              <a:gd name="adj1" fmla="val 92656"/>
              <a:gd name="adj2" fmla="val 513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1028700" y="1475161"/>
            <a:ext cx="36380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dirty="0">
                <a:solidFill>
                  <a:srgbClr val="202122"/>
                </a:solidFill>
                <a:latin typeface="Varela Round" pitchFamily="2" charset="-79"/>
                <a:cs typeface="Varela Round" pitchFamily="2" charset="-79"/>
              </a:rPr>
              <a:t>חשבו, </a:t>
            </a:r>
          </a:p>
          <a:p>
            <a:r>
              <a:rPr lang="he-IL" sz="2800" dirty="0">
                <a:solidFill>
                  <a:srgbClr val="202122"/>
                </a:solidFill>
                <a:latin typeface="Varela Round" pitchFamily="2" charset="-79"/>
                <a:cs typeface="Varela Round" pitchFamily="2" charset="-79"/>
              </a:rPr>
              <a:t>איך יודעים אם מספר מתחלק ב- 3 ?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65678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843730" y="1263066"/>
            <a:ext cx="5112568" cy="2410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תרגיל 1</a:t>
            </a:r>
            <a:endParaRPr lang="he-IL" sz="14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0240" y="2032344"/>
            <a:ext cx="4918695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rgbClr val="192A72"/>
                </a:solidFill>
                <a:latin typeface="Varela Round" pitchFamily="2" charset="-79"/>
                <a:cs typeface="Varela Round" pitchFamily="2" charset="-79"/>
              </a:rPr>
              <a:t>בנה אוטומט סופי דטרמיניסטי מעל </a:t>
            </a:r>
            <a:r>
              <a:rPr lang="he-IL" sz="2400" dirty="0" err="1">
                <a:solidFill>
                  <a:srgbClr val="192A72"/>
                </a:solidFill>
                <a:latin typeface="Varela Round" pitchFamily="2" charset="-79"/>
                <a:cs typeface="Varela Round" pitchFamily="2" charset="-79"/>
              </a:rPr>
              <a:t>מעל</a:t>
            </a:r>
            <a:r>
              <a:rPr lang="he-IL" sz="2400" dirty="0">
                <a:solidFill>
                  <a:srgbClr val="192A72"/>
                </a:solidFill>
                <a:latin typeface="Varela Round" pitchFamily="2" charset="-79"/>
                <a:cs typeface="Varela Round" pitchFamily="2" charset="-79"/>
              </a:rPr>
              <a:t> </a:t>
            </a:r>
            <a:r>
              <a:rPr lang="en-US" sz="2400" dirty="0">
                <a:solidFill>
                  <a:srgbClr val="192A72"/>
                </a:solidFill>
                <a:latin typeface="Varela Round" pitchFamily="2" charset="-79"/>
                <a:cs typeface="Varela Round" pitchFamily="2" charset="-79"/>
              </a:rPr>
              <a:t>{0,1…,8,9}</a:t>
            </a:r>
            <a:r>
              <a:rPr lang="he-IL" sz="2400" dirty="0">
                <a:solidFill>
                  <a:srgbClr val="192A72"/>
                </a:solidFill>
                <a:latin typeface="Varela Round" pitchFamily="2" charset="-79"/>
                <a:cs typeface="Varela Round" pitchFamily="2" charset="-79"/>
              </a:rPr>
              <a:t> = ∑ המקבל את כל המספרים </a:t>
            </a:r>
            <a:r>
              <a:rPr lang="he-IL" sz="2400" dirty="0" err="1">
                <a:solidFill>
                  <a:srgbClr val="192A72"/>
                </a:solidFill>
                <a:latin typeface="Varela Round" pitchFamily="2" charset="-79"/>
                <a:cs typeface="Varela Round" pitchFamily="2" charset="-79"/>
              </a:rPr>
              <a:t>הדצימלים</a:t>
            </a:r>
            <a:r>
              <a:rPr lang="he-IL" sz="2400" dirty="0">
                <a:solidFill>
                  <a:srgbClr val="192A72"/>
                </a:solidFill>
                <a:latin typeface="Varela Round" pitchFamily="2" charset="-79"/>
                <a:cs typeface="Varela Round" pitchFamily="2" charset="-79"/>
              </a:rPr>
              <a:t> המתחלקים בשלוש ללא שארית</a:t>
            </a:r>
          </a:p>
        </p:txBody>
      </p:sp>
      <p:sp>
        <p:nvSpPr>
          <p:cNvPr id="8" name="מלבן 7"/>
          <p:cNvSpPr/>
          <p:nvPr/>
        </p:nvSpPr>
        <p:spPr>
          <a:xfrm>
            <a:off x="4677500" y="3873602"/>
            <a:ext cx="551625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000" dirty="0">
                <a:latin typeface="Varela Round" pitchFamily="2" charset="-79"/>
                <a:cs typeface="Varela Round" pitchFamily="2" charset="-79"/>
              </a:rPr>
              <a:t>קלט המתקבל יכול להיות באחד משלושה מצבים:</a:t>
            </a:r>
          </a:p>
          <a:p>
            <a:r>
              <a:rPr lang="he-IL" sz="2000" dirty="0">
                <a:latin typeface="Varela Round" pitchFamily="2" charset="-79"/>
                <a:cs typeface="Varela Round" pitchFamily="2" charset="-79"/>
              </a:rPr>
              <a:t>שארית חלוקה ב 3 שווה 0</a:t>
            </a:r>
          </a:p>
          <a:p>
            <a:r>
              <a:rPr lang="he-IL" sz="2000" dirty="0">
                <a:latin typeface="Varela Round" pitchFamily="2" charset="-79"/>
                <a:cs typeface="Varela Round" pitchFamily="2" charset="-79"/>
              </a:rPr>
              <a:t>שארית חלוקה ב 3 שווה 1</a:t>
            </a:r>
          </a:p>
          <a:p>
            <a:r>
              <a:rPr lang="he-IL" sz="2000" dirty="0">
                <a:latin typeface="Varela Round" pitchFamily="2" charset="-79"/>
                <a:cs typeface="Varela Round" pitchFamily="2" charset="-79"/>
              </a:rPr>
              <a:t>שארית חלוקה ב 3 שווה 2</a:t>
            </a:r>
          </a:p>
        </p:txBody>
      </p:sp>
      <p:grpSp>
        <p:nvGrpSpPr>
          <p:cNvPr id="73" name="קבוצה 72"/>
          <p:cNvGrpSpPr/>
          <p:nvPr/>
        </p:nvGrpSpPr>
        <p:grpSpPr>
          <a:xfrm>
            <a:off x="143441" y="1078696"/>
            <a:ext cx="4700696" cy="4369343"/>
            <a:chOff x="617252" y="2057238"/>
            <a:chExt cx="4700696" cy="4369343"/>
          </a:xfrm>
        </p:grpSpPr>
        <p:cxnSp>
          <p:nvCxnSpPr>
            <p:cNvPr id="19" name="מחבר חץ ישר 18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617252" y="2970948"/>
              <a:ext cx="277691" cy="167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אליפסה 19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860477" y="2938962"/>
              <a:ext cx="838846" cy="8393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he-IL" sz="1400" baseline="-25000" dirty="0"/>
            </a:p>
          </p:txBody>
        </p:sp>
        <p:sp>
          <p:nvSpPr>
            <p:cNvPr id="26" name="אליפסה 25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4504556" y="3034913"/>
              <a:ext cx="797946" cy="8393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אליפסה 26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4620545" y="3158007"/>
              <a:ext cx="558562" cy="5921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q</a:t>
              </a:r>
              <a:r>
                <a:rPr lang="en-US" sz="1100" baseline="-25000" dirty="0"/>
                <a:t>2</a:t>
              </a:r>
              <a:endParaRPr lang="he-IL" sz="1100" baseline="-25000" dirty="0"/>
            </a:p>
          </p:txBody>
        </p:sp>
        <p:cxnSp>
          <p:nvCxnSpPr>
            <p:cNvPr id="28" name="מחבר חץ ישר 27">
              <a:extLst>
                <a:ext uri="{FF2B5EF4-FFF2-40B4-BE49-F238E27FC236}">
                  <a16:creationId xmlns:a16="http://schemas.microsoft.com/office/drawing/2014/main" id="{B338E22E-BD5B-4C48-8D4B-6640C7228E91}"/>
                </a:ext>
              </a:extLst>
            </p:cNvPr>
            <p:cNvCxnSpPr>
              <a:cxnSpLocks/>
            </p:cNvCxnSpPr>
            <p:nvPr/>
          </p:nvCxnSpPr>
          <p:spPr>
            <a:xfrm>
              <a:off x="617252" y="2970948"/>
              <a:ext cx="277691" cy="167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B23D17BB-C3FE-4348-818A-782B8BC149DA}"/>
                </a:ext>
              </a:extLst>
            </p:cNvPr>
            <p:cNvSpPr/>
            <p:nvPr/>
          </p:nvSpPr>
          <p:spPr>
            <a:xfrm>
              <a:off x="860477" y="2938962"/>
              <a:ext cx="838846" cy="8393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latin typeface="Varela Round" pitchFamily="2" charset="-79"/>
                  <a:cs typeface="Varela Round" pitchFamily="2" charset="-79"/>
                </a:rPr>
                <a:t>q</a:t>
              </a:r>
              <a:r>
                <a:rPr lang="en-US" sz="1600" baseline="-25000" dirty="0">
                  <a:latin typeface="Varela Round" pitchFamily="2" charset="-79"/>
                  <a:cs typeface="Varela Round" pitchFamily="2" charset="-79"/>
                </a:rPr>
                <a:t>0</a:t>
              </a:r>
              <a:endParaRPr lang="he-IL" sz="1400" baseline="-25000" dirty="0">
                <a:latin typeface="Varela Round" pitchFamily="2" charset="-79"/>
                <a:cs typeface="Varela Round" pitchFamily="2" charset="-79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564976" y="2554487"/>
              <a:ext cx="88769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Varela Round" pitchFamily="2" charset="-79"/>
                  <a:cs typeface="Varela Round" pitchFamily="2" charset="-79"/>
                </a:rPr>
                <a:t>1,4,7</a:t>
              </a:r>
              <a:endParaRPr lang="he-IL" dirty="0">
                <a:latin typeface="Varela Round" pitchFamily="2" charset="-79"/>
                <a:cs typeface="Varela Round" pitchFamily="2" charset="-79"/>
              </a:endParaRPr>
            </a:p>
          </p:txBody>
        </p:sp>
        <p:sp>
          <p:nvSpPr>
            <p:cNvPr id="35" name="אליפסה 34">
              <a:extLst>
                <a:ext uri="{FF2B5EF4-FFF2-40B4-BE49-F238E27FC236}">
                  <a16:creationId xmlns:a16="http://schemas.microsoft.com/office/drawing/2014/main" id="{D029B90C-2B30-40C0-80E8-0B55304F6165}"/>
                </a:ext>
              </a:extLst>
            </p:cNvPr>
            <p:cNvSpPr/>
            <p:nvPr/>
          </p:nvSpPr>
          <p:spPr>
            <a:xfrm>
              <a:off x="4504556" y="3034913"/>
              <a:ext cx="797946" cy="8393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אליפסה 35">
              <a:extLst>
                <a:ext uri="{FF2B5EF4-FFF2-40B4-BE49-F238E27FC236}">
                  <a16:creationId xmlns:a16="http://schemas.microsoft.com/office/drawing/2014/main" id="{5FDFC371-6244-4F4E-8A05-047E3B57223E}"/>
                </a:ext>
              </a:extLst>
            </p:cNvPr>
            <p:cNvSpPr/>
            <p:nvPr/>
          </p:nvSpPr>
          <p:spPr>
            <a:xfrm>
              <a:off x="4620545" y="3158007"/>
              <a:ext cx="558562" cy="5921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latin typeface="Varela Round" pitchFamily="2" charset="-79"/>
                  <a:cs typeface="Varela Round" pitchFamily="2" charset="-79"/>
                </a:rPr>
                <a:t>q</a:t>
              </a:r>
              <a:r>
                <a:rPr lang="en-US" sz="1600" baseline="-25000" dirty="0">
                  <a:latin typeface="Varela Round" pitchFamily="2" charset="-79"/>
                  <a:cs typeface="Varela Round" pitchFamily="2" charset="-79"/>
                </a:rPr>
                <a:t>1</a:t>
              </a:r>
              <a:endParaRPr lang="he-IL" sz="1100" baseline="-25000" dirty="0">
                <a:latin typeface="Varela Round" pitchFamily="2" charset="-79"/>
                <a:cs typeface="Varela Round" pitchFamily="2" charset="-79"/>
              </a:endParaRPr>
            </a:p>
          </p:txBody>
        </p:sp>
        <p:sp>
          <p:nvSpPr>
            <p:cNvPr id="37" name="צורה חופשית 36">
              <a:extLst>
                <a:ext uri="{FF2B5EF4-FFF2-40B4-BE49-F238E27FC236}">
                  <a16:creationId xmlns:a16="http://schemas.microsoft.com/office/drawing/2014/main" id="{B500934A-822F-4C67-BFDB-15367E876397}"/>
                </a:ext>
              </a:extLst>
            </p:cNvPr>
            <p:cNvSpPr>
              <a:spLocks/>
            </p:cNvSpPr>
            <p:nvPr/>
          </p:nvSpPr>
          <p:spPr bwMode="auto">
            <a:xfrm rot="11158254" flipH="1">
              <a:off x="4663283" y="2579574"/>
              <a:ext cx="489212" cy="550189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39" name="צורה חופשית 38">
              <a:extLst>
                <a:ext uri="{FF2B5EF4-FFF2-40B4-BE49-F238E27FC236}">
                  <a16:creationId xmlns:a16="http://schemas.microsoft.com/office/drawing/2014/main" id="{B500934A-822F-4C67-BFDB-15367E876397}"/>
                </a:ext>
              </a:extLst>
            </p:cNvPr>
            <p:cNvSpPr>
              <a:spLocks/>
            </p:cNvSpPr>
            <p:nvPr/>
          </p:nvSpPr>
          <p:spPr bwMode="auto">
            <a:xfrm rot="11158254" flipH="1">
              <a:off x="1051148" y="2435283"/>
              <a:ext cx="489212" cy="550189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F8AF6D7-AEF0-4FB1-8746-40FD9248F098}"/>
                </a:ext>
              </a:extLst>
            </p:cNvPr>
            <p:cNvSpPr txBox="1"/>
            <p:nvPr/>
          </p:nvSpPr>
          <p:spPr>
            <a:xfrm>
              <a:off x="894943" y="2057238"/>
              <a:ext cx="92962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Varela Round" pitchFamily="2" charset="-79"/>
                  <a:cs typeface="Varela Round" pitchFamily="2" charset="-79"/>
                </a:rPr>
                <a:t>0,3,6,9</a:t>
              </a:r>
              <a:endParaRPr lang="he-IL" dirty="0">
                <a:latin typeface="Varela Round" pitchFamily="2" charset="-79"/>
                <a:cs typeface="Varela Round" pitchFamily="2" charset="-79"/>
              </a:endParaRPr>
            </a:p>
          </p:txBody>
        </p:sp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2638171" y="5343524"/>
              <a:ext cx="838846" cy="8393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1</a:t>
              </a:r>
              <a:endParaRPr lang="he-IL" sz="1400" baseline="-25000" dirty="0"/>
            </a:p>
          </p:txBody>
        </p: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41AAD911-CB11-4E61-A714-81D5860A7C95}"/>
                </a:ext>
              </a:extLst>
            </p:cNvPr>
            <p:cNvSpPr/>
            <p:nvPr/>
          </p:nvSpPr>
          <p:spPr>
            <a:xfrm>
              <a:off x="2638171" y="5343525"/>
              <a:ext cx="838846" cy="8393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Varela Round" pitchFamily="2" charset="-79"/>
                  <a:cs typeface="Varela Round" pitchFamily="2" charset="-79"/>
                </a:rPr>
                <a:t>q</a:t>
              </a:r>
              <a:r>
                <a:rPr lang="en-US" baseline="-25000" dirty="0">
                  <a:latin typeface="Varela Round" pitchFamily="2" charset="-79"/>
                  <a:cs typeface="Varela Round" pitchFamily="2" charset="-79"/>
                </a:rPr>
                <a:t>2</a:t>
              </a:r>
              <a:endParaRPr lang="he-IL" sz="1400" baseline="-25000" dirty="0">
                <a:latin typeface="Varela Round" pitchFamily="2" charset="-79"/>
                <a:cs typeface="Varela Round" pitchFamily="2" charset="-79"/>
              </a:endParaRPr>
            </a:p>
          </p:txBody>
        </p:sp>
        <p:sp>
          <p:nvSpPr>
            <p:cNvPr id="13" name="צורה חופשית 12">
              <a:extLst>
                <a:ext uri="{FF2B5EF4-FFF2-40B4-BE49-F238E27FC236}">
                  <a16:creationId xmlns:a16="http://schemas.microsoft.com/office/drawing/2014/main" id="{B500934A-822F-4C67-BFDB-15367E876397}"/>
                </a:ext>
              </a:extLst>
            </p:cNvPr>
            <p:cNvSpPr>
              <a:spLocks/>
            </p:cNvSpPr>
            <p:nvPr/>
          </p:nvSpPr>
          <p:spPr bwMode="auto">
            <a:xfrm rot="17924382" flipH="1">
              <a:off x="3396026" y="5799559"/>
              <a:ext cx="489212" cy="596132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60" name="צורה חופשית 59">
              <a:extLst>
                <a:ext uri="{FF2B5EF4-FFF2-40B4-BE49-F238E27FC236}">
                  <a16:creationId xmlns:a16="http://schemas.microsoft.com/office/drawing/2014/main" id="{A1AD3BF5-D4C3-4EF8-8244-10443189883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745064" y="2976179"/>
              <a:ext cx="2790866" cy="264796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61" name="צורה חופשית 60">
              <a:extLst>
                <a:ext uri="{FF2B5EF4-FFF2-40B4-BE49-F238E27FC236}">
                  <a16:creationId xmlns:a16="http://schemas.microsoft.com/office/drawing/2014/main" id="{A1AD3BF5-D4C3-4EF8-8244-10443189883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655678" y="3418826"/>
              <a:ext cx="2790866" cy="264796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8AF6D7-AEF0-4FB1-8746-40FD9248F098}"/>
                </a:ext>
              </a:extLst>
            </p:cNvPr>
            <p:cNvSpPr txBox="1"/>
            <p:nvPr/>
          </p:nvSpPr>
          <p:spPr>
            <a:xfrm>
              <a:off x="3684441" y="5780250"/>
              <a:ext cx="92962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Varela Round" pitchFamily="2" charset="-79"/>
                  <a:cs typeface="Varela Round" pitchFamily="2" charset="-79"/>
                </a:rPr>
                <a:t>0,3,6,9</a:t>
              </a:r>
              <a:endParaRPr lang="he-IL" dirty="0">
                <a:latin typeface="Varela Round" pitchFamily="2" charset="-79"/>
                <a:cs typeface="Varela Round" pitchFamily="2" charset="-79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F8AF6D7-AEF0-4FB1-8746-40FD9248F098}"/>
                </a:ext>
              </a:extLst>
            </p:cNvPr>
            <p:cNvSpPr txBox="1"/>
            <p:nvPr/>
          </p:nvSpPr>
          <p:spPr>
            <a:xfrm>
              <a:off x="4388328" y="2185155"/>
              <a:ext cx="92962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Varela Round" pitchFamily="2" charset="-79"/>
                  <a:cs typeface="Varela Round" pitchFamily="2" charset="-79"/>
                </a:rPr>
                <a:t>0,3,6,9</a:t>
              </a:r>
              <a:endParaRPr lang="he-IL" dirty="0">
                <a:latin typeface="Varela Round" pitchFamily="2" charset="-79"/>
                <a:cs typeface="Varela Round" pitchFamily="2" charset="-79"/>
              </a:endParaRPr>
            </a:p>
          </p:txBody>
        </p:sp>
        <p:sp>
          <p:nvSpPr>
            <p:cNvPr id="64" name="צורה חופשית 63">
              <a:extLst>
                <a:ext uri="{FF2B5EF4-FFF2-40B4-BE49-F238E27FC236}">
                  <a16:creationId xmlns:a16="http://schemas.microsoft.com/office/drawing/2014/main" id="{A1AD3BF5-D4C3-4EF8-8244-10443189883F}"/>
                </a:ext>
              </a:extLst>
            </p:cNvPr>
            <p:cNvSpPr>
              <a:spLocks/>
            </p:cNvSpPr>
            <p:nvPr/>
          </p:nvSpPr>
          <p:spPr bwMode="auto">
            <a:xfrm rot="7977903" flipH="1" flipV="1">
              <a:off x="2500508" y="4815278"/>
              <a:ext cx="2790866" cy="264796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65" name="צורה חופשית 64">
              <a:extLst>
                <a:ext uri="{FF2B5EF4-FFF2-40B4-BE49-F238E27FC236}">
                  <a16:creationId xmlns:a16="http://schemas.microsoft.com/office/drawing/2014/main" id="{A1AD3BF5-D4C3-4EF8-8244-10443189883F}"/>
                </a:ext>
              </a:extLst>
            </p:cNvPr>
            <p:cNvSpPr>
              <a:spLocks/>
            </p:cNvSpPr>
            <p:nvPr/>
          </p:nvSpPr>
          <p:spPr bwMode="auto">
            <a:xfrm rot="18947458" flipH="1" flipV="1">
              <a:off x="2707587" y="4150614"/>
              <a:ext cx="2385999" cy="414716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66" name="צורה חופשית 65">
              <a:extLst>
                <a:ext uri="{FF2B5EF4-FFF2-40B4-BE49-F238E27FC236}">
                  <a16:creationId xmlns:a16="http://schemas.microsoft.com/office/drawing/2014/main" id="{A1AD3BF5-D4C3-4EF8-8244-10443189883F}"/>
                </a:ext>
              </a:extLst>
            </p:cNvPr>
            <p:cNvSpPr>
              <a:spLocks/>
            </p:cNvSpPr>
            <p:nvPr/>
          </p:nvSpPr>
          <p:spPr bwMode="auto">
            <a:xfrm rot="14092991" flipH="1" flipV="1">
              <a:off x="606975" y="4683281"/>
              <a:ext cx="2389936" cy="292969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67" name="צורה חופשית 66">
              <a:extLst>
                <a:ext uri="{FF2B5EF4-FFF2-40B4-BE49-F238E27FC236}">
                  <a16:creationId xmlns:a16="http://schemas.microsoft.com/office/drawing/2014/main" id="{A1AD3BF5-D4C3-4EF8-8244-10443189883F}"/>
                </a:ext>
              </a:extLst>
            </p:cNvPr>
            <p:cNvSpPr>
              <a:spLocks/>
            </p:cNvSpPr>
            <p:nvPr/>
          </p:nvSpPr>
          <p:spPr bwMode="auto">
            <a:xfrm rot="3852431" flipH="1" flipV="1">
              <a:off x="938997" y="4648723"/>
              <a:ext cx="2697937" cy="435204"/>
            </a:xfrm>
            <a:custGeom>
              <a:avLst/>
              <a:gdLst>
                <a:gd name="G0" fmla="+- 21585 0 0"/>
                <a:gd name="G1" fmla="+- 0 0 0"/>
                <a:gd name="G2" fmla="+- 21600 0 0"/>
                <a:gd name="T0" fmla="*/ 43149 w 43149"/>
                <a:gd name="T1" fmla="*/ 1249 h 21600"/>
                <a:gd name="T2" fmla="*/ 0 w 43149"/>
                <a:gd name="T3" fmla="*/ 805 h 21600"/>
                <a:gd name="T4" fmla="*/ 21585 w 431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9" h="21600" fill="none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</a:path>
                <a:path w="43149" h="21600" stroke="0" extrusionOk="0">
                  <a:moveTo>
                    <a:pt x="43148" y="1248"/>
                  </a:moveTo>
                  <a:cubicBezTo>
                    <a:pt x="42487" y="12674"/>
                    <a:pt x="33029" y="21599"/>
                    <a:pt x="21585" y="21600"/>
                  </a:cubicBezTo>
                  <a:cubicBezTo>
                    <a:pt x="9968" y="21600"/>
                    <a:pt x="432" y="12413"/>
                    <a:pt x="0" y="804"/>
                  </a:cubicBezTo>
                  <a:lnTo>
                    <a:pt x="21585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he-IL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2494524" y="3345875"/>
              <a:ext cx="88769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Varela Round" pitchFamily="2" charset="-79"/>
                  <a:cs typeface="Varela Round" pitchFamily="2" charset="-79"/>
                </a:rPr>
                <a:t>2,5,8</a:t>
              </a:r>
              <a:endParaRPr lang="he-IL" dirty="0">
                <a:latin typeface="Varela Round" pitchFamily="2" charset="-79"/>
                <a:cs typeface="Varela Round" pitchFamily="2" charset="-79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1782513" y="4070052"/>
              <a:ext cx="88769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Varela Round" pitchFamily="2" charset="-79"/>
                  <a:cs typeface="Varela Round" pitchFamily="2" charset="-79"/>
                </a:rPr>
                <a:t>2,5,8</a:t>
              </a:r>
              <a:endParaRPr lang="he-IL" dirty="0">
                <a:latin typeface="Varela Round" pitchFamily="2" charset="-79"/>
                <a:cs typeface="Varela Round" pitchFamily="2" charset="-79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951150" y="4816271"/>
              <a:ext cx="88769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Varela Round" pitchFamily="2" charset="-79"/>
                  <a:cs typeface="Varela Round" pitchFamily="2" charset="-79"/>
                </a:rPr>
                <a:t>1,4,7</a:t>
              </a:r>
              <a:endParaRPr lang="he-IL" dirty="0">
                <a:latin typeface="Varela Round" pitchFamily="2" charset="-79"/>
                <a:cs typeface="Varela Round" pitchFamily="2" charset="-79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3052228" y="3925767"/>
              <a:ext cx="88769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Varela Round" pitchFamily="2" charset="-79"/>
                  <a:cs typeface="Varela Round" pitchFamily="2" charset="-79"/>
                </a:rPr>
                <a:t>2,5,8</a:t>
              </a:r>
              <a:endParaRPr lang="he-IL" dirty="0">
                <a:latin typeface="Varela Round" pitchFamily="2" charset="-79"/>
                <a:cs typeface="Varela Round" pitchFamily="2" charset="-79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BEF68A0-893B-44FF-8541-4C6C0FE36AD2}"/>
                </a:ext>
              </a:extLst>
            </p:cNvPr>
            <p:cNvSpPr txBox="1"/>
            <p:nvPr/>
          </p:nvSpPr>
          <p:spPr>
            <a:xfrm>
              <a:off x="3917323" y="4571395"/>
              <a:ext cx="88769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Varela Round" pitchFamily="2" charset="-79"/>
                  <a:cs typeface="Varela Round" pitchFamily="2" charset="-79"/>
                </a:rPr>
                <a:t>1,4,7</a:t>
              </a:r>
              <a:endParaRPr lang="he-IL" dirty="0">
                <a:latin typeface="Varela Round" pitchFamily="2" charset="-79"/>
                <a:cs typeface="Varela Round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0320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5" name="מלבן 4"/>
          <p:cNvSpPr/>
          <p:nvPr/>
        </p:nvSpPr>
        <p:spPr>
          <a:xfrm>
            <a:off x="417576" y="1202532"/>
            <a:ext cx="11356847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נתונה השפה הבאה</a:t>
            </a:r>
          </a:p>
          <a:p>
            <a:pPr>
              <a:spcAft>
                <a:spcPts val="1200"/>
              </a:spcAft>
            </a:pPr>
            <a:endParaRPr lang="he-IL" sz="2400" dirty="0">
              <a:latin typeface="Varela Round" pitchFamily="2" charset="-79"/>
              <a:cs typeface="Varela Round" pitchFamily="2" charset="-79"/>
            </a:endParaRPr>
          </a:p>
          <a:p>
            <a:pPr lvl="1">
              <a:spcAft>
                <a:spcPts val="1200"/>
              </a:spcAft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 W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היא מילה מעל  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{a, c}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= ∑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המתחילה ב-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c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 מסתיימת ב-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  a </a:t>
            </a:r>
            <a:r>
              <a:rPr lang="he-IL" sz="2400" dirty="0">
                <a:latin typeface="Varela Round" pitchFamily="2" charset="-79"/>
                <a:cs typeface="Varela Round" pitchFamily="2" charset="-79"/>
              </a:rPr>
              <a:t>ו  לא מכילה את הרצף 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aac</a:t>
            </a:r>
            <a:endParaRPr lang="en-US" sz="2400" dirty="0">
              <a:latin typeface="Varela Round" pitchFamily="2" charset="-79"/>
              <a:cs typeface="Varela Round" pitchFamily="2" charset="-79"/>
            </a:endParaRPr>
          </a:p>
          <a:p>
            <a:pPr marL="971550" lvl="1" indent="-514350">
              <a:spcAft>
                <a:spcPts val="1200"/>
              </a:spcAft>
              <a:buFont typeface="+mj-lt"/>
              <a:buAutoNum type="romanUcPeriod"/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תן 2 דוגמאות שונות למילים בשפה. </a:t>
            </a:r>
          </a:p>
          <a:p>
            <a:pPr marL="971550" lvl="1" indent="-514350">
              <a:spcAft>
                <a:spcPts val="1200"/>
              </a:spcAft>
              <a:buFont typeface="+mj-lt"/>
              <a:buAutoNum type="romanUcPeriod"/>
            </a:pPr>
            <a:r>
              <a:rPr lang="he-IL" sz="2400" dirty="0">
                <a:latin typeface="Varela Round" pitchFamily="2" charset="-79"/>
                <a:cs typeface="Varela Round" pitchFamily="2" charset="-79"/>
              </a:rPr>
              <a:t>בנה אוטומט סופי דטרמיניסטי מלא לשפה.</a:t>
            </a:r>
          </a:p>
        </p:txBody>
      </p:sp>
      <p:sp>
        <p:nvSpPr>
          <p:cNvPr id="8" name="מלבן 7"/>
          <p:cNvSpPr/>
          <p:nvPr/>
        </p:nvSpPr>
        <p:spPr>
          <a:xfrm>
            <a:off x="0" y="4397871"/>
            <a:ext cx="66303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dirty="0">
                <a:latin typeface="Varela Round" pitchFamily="2" charset="-79"/>
                <a:cs typeface="Varela Round" pitchFamily="2" charset="-79"/>
              </a:rPr>
              <a:t>פתרון: </a:t>
            </a:r>
          </a:p>
          <a:p>
            <a:pPr marL="514350" indent="-514350">
              <a:buAutoNum type="arabicPeriod"/>
            </a:pPr>
            <a:r>
              <a:rPr lang="he-IL" sz="2800" dirty="0">
                <a:latin typeface="Varela Round" pitchFamily="2" charset="-79"/>
                <a:cs typeface="Varela Round" pitchFamily="2" charset="-79"/>
              </a:rPr>
              <a:t>חשבו אלו ערכים האפשריים עבור </a:t>
            </a:r>
            <a:r>
              <a:rPr lang="en-US" sz="2800" dirty="0">
                <a:latin typeface="Varela Round" pitchFamily="2" charset="-79"/>
                <a:cs typeface="Varela Round" pitchFamily="2" charset="-79"/>
              </a:rPr>
              <a:t>n</a:t>
            </a:r>
            <a:r>
              <a:rPr lang="he-IL" sz="2800" dirty="0">
                <a:latin typeface="Varela Round" pitchFamily="2" charset="-79"/>
                <a:cs typeface="Varela Round" pitchFamily="2" charset="-79"/>
              </a:rPr>
              <a:t> ?</a:t>
            </a:r>
          </a:p>
          <a:p>
            <a:pPr marL="514350" indent="-514350">
              <a:buAutoNum type="arabicPeriod"/>
            </a:pPr>
            <a:r>
              <a:rPr lang="he-IL" sz="2800" dirty="0">
                <a:latin typeface="Varela Round" pitchFamily="2" charset="-79"/>
                <a:cs typeface="Varela Round" pitchFamily="2" charset="-79"/>
              </a:rPr>
              <a:t>נבנה את האוטומט לפי שלבים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Varela Round" pitchFamily="2" charset="-79"/>
                <a:cs typeface="Varela Round" pitchFamily="2" charset="-79"/>
              </a:rPr>
              <a:t>נבנה תחילה את </a:t>
            </a:r>
            <a:r>
              <a:rPr lang="en-US" sz="2800" dirty="0">
                <a:latin typeface="Varela Round" pitchFamily="2" charset="-79"/>
                <a:cs typeface="Varela Round" pitchFamily="2" charset="-79"/>
              </a:rPr>
              <a:t>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Varela Round" pitchFamily="2" charset="-79"/>
                <a:cs typeface="Varela Round" pitchFamily="2" charset="-79"/>
              </a:rPr>
              <a:t>ניגש לפתרון הכולל. </a:t>
            </a:r>
          </a:p>
        </p:txBody>
      </p:sp>
      <p:sp>
        <p:nvSpPr>
          <p:cNvPr id="7" name="מלבן 6"/>
          <p:cNvSpPr/>
          <p:nvPr/>
        </p:nvSpPr>
        <p:spPr>
          <a:xfrm>
            <a:off x="5081016" y="1582695"/>
            <a:ext cx="37510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Varela Round" pitchFamily="2" charset="-79"/>
                <a:cs typeface="Varela Round" pitchFamily="2" charset="-79"/>
              </a:rPr>
              <a:t>  L = {a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ⁿ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ᵐ |  n=m%2</a:t>
            </a:r>
            <a:endParaRPr lang="he-IL" sz="2800" dirty="0">
              <a:latin typeface="Varela Round" pitchFamily="2" charset="-79"/>
              <a:cs typeface="Varela Roun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6426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07" y="1670137"/>
            <a:ext cx="4732760" cy="5120936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2200682" y="1208472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>
                <a:latin typeface="Varela Round" pitchFamily="2" charset="-79"/>
                <a:cs typeface="Varela Round" pitchFamily="2" charset="-79"/>
              </a:rPr>
              <a:t>שלב ב – הפתרון הכולל. </a:t>
            </a: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48" y="2453402"/>
            <a:ext cx="3997891" cy="2338053"/>
          </a:xfrm>
          <a:prstGeom prst="rect">
            <a:avLst/>
          </a:prstGeom>
        </p:spPr>
      </p:pic>
      <p:sp>
        <p:nvSpPr>
          <p:cNvPr id="8" name="מלבן 7"/>
          <p:cNvSpPr/>
          <p:nvPr/>
        </p:nvSpPr>
        <p:spPr>
          <a:xfrm>
            <a:off x="5612293" y="1208472"/>
            <a:ext cx="61286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>
                <a:latin typeface="Varela Round" pitchFamily="2" charset="-79"/>
                <a:cs typeface="Varela Round" pitchFamily="2" charset="-79"/>
              </a:rPr>
              <a:t>שלב א – נבנה אוטומט עבור </a:t>
            </a:r>
            <a:r>
              <a:rPr lang="en-US" dirty="0">
                <a:latin typeface="Varela Round" pitchFamily="2" charset="-79"/>
                <a:cs typeface="Varela Round" pitchFamily="2" charset="-79"/>
              </a:rPr>
              <a:t>W</a:t>
            </a:r>
          </a:p>
          <a:p>
            <a:r>
              <a:rPr lang="en-US" dirty="0">
                <a:latin typeface="Varela Round" pitchFamily="2" charset="-79"/>
                <a:cs typeface="Varela Round" pitchFamily="2" charset="-79"/>
              </a:rPr>
              <a:t> W      </a:t>
            </a:r>
            <a:r>
              <a:rPr lang="he-IL" dirty="0">
                <a:latin typeface="Varela Round" pitchFamily="2" charset="-79"/>
                <a:cs typeface="Varela Round" pitchFamily="2" charset="-79"/>
              </a:rPr>
              <a:t>היא מילה מעל  </a:t>
            </a:r>
            <a:r>
              <a:rPr lang="en-US" dirty="0">
                <a:latin typeface="Varela Round" pitchFamily="2" charset="-79"/>
                <a:cs typeface="Varela Round" pitchFamily="2" charset="-79"/>
              </a:rPr>
              <a:t>{a, c}</a:t>
            </a:r>
            <a:r>
              <a:rPr lang="he-IL" dirty="0">
                <a:latin typeface="Varela Round" pitchFamily="2" charset="-79"/>
                <a:cs typeface="Varela Round" pitchFamily="2" charset="-79"/>
              </a:rPr>
              <a:t> </a:t>
            </a:r>
            <a:r>
              <a:rPr lang="he-IL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= ∑ </a:t>
            </a:r>
            <a:r>
              <a:rPr lang="he-IL" dirty="0">
                <a:latin typeface="Varela Round" pitchFamily="2" charset="-79"/>
                <a:cs typeface="Varela Round" pitchFamily="2" charset="-79"/>
              </a:rPr>
              <a:t>המתחילה ב-</a:t>
            </a:r>
            <a:r>
              <a:rPr lang="en-US" dirty="0">
                <a:latin typeface="Varela Round" pitchFamily="2" charset="-79"/>
                <a:cs typeface="Varela Round" pitchFamily="2" charset="-79"/>
              </a:rPr>
              <a:t>c </a:t>
            </a:r>
            <a:r>
              <a:rPr lang="he-IL" dirty="0">
                <a:latin typeface="Varela Round" pitchFamily="2" charset="-79"/>
                <a:cs typeface="Varela Round" pitchFamily="2" charset="-79"/>
              </a:rPr>
              <a:t> מסתיימת ב-</a:t>
            </a:r>
            <a:r>
              <a:rPr lang="en-US" dirty="0">
                <a:latin typeface="Varela Round" pitchFamily="2" charset="-79"/>
                <a:cs typeface="Varela Round" pitchFamily="2" charset="-79"/>
              </a:rPr>
              <a:t> </a:t>
            </a:r>
          </a:p>
          <a:p>
            <a:r>
              <a:rPr lang="en-US" dirty="0">
                <a:latin typeface="Varela Round" pitchFamily="2" charset="-79"/>
                <a:cs typeface="Varela Round" pitchFamily="2" charset="-79"/>
              </a:rPr>
              <a:t> a         </a:t>
            </a:r>
            <a:r>
              <a:rPr lang="he-IL" dirty="0">
                <a:latin typeface="Varela Round" pitchFamily="2" charset="-79"/>
                <a:cs typeface="Varela Round" pitchFamily="2" charset="-79"/>
              </a:rPr>
              <a:t>ולא מכילה את הרצף </a:t>
            </a:r>
            <a:r>
              <a:rPr lang="en-US" dirty="0" err="1">
                <a:latin typeface="Varela Round" pitchFamily="2" charset="-79"/>
                <a:cs typeface="Varela Round" pitchFamily="2" charset="-79"/>
              </a:rPr>
              <a:t>aac</a:t>
            </a:r>
            <a:endParaRPr lang="he-IL" dirty="0">
              <a:latin typeface="Varela Round" pitchFamily="2" charset="-79"/>
              <a:cs typeface="Varela Round" pitchFamily="2" charset="-79"/>
            </a:endParaRP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0" y="1393138"/>
            <a:ext cx="2560780" cy="33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5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5" name="מלבן 4"/>
          <p:cNvSpPr/>
          <p:nvPr/>
        </p:nvSpPr>
        <p:spPr>
          <a:xfrm>
            <a:off x="629805" y="6201096"/>
            <a:ext cx="5953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>
                <a:latin typeface="Varela Round" pitchFamily="2" charset="-79"/>
                <a:cs typeface="Varela Round" pitchFamily="2" charset="-79"/>
              </a:rPr>
              <a:t>דף תרגילים מתוך הספר "מודלים חישוביים של חיים אברבוך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05" y="1146922"/>
            <a:ext cx="7991855" cy="456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26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5" name="מלבן 4"/>
          <p:cNvSpPr/>
          <p:nvPr/>
        </p:nvSpPr>
        <p:spPr>
          <a:xfrm>
            <a:off x="629805" y="6201096"/>
            <a:ext cx="5953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>
                <a:latin typeface="Varela Round" pitchFamily="2" charset="-79"/>
                <a:cs typeface="Varela Round" pitchFamily="2" charset="-79"/>
              </a:rPr>
              <a:t>דף תרגילים מתוך הספר "מודלים חישוביים של חיים אברבוך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05" y="1096602"/>
            <a:ext cx="9894748" cy="40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732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5" name="מלבן 4"/>
          <p:cNvSpPr/>
          <p:nvPr/>
        </p:nvSpPr>
        <p:spPr>
          <a:xfrm>
            <a:off x="629805" y="6201096"/>
            <a:ext cx="5953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>
                <a:latin typeface="Varela Round" pitchFamily="2" charset="-79"/>
                <a:cs typeface="Varela Round" pitchFamily="2" charset="-79"/>
              </a:rPr>
              <a:t>דף תרגילים מתוך הספר "מודלים חישוביים של חיים אברבוך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612" y="1433322"/>
            <a:ext cx="6211570" cy="2297430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39" y="3731920"/>
            <a:ext cx="6504623" cy="210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F3D40879-375E-40D8-8C71-00ABD76B7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2537629"/>
            <a:ext cx="10439400" cy="1015663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 eaLnBrk="1" hangingPunct="1">
              <a:spcBef>
                <a:spcPct val="50000"/>
              </a:spcBef>
              <a:defRPr/>
            </a:pPr>
            <a:r>
              <a:rPr lang="he-IL" sz="3200" dirty="0">
                <a:solidFill>
                  <a:srgbClr val="0070C0"/>
                </a:solidFill>
                <a:latin typeface="Varela Round" pitchFamily="2" charset="-79"/>
                <a:cs typeface="Varela Round" pitchFamily="2" charset="-79"/>
              </a:rPr>
              <a:t>חישובי</a:t>
            </a:r>
            <a:r>
              <a:rPr lang="he-IL" sz="2800" dirty="0">
                <a:solidFill>
                  <a:srgbClr val="0070C0"/>
                </a:solidFill>
                <a:latin typeface="Varela Round" pitchFamily="2" charset="-79"/>
                <a:cs typeface="Varela Round" pitchFamily="2" charset="-79"/>
              </a:rPr>
              <a:t>: כאשר מחשב מבצע את האלגוריתם שכתבנו, לאחר שתורגם לשפת תכנות, הוא מבצע תהליך של חישוב.</a:t>
            </a:r>
            <a:endParaRPr lang="en-US" sz="2800" dirty="0">
              <a:solidFill>
                <a:srgbClr val="0070C0"/>
              </a:solidFill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73726DA2-37BB-47C0-9350-7170709A3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1181269"/>
            <a:ext cx="10439400" cy="1015663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 eaLnBrk="1" hangingPunct="1">
              <a:spcBef>
                <a:spcPct val="50000"/>
              </a:spcBef>
              <a:defRPr/>
            </a:pPr>
            <a:r>
              <a:rPr lang="he-IL" sz="3200" dirty="0">
                <a:solidFill>
                  <a:srgbClr val="0070C0"/>
                </a:solidFill>
                <a:latin typeface="Varela Round" pitchFamily="2" charset="-79"/>
                <a:cs typeface="Varela Round" pitchFamily="2" charset="-79"/>
              </a:rPr>
              <a:t>מודל</a:t>
            </a:r>
            <a:r>
              <a:rPr lang="he-IL" sz="2400" dirty="0">
                <a:solidFill>
                  <a:srgbClr val="0070C0"/>
                </a:solidFill>
                <a:latin typeface="Varela Round" pitchFamily="2" charset="-79"/>
                <a:cs typeface="Varela Round" pitchFamily="2" charset="-79"/>
              </a:rPr>
              <a:t>: </a:t>
            </a:r>
            <a:r>
              <a:rPr lang="he-IL" sz="2800" dirty="0">
                <a:solidFill>
                  <a:srgbClr val="0070C0"/>
                </a:solidFill>
                <a:latin typeface="Varela Round" pitchFamily="2" charset="-79"/>
                <a:cs typeface="Varela Round" pitchFamily="2" charset="-79"/>
              </a:rPr>
              <a:t>ייצוג פשוט של מערכת מורכבת הכולל בתוכו את העקרונות החשובים של המערכת.</a:t>
            </a:r>
            <a:endParaRPr lang="en-US" sz="2800" dirty="0">
              <a:solidFill>
                <a:srgbClr val="0070C0"/>
              </a:solidFill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0046A18F-5779-4D6C-B9FA-74E942846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3553292"/>
            <a:ext cx="10591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 eaLnBrk="1" hangingPunct="1">
              <a:spcBef>
                <a:spcPct val="50000"/>
              </a:spcBef>
              <a:defRPr/>
            </a:pPr>
            <a:r>
              <a:rPr lang="he-IL" sz="2400" dirty="0">
                <a:solidFill>
                  <a:srgbClr val="0070C0"/>
                </a:solidFill>
                <a:latin typeface="Varela Round" pitchFamily="2" charset="-79"/>
                <a:cs typeface="Varela Round" pitchFamily="2" charset="-79"/>
              </a:rPr>
              <a:t>מטרה: </a:t>
            </a:r>
          </a:p>
          <a:p>
            <a:pPr algn="r" rtl="1" eaLnBrk="1" hangingPunct="1">
              <a:spcBef>
                <a:spcPct val="50000"/>
              </a:spcBef>
              <a:defRPr/>
            </a:pPr>
            <a:r>
              <a:rPr lang="he-IL" sz="2400" dirty="0">
                <a:solidFill>
                  <a:srgbClr val="0070C0"/>
                </a:solidFill>
                <a:latin typeface="Varela Round" pitchFamily="2" charset="-79"/>
                <a:cs typeface="Varela Round" pitchFamily="2" charset="-79"/>
              </a:rPr>
              <a:t>לפשט מכונות מורכבות הקרויות מחשבים, תהליך פישוט זה יאפשר לנו לראות מכונות אלו בצורה ברורה יותר, ולהבין מה הן באמת מסוגלות לעשות.</a:t>
            </a:r>
            <a:endParaRPr lang="en-US" sz="2400" dirty="0">
              <a:solidFill>
                <a:srgbClr val="0070C0"/>
              </a:solidFill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5364183" y="332656"/>
            <a:ext cx="612068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כמודל חישובי</a:t>
            </a:r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38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 autoUpdateAnimBg="0"/>
      <p:bldP spid="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4023360" y="370810"/>
            <a:ext cx="746150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סופי דטרמיניסטי מלא</a:t>
            </a:r>
          </a:p>
        </p:txBody>
      </p:sp>
      <p:sp>
        <p:nvSpPr>
          <p:cNvPr id="5" name="מלבן 4"/>
          <p:cNvSpPr/>
          <p:nvPr/>
        </p:nvSpPr>
        <p:spPr>
          <a:xfrm>
            <a:off x="629805" y="6201096"/>
            <a:ext cx="5953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>
                <a:latin typeface="Varela Round" pitchFamily="2" charset="-79"/>
                <a:cs typeface="Varela Round" pitchFamily="2" charset="-79"/>
              </a:rPr>
              <a:t>דף תרגילים מתוך הספר "מודלים חישוביים של חיים אברבוך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05" y="1179957"/>
            <a:ext cx="9630958" cy="34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223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309159" y="2343144"/>
            <a:ext cx="7344932" cy="21042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he-IL" sz="6000" dirty="0">
                <a:solidFill>
                  <a:srgbClr val="92D050"/>
                </a:solidFill>
                <a:latin typeface="Varela Round" pitchFamily="2" charset="-79"/>
                <a:cs typeface="Varela Round" pitchFamily="2" charset="-79"/>
              </a:rPr>
              <a:t>תודה על ההקשבה</a:t>
            </a:r>
          </a:p>
          <a:p>
            <a:pPr marL="68580" indent="0" algn="ctr">
              <a:buNone/>
            </a:pPr>
            <a:endParaRPr lang="he-IL" sz="6000" dirty="0">
              <a:solidFill>
                <a:srgbClr val="92D050"/>
              </a:solidFill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D327B-AB98-4AE3-8BB2-B77A61E91F34}"/>
              </a:ext>
            </a:extLst>
          </p:cNvPr>
          <p:cNvSpPr txBox="1"/>
          <p:nvPr/>
        </p:nvSpPr>
        <p:spPr>
          <a:xfrm>
            <a:off x="2213922" y="4375385"/>
            <a:ext cx="7272926" cy="7200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254686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423F6F61-4567-462B-A618-70CBC508D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72" r="34234" b="66411"/>
          <a:stretch/>
        </p:blipFill>
        <p:spPr>
          <a:xfrm>
            <a:off x="4775994" y="0"/>
            <a:ext cx="3241964" cy="1838476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04EE8F9-32B7-45EB-8FC4-CC451E605118}"/>
              </a:ext>
            </a:extLst>
          </p:cNvPr>
          <p:cNvSpPr txBox="1"/>
          <p:nvPr/>
        </p:nvSpPr>
        <p:spPr>
          <a:xfrm>
            <a:off x="1178827" y="3339962"/>
            <a:ext cx="10436297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895350" algn="just"/>
            <a:r>
              <a:rPr lang="he-IL" sz="2800" dirty="0">
                <a:solidFill>
                  <a:srgbClr val="192A72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השימוש ביצירות במהלך שידור זה נעשה לפי סעיף 27א לחוק זכות יוצרים, תשס"ח-2007. אם הינך בעל הזכויות באחת היצירות, באפשרותך לבקש מאיתנו לחדול מהשימוש ביצירה, זאת באמצעות פנייה לדוא"ל </a:t>
            </a:r>
            <a:r>
              <a:rPr lang="en-US" sz="2800" dirty="0">
                <a:solidFill>
                  <a:srgbClr val="192A72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rights@education.gov.il</a:t>
            </a:r>
            <a:endParaRPr lang="he-IL" sz="2800" dirty="0">
              <a:solidFill>
                <a:srgbClr val="192A72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0276247E-F89D-4BE1-B3D6-7FE06BEB5A42}"/>
              </a:ext>
            </a:extLst>
          </p:cNvPr>
          <p:cNvSpPr/>
          <p:nvPr/>
        </p:nvSpPr>
        <p:spPr>
          <a:xfrm>
            <a:off x="795" y="1838476"/>
            <a:ext cx="12190412" cy="76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3200" b="1" dirty="0">
                <a:solidFill>
                  <a:srgbClr val="192A72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שימוש ביצירות מוגנות בזכויות יוצרים ואיתור בעלי זכויות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5ECEB5F-1AF1-455B-9707-912205C838FF}"/>
              </a:ext>
            </a:extLst>
          </p:cNvPr>
          <p:cNvSpPr/>
          <p:nvPr/>
        </p:nvSpPr>
        <p:spPr>
          <a:xfrm>
            <a:off x="12279398" y="302487"/>
            <a:ext cx="2277745" cy="663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rgbClr val="002060"/>
                </a:solidFill>
              </a:rPr>
              <a:t>שקופית זו היא חובה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 txBox="1">
            <a:spLocks/>
          </p:cNvSpPr>
          <p:nvPr/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defPPr>
              <a:defRPr lang="he-IL"/>
            </a:defPPr>
            <a:lvl1pPr marL="0" algn="l" defTabSz="914400" rtl="1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BE20C6-1FE0-4040-8991-692C73ED779F}" type="slidenum">
              <a:rPr lang="he-IL" smtClean="0">
                <a:latin typeface="Varela Round" pitchFamily="2" charset="-79"/>
                <a:cs typeface="Varela Round" pitchFamily="2" charset="-79"/>
              </a:rPr>
              <a:pPr/>
              <a:t>9</a:t>
            </a:fld>
            <a:endParaRPr lang="he-IL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729807AF-C8BE-4095-9703-CBFC39CAE736}"/>
              </a:ext>
            </a:extLst>
          </p:cNvPr>
          <p:cNvSpPr/>
          <p:nvPr/>
        </p:nvSpPr>
        <p:spPr>
          <a:xfrm>
            <a:off x="6518407" y="1035433"/>
            <a:ext cx="5258872" cy="2393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000" dirty="0">
                <a:latin typeface="Varela Round" pitchFamily="2" charset="-79"/>
                <a:cs typeface="Varela Round" pitchFamily="2" charset="-79"/>
              </a:rPr>
              <a:t>בעיה חישובית</a:t>
            </a:r>
          </a:p>
          <a:p>
            <a:pPr algn="ctr"/>
            <a:r>
              <a:rPr lang="he-IL" sz="1400" dirty="0">
                <a:latin typeface="Varela Round" pitchFamily="2" charset="-79"/>
                <a:cs typeface="Varela Round" pitchFamily="2" charset="-79"/>
              </a:rPr>
              <a:t> </a:t>
            </a: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  <a:p>
            <a:pPr algn="ctr"/>
            <a:endParaRPr lang="he-IL" sz="3000" dirty="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9E180-F7AA-4595-A52D-8390622A9B1F}"/>
              </a:ext>
            </a:extLst>
          </p:cNvPr>
          <p:cNvSpPr txBox="1"/>
          <p:nvPr/>
        </p:nvSpPr>
        <p:spPr>
          <a:xfrm>
            <a:off x="-269020" y="4074663"/>
            <a:ext cx="8778955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פתרון בעזרת קוד הוא ייצוג מסורבל למדי מבחינה מתמטית, הוא כולל כל מני פעולות אריתמטיות, ולולאות, משפטי תנאי, השוואות וזיכרון (משתנה </a:t>
            </a:r>
            <a:r>
              <a:rPr lang="en-US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count</a:t>
            </a:r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) המגביל לנו את גודל הקלט. </a:t>
            </a:r>
          </a:p>
          <a:p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האם יש דרך לבצע אבסטרקציה לבעיה,  להיפטר מהחלקים הלא רלוונטיים ולהישאר עם המהות של האלגוריתם?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4983" y="1796089"/>
            <a:ext cx="5217113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בהינתן קלט, מחרוזת של ביטים (סדרה של אפסים ואחדים  לדוגמה: (110001010). </a:t>
            </a:r>
          </a:p>
          <a:p>
            <a:r>
              <a:rPr lang="he-IL" sz="24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הפלט הנדרש, האם מספר ה-1-ים בקלט הוא זוגי או אי זוגי?</a:t>
            </a:r>
          </a:p>
        </p:txBody>
      </p:sp>
      <p:sp>
        <p:nvSpPr>
          <p:cNvPr id="8" name="מלבן 7"/>
          <p:cNvSpPr/>
          <p:nvPr/>
        </p:nvSpPr>
        <p:spPr>
          <a:xfrm>
            <a:off x="730202" y="1556169"/>
            <a:ext cx="40309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count = 0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while (c = </a:t>
            </a:r>
            <a:r>
              <a:rPr lang="en-US" sz="2000" dirty="0" err="1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read_char</a:t>
            </a:r>
            <a:r>
              <a:rPr lang="en-US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())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     if( c == 1)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            count = (count + 1) % 2;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if count % 2 == 0: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          return true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Varela Round" pitchFamily="2" charset="-79"/>
                <a:cs typeface="Varela Round" pitchFamily="2" charset="-79"/>
              </a:rPr>
              <a:t>return false</a:t>
            </a:r>
            <a:endParaRPr lang="he-IL" sz="2000" dirty="0">
              <a:solidFill>
                <a:srgbClr val="000000"/>
              </a:solidFill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14232A-BE76-4CCB-A48E-44FAAC02C8B8}"/>
              </a:ext>
            </a:extLst>
          </p:cNvPr>
          <p:cNvSpPr txBox="1"/>
          <p:nvPr/>
        </p:nvSpPr>
        <p:spPr>
          <a:xfrm>
            <a:off x="5364183" y="332656"/>
            <a:ext cx="612068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accent1">
                    <a:lumMod val="75000"/>
                  </a:schemeClr>
                </a:solidFill>
                <a:latin typeface="Varela Round" pitchFamily="2" charset="-79"/>
                <a:cs typeface="Varela Round" pitchFamily="2" charset="-79"/>
              </a:rPr>
              <a:t>אוטומט כמודל חישובי</a:t>
            </a:r>
          </a:p>
        </p:txBody>
      </p: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038A1280-6BAE-409B-AE0C-BAF15DBD96A5}"/>
              </a:ext>
            </a:extLst>
          </p:cNvPr>
          <p:cNvCxnSpPr>
            <a:cxnSpLocks/>
          </p:cNvCxnSpPr>
          <p:nvPr/>
        </p:nvCxnSpPr>
        <p:spPr>
          <a:xfrm>
            <a:off x="5302502" y="1010878"/>
            <a:ext cx="6120680" cy="0"/>
          </a:xfrm>
          <a:prstGeom prst="lin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/>
          <p:cNvGrpSpPr/>
          <p:nvPr/>
        </p:nvGrpSpPr>
        <p:grpSpPr>
          <a:xfrm>
            <a:off x="3710702" y="684725"/>
            <a:ext cx="1378334" cy="962372"/>
            <a:chOff x="4120458" y="684725"/>
            <a:chExt cx="968579" cy="962372"/>
          </a:xfrm>
        </p:grpSpPr>
        <p:sp>
          <p:nvSpPr>
            <p:cNvPr id="19" name="מלבן 18"/>
            <p:cNvSpPr/>
            <p:nvPr/>
          </p:nvSpPr>
          <p:spPr>
            <a:xfrm>
              <a:off x="4120458" y="684725"/>
              <a:ext cx="96857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e-IL" dirty="0">
                  <a:solidFill>
                    <a:srgbClr val="92D050"/>
                  </a:solidFill>
                  <a:latin typeface="Varela Round" pitchFamily="2" charset="-79"/>
                  <a:cs typeface="Varela Round" pitchFamily="2" charset="-79"/>
                </a:rPr>
                <a:t>אלגוריתם לפתרון הבעיה</a:t>
              </a:r>
            </a:p>
          </p:txBody>
        </p:sp>
        <p:sp>
          <p:nvSpPr>
            <p:cNvPr id="20" name="הסבר מלבני מעוגל 19"/>
            <p:cNvSpPr/>
            <p:nvPr/>
          </p:nvSpPr>
          <p:spPr>
            <a:xfrm>
              <a:off x="4120458" y="684725"/>
              <a:ext cx="951309" cy="962372"/>
            </a:xfrm>
            <a:prstGeom prst="wedgeRoundRectCallout">
              <a:avLst>
                <a:gd name="adj1" fmla="val -127306"/>
                <a:gd name="adj2" fmla="val 51557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77941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מערכת שידורים">
      <a:dk1>
        <a:srgbClr val="002060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7030A0"/>
      </a:folHlink>
    </a:clrScheme>
    <a:fontScheme name="התאמה אישית 3">
      <a:majorFont>
        <a:latin typeface="Varela Round"/>
        <a:ea typeface=""/>
        <a:cs typeface="Varela Round"/>
      </a:majorFont>
      <a:minorFont>
        <a:latin typeface="Varela Round"/>
        <a:ea typeface=""/>
        <a:cs typeface="Varela Round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19419</TotalTime>
  <Words>6044</Words>
  <Application>Microsoft Office PowerPoint</Application>
  <PresentationFormat>מסך רחב</PresentationFormat>
  <Paragraphs>1105</Paragraphs>
  <Slides>82</Slides>
  <Notes>14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82</vt:i4>
      </vt:variant>
    </vt:vector>
  </HeadingPairs>
  <TitlesOfParts>
    <vt:vector size="90" baseType="lpstr">
      <vt:lpstr>Arial</vt:lpstr>
      <vt:lpstr>Calibri</vt:lpstr>
      <vt:lpstr>Cambria Math</vt:lpstr>
      <vt:lpstr>Courier New</vt:lpstr>
      <vt:lpstr>Times New Roman</vt:lpstr>
      <vt:lpstr>Varela Round</vt:lpstr>
      <vt:lpstr>Wingdings</vt:lpstr>
      <vt:lpstr>ערכת נושא Office</vt:lpstr>
      <vt:lpstr>מערכת שידורים לאומית</vt:lpstr>
      <vt:lpstr>פרק 1 : אוטומט סופי דטרמיניסטי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רעות כהן@rechasim.local</cp:lastModifiedBy>
  <cp:revision>372</cp:revision>
  <dcterms:created xsi:type="dcterms:W3CDTF">2020-03-15T19:13:03Z</dcterms:created>
  <dcterms:modified xsi:type="dcterms:W3CDTF">2025-01-20T09:30:23Z</dcterms:modified>
</cp:coreProperties>
</file>