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71" r:id="rId6"/>
    <p:sldId id="272" r:id="rId7"/>
    <p:sldId id="273" r:id="rId8"/>
    <p:sldId id="263" r:id="rId9"/>
    <p:sldId id="264" r:id="rId10"/>
    <p:sldId id="259" r:id="rId11"/>
    <p:sldId id="260" r:id="rId12"/>
    <p:sldId id="26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611" autoAdjust="0"/>
  </p:normalViewPr>
  <p:slideViewPr>
    <p:cSldViewPr snapToGrid="0">
      <p:cViewPr varScale="1">
        <p:scale>
          <a:sx n="54" d="100"/>
          <a:sy n="54" d="100"/>
        </p:scale>
        <p:origin x="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7CFA-46C9-4BF9-88E5-CD11DA4E925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BF590-8C80-4E0C-9893-D97162BB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1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What? Need to ask </a:t>
            </a:r>
            <a:r>
              <a:rPr lang="en-US" dirty="0" err="1"/>
              <a:t>Hadar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Guess who???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ask </a:t>
            </a:r>
            <a:r>
              <a:rPr lang="en-US" dirty="0" err="1"/>
              <a:t>Hadar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CB39-40E0-488D-BD8D-FBE3ACEC7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FE3D7-E4B4-4F15-B22B-11E9D183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EC0A-1A35-41EB-BF9F-485F63DC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B826-480A-4885-BAFE-754BA02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D128-B737-45D0-B6AC-BC243AFD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CD6-2AA4-4682-9AE9-1E37657A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E1485-1054-471C-8DC0-5242AD89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589E-1B58-4760-BD29-C1312AA3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A572-08FC-47F0-BC3E-3ED426C6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FC87-7526-40E6-ACB9-B3A0DD26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E9F58-458F-4179-BAEE-1E9CCFA64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33EC-D0DA-46D4-A162-B6C26FF1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690A-A82C-4BA9-B2FE-1875F93C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B68A-A51D-4512-9B92-CA7D9362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5FC0-A70C-410F-9186-1D200B18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3A94-7D1A-416C-B4C4-5A34B164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8A5F-54E1-4858-8AAB-48074E56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C1D4-2C06-4E0E-9F90-55D2B6CA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7C6C-3DCA-4C7A-8B8A-75A921F5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984B-2E79-4AE1-B466-38BAE599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9F8E-6262-4877-BC7A-23B19859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C309-66BF-4AD5-8D77-7E914410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EBFC-FB62-45E1-80D8-9AC6BB04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472B-0579-4C5B-9130-DE05DC77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F248-3F90-4B4D-9135-5D366E30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347C-D76A-4CA5-AF38-0242920E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E765-0486-4B5C-AF8D-AFAC13A90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27406-777D-4162-9AD1-9164AAC12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D24C-D893-4323-BED3-697E9E19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0FDF-21E7-4166-8E8F-1E3F5E02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0AD6B-C9E8-48AF-93F4-91323235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2906-3186-4618-9B52-3022E0AF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28D4-CC04-4DDC-9C91-B072E5D1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9C969-AD0C-4256-8F27-9E148F4E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C7A2-F492-409A-B432-54272BCE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67690-739F-4F85-AD3F-5AC78BB47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D4FB1-D2A9-4CE7-89F4-D17ACE1F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4CA6D-57C5-43B7-A065-585AFFB0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9F8A3-32D8-42C1-83BE-A148FCB5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FD5E-CEF8-4F51-836F-66775712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3935-38AD-40FF-9F86-ECA4FF8F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08B24-5483-4E93-9E21-1EB19A78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8DF39-DE5B-402F-A5EE-0B11B3B6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3B6CA-A04E-43C5-AC72-1516290D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3DEE5-63A5-402E-908C-89D56813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2CFF9-54AD-4C01-A5C1-EE0A7C58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B578-85B1-464B-B752-5B752306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E839-775D-45E1-B173-3CED7BDD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A26B-6B80-4F70-8AE1-6CECEDAE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58AC7-EB38-43B9-9D6A-4C39965B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91721-D36E-467B-ADDA-DB0DA0CC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522C6-31B4-4494-867F-A455BF5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8F4B-3313-4E4F-AF19-8264E65B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E99A2-796C-4A3B-B9D4-F6F86DB62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6DACB-1466-44F9-8684-D87E0DB7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7F3C2-FAEC-434E-AB6F-5350D5E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C0F3D-86C7-414C-AEF9-66730C47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61247-508C-49B3-A809-3A8C3B6A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C67FB-D5F9-4141-9B85-66E8277A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7ECD-6C0F-44A3-9BF2-1390D831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14E1-1FE1-482F-9A0F-8795FE2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B81-2562-4A83-B6E9-D0CE9890F8A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8B3D-9A16-4A2F-8C43-80D672B30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3E83-6351-441B-BC64-03A057F2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Dog free vector icons designed by Zlatko Najdenovski | Dog icon, Free icons,  Vector icon design">
            <a:extLst>
              <a:ext uri="{FF2B5EF4-FFF2-40B4-BE49-F238E27FC236}">
                <a16:creationId xmlns:a16="http://schemas.microsoft.com/office/drawing/2014/main" id="{245E1B6D-F433-44A7-BBC0-DB9A8834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038" y="429634"/>
            <a:ext cx="5652655" cy="565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F8E0E-E180-4901-9D4C-109DE1C8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728" y="530081"/>
            <a:ext cx="9144000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Woof Wisdom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A9BB-4140-44DF-8768-6325C4998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918" y="291768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By</a:t>
            </a:r>
          </a:p>
          <a:p>
            <a:r>
              <a:rPr lang="en-US" dirty="0">
                <a:latin typeface="Eras Medium ITC" panose="020B0602030504020804" pitchFamily="34" charset="0"/>
              </a:rPr>
              <a:t> Neta Vega</a:t>
            </a:r>
          </a:p>
          <a:p>
            <a:r>
              <a:rPr lang="en-US" dirty="0" err="1">
                <a:latin typeface="Eras Medium ITC" panose="020B0602030504020804" pitchFamily="34" charset="0"/>
              </a:rPr>
              <a:t>Reut</a:t>
            </a:r>
            <a:r>
              <a:rPr lang="en-US" dirty="0">
                <a:latin typeface="Eras Medium ITC" panose="020B0602030504020804" pitchFamily="34" charset="0"/>
              </a:rPr>
              <a:t> </a:t>
            </a:r>
            <a:r>
              <a:rPr lang="en-US" dirty="0" err="1">
                <a:latin typeface="Eras Medium ITC" panose="020B0602030504020804" pitchFamily="34" charset="0"/>
              </a:rPr>
              <a:t>Hakiki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Tamar Ben-Hillel</a:t>
            </a:r>
          </a:p>
        </p:txBody>
      </p:sp>
    </p:spTree>
    <p:extLst>
      <p:ext uri="{BB962C8B-B14F-4D97-AF65-F5344CB8AC3E}">
        <p14:creationId xmlns:p14="http://schemas.microsoft.com/office/powerpoint/2010/main" val="163180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249E1-248C-45DE-9B6C-0BBA032EA485}"/>
              </a:ext>
            </a:extLst>
          </p:cNvPr>
          <p:cNvSpPr txBox="1"/>
          <p:nvPr/>
        </p:nvSpPr>
        <p:spPr>
          <a:xfrm>
            <a:off x="397618" y="500122"/>
            <a:ext cx="8734506" cy="5362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Are there other approaches ?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Website – less accessible and less convenient to use anywhere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Few applications – each concentrating on different subject – less convenient to the user</a:t>
            </a:r>
          </a:p>
        </p:txBody>
      </p:sp>
      <p:pic>
        <p:nvPicPr>
          <p:cNvPr id="2" name="Picture 2" descr="Track paw prints icon in flat style footprints animals dog or cat icon symbol">
            <a:extLst>
              <a:ext uri="{FF2B5EF4-FFF2-40B4-BE49-F238E27FC236}">
                <a16:creationId xmlns:a16="http://schemas.microsoft.com/office/drawing/2014/main" id="{A5C823DC-F8BA-3D9F-EA35-8B58D802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3466" r="24516"/>
          <a:stretch/>
        </p:blipFill>
        <p:spPr bwMode="auto">
          <a:xfrm>
            <a:off x="9132124" y="344385"/>
            <a:ext cx="2683823" cy="64103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6161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ck paw prints icon in flat style footprints animals dog or cat icon symbol">
            <a:extLst>
              <a:ext uri="{FF2B5EF4-FFF2-40B4-BE49-F238E27FC236}">
                <a16:creationId xmlns:a16="http://schemas.microsoft.com/office/drawing/2014/main" id="{F1772C3E-A69A-7461-2AC3-346B1E789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3466" r="24516"/>
          <a:stretch/>
        </p:blipFill>
        <p:spPr bwMode="auto">
          <a:xfrm>
            <a:off x="9132124" y="344385"/>
            <a:ext cx="2683823" cy="64103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6075CC-8260-495D-A1F2-082CDD80DB29}"/>
              </a:ext>
            </a:extLst>
          </p:cNvPr>
          <p:cNvSpPr txBox="1"/>
          <p:nvPr/>
        </p:nvSpPr>
        <p:spPr>
          <a:xfrm>
            <a:off x="0" y="650174"/>
            <a:ext cx="9559636" cy="4028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Who are the expected users of the application ?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  <a:p>
            <a:pPr marL="1028700" lvl="1" indent="-57150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Different types of users for dog owners, vets, </a:t>
            </a:r>
            <a:r>
              <a:rPr lang="en-US" sz="3600" dirty="0" err="1">
                <a:latin typeface="Eras Medium ITC" panose="020B0602030504020804" pitchFamily="34" charset="0"/>
              </a:rPr>
              <a:t>doggisiters</a:t>
            </a:r>
            <a:r>
              <a:rPr lang="en-US" sz="3600" dirty="0">
                <a:latin typeface="Eras Medium ITC" panose="020B0602030504020804" pitchFamily="34" charset="0"/>
              </a:rPr>
              <a:t>, trainers</a:t>
            </a:r>
          </a:p>
        </p:txBody>
      </p:sp>
    </p:spTree>
    <p:extLst>
      <p:ext uri="{BB962C8B-B14F-4D97-AF65-F5344CB8AC3E}">
        <p14:creationId xmlns:p14="http://schemas.microsoft.com/office/powerpoint/2010/main" val="250710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ck paw prints icon in flat style footprints animals dog or cat icon symbol">
            <a:extLst>
              <a:ext uri="{FF2B5EF4-FFF2-40B4-BE49-F238E27FC236}">
                <a16:creationId xmlns:a16="http://schemas.microsoft.com/office/drawing/2014/main" id="{8379977D-1365-C154-B6E8-21F7F815C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3466" r="24516"/>
          <a:stretch/>
        </p:blipFill>
        <p:spPr bwMode="auto">
          <a:xfrm>
            <a:off x="9132124" y="344385"/>
            <a:ext cx="2683823" cy="64103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C17A3F-8E81-4EA9-9B6C-1DF754F6DC4F}"/>
              </a:ext>
            </a:extLst>
          </p:cNvPr>
          <p:cNvSpPr txBox="1"/>
          <p:nvPr/>
        </p:nvSpPr>
        <p:spPr>
          <a:xfrm>
            <a:off x="376053" y="504226"/>
            <a:ext cx="8898576" cy="3769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Are there any external dependencies ?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  <a:p>
            <a:pPr marL="457200" marR="0" lvl="0" indent="-4572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External databases containing information about dog breeds</a:t>
            </a:r>
          </a:p>
          <a:p>
            <a:pPr marL="457200" marR="0" lvl="0" indent="-4572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Location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87195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B3AF5-DA18-A6EF-6455-C8A3B61CC7F2}"/>
              </a:ext>
            </a:extLst>
          </p:cNvPr>
          <p:cNvSpPr txBox="1"/>
          <p:nvPr/>
        </p:nvSpPr>
        <p:spPr>
          <a:xfrm>
            <a:off x="983348" y="1088885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Thank you for listening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8277E-7BEA-F455-AB2C-4A5B82F5D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r="-2" b="10169"/>
          <a:stretch/>
        </p:blipFill>
        <p:spPr>
          <a:xfrm>
            <a:off x="6550102" y="959536"/>
            <a:ext cx="5178249" cy="47506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F5C2-1373-40A9-9B8C-D7B8FFA7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117853"/>
            <a:ext cx="10515600" cy="1325563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Help Us to choose a logo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0777DC-DAD7-47B5-8340-4FE72275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5" b="20179"/>
          <a:stretch/>
        </p:blipFill>
        <p:spPr>
          <a:xfrm>
            <a:off x="4321512" y="1265076"/>
            <a:ext cx="3730916" cy="2767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2CFE365-7922-4689-960B-399BDDBD7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0" r="21285" b="33770"/>
          <a:stretch/>
        </p:blipFill>
        <p:spPr>
          <a:xfrm>
            <a:off x="4321512" y="4209177"/>
            <a:ext cx="4790943" cy="2164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2F54890A-22B5-4E74-8296-0457FF4A72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0" t="4893" r="16724" b="12049"/>
          <a:stretch/>
        </p:blipFill>
        <p:spPr>
          <a:xfrm>
            <a:off x="276138" y="1218501"/>
            <a:ext cx="3899787" cy="4723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98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ck paw prints icon in flat style footprints animals dog or cat icon symbol">
            <a:extLst>
              <a:ext uri="{FF2B5EF4-FFF2-40B4-BE49-F238E27FC236}">
                <a16:creationId xmlns:a16="http://schemas.microsoft.com/office/drawing/2014/main" id="{F6381752-B230-0787-8066-94A855BF7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3466" r="24516"/>
          <a:stretch/>
        </p:blipFill>
        <p:spPr bwMode="auto">
          <a:xfrm>
            <a:off x="9132124" y="344385"/>
            <a:ext cx="2683823" cy="64103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B375FE-AD63-44F4-AEE2-878BDCB54CD7}"/>
              </a:ext>
            </a:extLst>
          </p:cNvPr>
          <p:cNvSpPr txBox="1"/>
          <p:nvPr/>
        </p:nvSpPr>
        <p:spPr>
          <a:xfrm>
            <a:off x="796954" y="654341"/>
            <a:ext cx="8707773" cy="598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What is the problem you are trying to solve ?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sz="1050" dirty="0">
              <a:latin typeface="Eras Medium ITC" panose="020B0602030504020804" pitchFamily="34" charset="0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Currently the market suggests verity of dog’s care solutions like vet forums, doggisiter, medication track, stool analyzer etc. 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1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ack paw prints icon in flat style footprints animals dog or cat icon symbol">
            <a:extLst>
              <a:ext uri="{FF2B5EF4-FFF2-40B4-BE49-F238E27FC236}">
                <a16:creationId xmlns:a16="http://schemas.microsoft.com/office/drawing/2014/main" id="{D20BF47F-C34F-338A-8694-69FA1915B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3466" r="24516"/>
          <a:stretch/>
        </p:blipFill>
        <p:spPr bwMode="auto">
          <a:xfrm>
            <a:off x="9132124" y="344385"/>
            <a:ext cx="2683823" cy="64103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1C918-62C5-43E5-AA2F-E89AD2C0692E}"/>
              </a:ext>
            </a:extLst>
          </p:cNvPr>
          <p:cNvSpPr txBox="1"/>
          <p:nvPr/>
        </p:nvSpPr>
        <p:spPr>
          <a:xfrm>
            <a:off x="332932" y="391514"/>
            <a:ext cx="8573562" cy="561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How do you intend to approach the problem ?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sz="1050" dirty="0">
              <a:latin typeface="Eras Medium ITC" panose="020B0602030504020804" pitchFamily="34" charset="0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3000" dirty="0">
                <a:latin typeface="Eras Medium ITC" panose="020B0602030504020804" pitchFamily="34" charset="0"/>
              </a:rPr>
              <a:t>One place, app or web that unites all dog’s owner needs: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3000" dirty="0">
                <a:latin typeface="Eras Medium ITC" panose="020B0602030504020804" pitchFamily="34" charset="0"/>
              </a:rPr>
              <a:t>Get information, consult with experts, get medical suggestions from bot and learn more about medical care available to you. </a:t>
            </a:r>
          </a:p>
        </p:txBody>
      </p:sp>
    </p:spTree>
    <p:extLst>
      <p:ext uri="{BB962C8B-B14F-4D97-AF65-F5344CB8AC3E}">
        <p14:creationId xmlns:p14="http://schemas.microsoft.com/office/powerpoint/2010/main" val="16433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 paw prints icon in flat style footprints animals dog or cat icon symbol">
            <a:extLst>
              <a:ext uri="{FF2B5EF4-FFF2-40B4-BE49-F238E27FC236}">
                <a16:creationId xmlns:a16="http://schemas.microsoft.com/office/drawing/2014/main" id="{C7CF2522-96B3-3E66-BEB4-ADFB7992E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3466" r="24516"/>
          <a:stretch/>
        </p:blipFill>
        <p:spPr bwMode="auto">
          <a:xfrm>
            <a:off x="9132124" y="344385"/>
            <a:ext cx="2683823" cy="64103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5A7D9-33C7-70D3-3F4E-6773E3C4D331}"/>
              </a:ext>
            </a:extLst>
          </p:cNvPr>
          <p:cNvSpPr txBox="1"/>
          <p:nvPr/>
        </p:nvSpPr>
        <p:spPr>
          <a:xfrm>
            <a:off x="973776" y="344385"/>
            <a:ext cx="8562109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Main</a:t>
            </a:r>
            <a:r>
              <a:rPr lang="en-US" sz="2400" dirty="0"/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features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: </a:t>
            </a: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Eras Medium ITC" panose="020B0602030504020804" pitchFamily="34" charset="0"/>
              </a:rPr>
              <a:t>Forums with vets, trainers , </a:t>
            </a:r>
            <a:r>
              <a:rPr lang="en-US" sz="3600" dirty="0" err="1">
                <a:latin typeface="Eras Medium ITC" panose="020B0602030504020804" pitchFamily="34" charset="0"/>
              </a:rPr>
              <a:t>doggisiters</a:t>
            </a:r>
            <a:endParaRPr lang="en-US" sz="3600" dirty="0">
              <a:latin typeface="Eras Medium ITC" panose="020B06020305040208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 A veterinarian/veterinary hospital closest to your location</a:t>
            </a: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Diagnosing dangerous food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  <a:p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59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 paw prints icon in flat style footprints animals dog or cat icon symbol">
            <a:extLst>
              <a:ext uri="{FF2B5EF4-FFF2-40B4-BE49-F238E27FC236}">
                <a16:creationId xmlns:a16="http://schemas.microsoft.com/office/drawing/2014/main" id="{43FB914C-5143-E51B-C9EA-875106FA1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3466" r="24516"/>
          <a:stretch/>
        </p:blipFill>
        <p:spPr bwMode="auto">
          <a:xfrm>
            <a:off x="9132124" y="344385"/>
            <a:ext cx="2683823" cy="64103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61553-F022-BA25-4616-7A502BCF7DF0}"/>
              </a:ext>
            </a:extLst>
          </p:cNvPr>
          <p:cNvSpPr txBox="1"/>
          <p:nvPr/>
        </p:nvSpPr>
        <p:spPr>
          <a:xfrm>
            <a:off x="1140031" y="605642"/>
            <a:ext cx="100821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Main</a:t>
            </a:r>
            <a:r>
              <a:rPr lang="en-US" sz="2800" dirty="0"/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features: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Eras Medium ITC" panose="020B0602030504020804" pitchFamily="34" charset="0"/>
              </a:rPr>
              <a:t>	Bot medical consultation: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Eras Medium ITC" panose="020B0602030504020804" pitchFamily="34" charset="0"/>
              </a:rPr>
              <a:t>Stool analyzer 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Eras Medium ITC" panose="020B0602030504020804" pitchFamily="34" charset="0"/>
              </a:rPr>
              <a:t>Puke analyzer 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Eras Medium ITC" panose="020B0602030504020804" pitchFamily="34" charset="0"/>
              </a:rPr>
              <a:t>Eyes and ears analyzer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Eras Medium ITC" panose="020B0602030504020804" pitchFamily="34" charset="0"/>
              </a:rPr>
              <a:t>Treatment of parasites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  <a:p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03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rack paw prints icon in flat style footprints animals dog or cat icon symbol">
            <a:extLst>
              <a:ext uri="{FF2B5EF4-FFF2-40B4-BE49-F238E27FC236}">
                <a16:creationId xmlns:a16="http://schemas.microsoft.com/office/drawing/2014/main" id="{C5D1E054-ED62-0553-708F-CAF91BEC4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3466" r="24516"/>
          <a:stretch/>
        </p:blipFill>
        <p:spPr bwMode="auto">
          <a:xfrm>
            <a:off x="9132124" y="344385"/>
            <a:ext cx="2683823" cy="641032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BF927-57CE-17EE-607B-559E601F0AE5}"/>
              </a:ext>
            </a:extLst>
          </p:cNvPr>
          <p:cNvSpPr txBox="1"/>
          <p:nvPr/>
        </p:nvSpPr>
        <p:spPr>
          <a:xfrm>
            <a:off x="1140031" y="605642"/>
            <a:ext cx="10082151" cy="697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Main</a:t>
            </a:r>
            <a:r>
              <a:rPr lang="en-US" sz="2800" dirty="0"/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features:</a:t>
            </a:r>
          </a:p>
          <a:p>
            <a:pPr algn="ctr"/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Breed information (how to treat, unique characteristics </a:t>
            </a:r>
            <a:r>
              <a:rPr lang="en-US" sz="3600" dirty="0" err="1">
                <a:latin typeface="Eras Medium ITC" panose="020B0602030504020804" pitchFamily="34" charset="0"/>
              </a:rPr>
              <a:t>etc</a:t>
            </a:r>
            <a:r>
              <a:rPr lang="en-US" sz="3600" dirty="0">
                <a:latin typeface="Eras Medium ITC" panose="020B0602030504020804" pitchFamily="34" charset="0"/>
              </a:rPr>
              <a:t>)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Vaccinations required and prices: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Reminders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600" dirty="0">
                <a:latin typeface="Eras Medium ITC" panose="020B0602030504020804" pitchFamily="34" charset="0"/>
              </a:rPr>
              <a:t>Record of immunizations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  <a:ea typeface="+mj-ea"/>
              <a:cs typeface="+mj-cs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sz="36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FC37D-F044-420E-A310-79D14532B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r="79"/>
          <a:stretch/>
        </p:blipFill>
        <p:spPr bwMode="auto">
          <a:xfrm>
            <a:off x="2298491" y="2742221"/>
            <a:ext cx="1580095" cy="225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325AF67-E798-415E-89C8-9A8F007C4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r="-192"/>
          <a:stretch/>
        </p:blipFill>
        <p:spPr bwMode="auto">
          <a:xfrm>
            <a:off x="340050" y="2099809"/>
            <a:ext cx="2040122" cy="29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CAEA56-F607-4375-8D19-029CA08DC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75" y="107864"/>
            <a:ext cx="13049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2D087D-58AF-4B7F-A959-0ED735132DA3}"/>
              </a:ext>
            </a:extLst>
          </p:cNvPr>
          <p:cNvSpPr txBox="1"/>
          <p:nvPr/>
        </p:nvSpPr>
        <p:spPr>
          <a:xfrm>
            <a:off x="340050" y="1299590"/>
            <a:ext cx="22126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cap="all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MYPET REMINDERS</a:t>
            </a:r>
          </a:p>
          <a:p>
            <a:pPr algn="l"/>
            <a:r>
              <a:rPr lang="en-US" sz="1000" b="1" i="0" dirty="0">
                <a:solidFill>
                  <a:srgbClr val="333333"/>
                </a:solidFill>
                <a:effectLst/>
                <a:latin typeface="Univers" panose="020B0503020202020204" pitchFamily="34" charset="0"/>
              </a:rPr>
              <a:t>Keeping track of your pet's veterinarian appointments and medications</a:t>
            </a:r>
            <a:endParaRPr lang="en-US" sz="1000" b="1" cap="all" dirty="0">
              <a:solidFill>
                <a:srgbClr val="333333"/>
              </a:solidFill>
              <a:effectLst/>
              <a:latin typeface="Univers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80E82-B016-417C-9557-22604EBA8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294" y="107864"/>
            <a:ext cx="1247775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766B8-6A77-4DD0-ABF0-27E63152802A}"/>
              </a:ext>
            </a:extLst>
          </p:cNvPr>
          <p:cNvSpPr txBox="1"/>
          <p:nvPr/>
        </p:nvSpPr>
        <p:spPr>
          <a:xfrm>
            <a:off x="4476294" y="1250864"/>
            <a:ext cx="25309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cap="all" dirty="0">
                <a:solidFill>
                  <a:srgbClr val="333333"/>
                </a:solidFill>
                <a:effectLst/>
                <a:latin typeface="Univers" panose="020B0503020202020204" pitchFamily="34" charset="0"/>
              </a:rPr>
              <a:t>ROVER</a:t>
            </a:r>
          </a:p>
          <a:p>
            <a:pPr algn="l"/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D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Univers" panose="020B0503020202020204" pitchFamily="34" charset="0"/>
              </a:rPr>
              <a:t>og sitter, pet boarders, house sitters</a:t>
            </a:r>
            <a:endParaRPr lang="en-US" sz="1000" b="1" cap="all" dirty="0">
              <a:solidFill>
                <a:srgbClr val="333333"/>
              </a:solidFill>
              <a:effectLst/>
              <a:latin typeface="Univers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EF8E4-C437-4C90-A892-E923BF2AE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847" y="1808811"/>
            <a:ext cx="3518444" cy="3305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89ACC-673F-45B8-B60A-BC1B0A2D4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284" y="191401"/>
            <a:ext cx="1058606" cy="10616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37F770-DFC2-4A9B-80D6-2E17B44ED4BF}"/>
              </a:ext>
            </a:extLst>
          </p:cNvPr>
          <p:cNvSpPr txBox="1"/>
          <p:nvPr/>
        </p:nvSpPr>
        <p:spPr>
          <a:xfrm>
            <a:off x="8284703" y="1299590"/>
            <a:ext cx="31689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solidFill>
                  <a:srgbClr val="333333"/>
                </a:solidFill>
                <a:latin typeface="Univers" panose="020B0503020202020204" pitchFamily="34" charset="0"/>
              </a:rPr>
              <a:t>Dogiz</a:t>
            </a:r>
          </a:p>
          <a:p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Track your dog’s health &amp; fitness and earn Dogiz coins, which you can use as discounts on premium dog food, online vet visits, and professional pet care services!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967049E-D67C-44DE-8AA1-94BFF051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55" y="2300237"/>
            <a:ext cx="1767386" cy="36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02402BE-B4E2-443E-9095-6CF7B9D72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7" t="4894" r="28527"/>
          <a:stretch/>
        </p:blipFill>
        <p:spPr bwMode="auto">
          <a:xfrm>
            <a:off x="10016965" y="2216483"/>
            <a:ext cx="1425878" cy="23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834C04C-3624-4940-9152-8CEDAAE14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6" t="6410" r="27763" b="-1"/>
          <a:stretch/>
        </p:blipFill>
        <p:spPr bwMode="auto">
          <a:xfrm>
            <a:off x="10107637" y="4687894"/>
            <a:ext cx="1244533" cy="197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AEF4D41-0C0D-467B-B1D3-CE992A72AD85}"/>
              </a:ext>
            </a:extLst>
          </p:cNvPr>
          <p:cNvSpPr/>
          <p:nvPr/>
        </p:nvSpPr>
        <p:spPr>
          <a:xfrm>
            <a:off x="4005518" y="72010"/>
            <a:ext cx="3922163" cy="6642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50548F-C621-4263-8012-FE9DF757C671}"/>
              </a:ext>
            </a:extLst>
          </p:cNvPr>
          <p:cNvSpPr/>
          <p:nvPr/>
        </p:nvSpPr>
        <p:spPr>
          <a:xfrm>
            <a:off x="85996" y="72329"/>
            <a:ext cx="3922163" cy="6642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B300D-3435-4FB5-BCCA-F725C1FB926D}"/>
              </a:ext>
            </a:extLst>
          </p:cNvPr>
          <p:cNvSpPr/>
          <p:nvPr/>
        </p:nvSpPr>
        <p:spPr>
          <a:xfrm>
            <a:off x="7922458" y="71691"/>
            <a:ext cx="3922163" cy="6642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D93CDC4-52CF-43BD-B451-A8386D8B8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r="-391" b="35510"/>
          <a:stretch/>
        </p:blipFill>
        <p:spPr>
          <a:xfrm>
            <a:off x="412895" y="2178898"/>
            <a:ext cx="2436728" cy="3001495"/>
          </a:xfrm>
          <a:prstGeom prst="rect">
            <a:avLst/>
          </a:prstGeom>
        </p:spPr>
      </p:pic>
      <p:pic>
        <p:nvPicPr>
          <p:cNvPr id="6" name="Picture 5" descr="A group of dogs&#10;&#10;Description automatically generated with medium confidence">
            <a:extLst>
              <a:ext uri="{FF2B5EF4-FFF2-40B4-BE49-F238E27FC236}">
                <a16:creationId xmlns:a16="http://schemas.microsoft.com/office/drawing/2014/main" id="{BCF26BF8-9EB8-4610-9250-784E5A3A6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" r="-143"/>
          <a:stretch/>
        </p:blipFill>
        <p:spPr>
          <a:xfrm>
            <a:off x="412895" y="193936"/>
            <a:ext cx="1832857" cy="1030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DD0667-5083-415F-855A-8FC4BEBDA309}"/>
              </a:ext>
            </a:extLst>
          </p:cNvPr>
          <p:cNvSpPr txBox="1"/>
          <p:nvPr/>
        </p:nvSpPr>
        <p:spPr>
          <a:xfrm>
            <a:off x="345784" y="1224791"/>
            <a:ext cx="24645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solidFill>
                  <a:srgbClr val="333333"/>
                </a:solidFill>
                <a:latin typeface="Univers" panose="020B0604020202020204" pitchFamily="34" charset="0"/>
              </a:rPr>
              <a:t>Ask the Vet</a:t>
            </a:r>
          </a:p>
          <a:p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A Facebook group that serves as a platform for consultation with veterinarians about all animals free of charge.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CD774-EB9D-4638-88AC-4B63C0E7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465" y="2066479"/>
            <a:ext cx="3990336" cy="2035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3B7BE5-3A72-4282-A4D7-36DE3A2453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986" r="5243"/>
          <a:stretch/>
        </p:blipFill>
        <p:spPr>
          <a:xfrm>
            <a:off x="3452465" y="4205484"/>
            <a:ext cx="4421954" cy="1800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D4656-B255-43EC-9027-C620AA122CAB}"/>
              </a:ext>
            </a:extLst>
          </p:cNvPr>
          <p:cNvSpPr txBox="1"/>
          <p:nvPr/>
        </p:nvSpPr>
        <p:spPr>
          <a:xfrm>
            <a:off x="3388301" y="1239021"/>
            <a:ext cx="307666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solidFill>
                  <a:srgbClr val="333333"/>
                </a:solidFill>
                <a:latin typeface="Univers" panose="020B0604020202020204" pitchFamily="34" charset="0"/>
              </a:rPr>
              <a:t>PETNET</a:t>
            </a:r>
          </a:p>
          <a:p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Dog owner's assistance - get information on your dog breed and consult with experts from the field of dog training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8C8CD0-B3F6-4897-8EC4-D3EE4BF25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65" y="193936"/>
            <a:ext cx="2823388" cy="104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IG Labs: Dog Health Check on the App Store">
            <a:extLst>
              <a:ext uri="{FF2B5EF4-FFF2-40B4-BE49-F238E27FC236}">
                <a16:creationId xmlns:a16="http://schemas.microsoft.com/office/drawing/2014/main" id="{D057CACA-E5FC-48B3-BB72-DA07A47C0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7302" r="34441" b="17963"/>
          <a:stretch/>
        </p:blipFill>
        <p:spPr bwMode="auto">
          <a:xfrm>
            <a:off x="9044365" y="84782"/>
            <a:ext cx="1484852" cy="15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BBB78F-916E-4285-BD78-DBD9E1430A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62" t="1737" b="-1"/>
          <a:stretch/>
        </p:blipFill>
        <p:spPr>
          <a:xfrm>
            <a:off x="8375571" y="2393592"/>
            <a:ext cx="1516488" cy="31105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91E741-16C3-42DC-856C-07CC83FC7A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7695" y="2308012"/>
            <a:ext cx="1654268" cy="34257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06484E-5B1C-4B48-B4C1-F3F98EF5A28E}"/>
              </a:ext>
            </a:extLst>
          </p:cNvPr>
          <p:cNvSpPr txBox="1"/>
          <p:nvPr/>
        </p:nvSpPr>
        <p:spPr>
          <a:xfrm>
            <a:off x="8279689" y="1353905"/>
            <a:ext cx="30766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solidFill>
                  <a:srgbClr val="333333"/>
                </a:solidFill>
                <a:latin typeface="Univers" panose="020B0604020202020204" pitchFamily="34" charset="0"/>
              </a:rPr>
              <a:t>DIG LABS</a:t>
            </a:r>
          </a:p>
          <a:p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Weird poop? Funky rash? Give your dog a voice between vet visits and perform a FREE 10-second health check to analyze your dog’s stool or skin, now WITH OR WITHOUT PHOTOS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CBF0D8-270C-4030-8B6B-E15051A03209}"/>
              </a:ext>
            </a:extLst>
          </p:cNvPr>
          <p:cNvSpPr/>
          <p:nvPr/>
        </p:nvSpPr>
        <p:spPr>
          <a:xfrm>
            <a:off x="3179832" y="53608"/>
            <a:ext cx="4939736" cy="66104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3B9D8-26BA-4930-99EF-798E6A9684B8}"/>
              </a:ext>
            </a:extLst>
          </p:cNvPr>
          <p:cNvSpPr/>
          <p:nvPr/>
        </p:nvSpPr>
        <p:spPr>
          <a:xfrm>
            <a:off x="120661" y="53608"/>
            <a:ext cx="3049888" cy="66104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3E6C-024A-4061-855D-5F8D3ED45D22}"/>
              </a:ext>
            </a:extLst>
          </p:cNvPr>
          <p:cNvSpPr/>
          <p:nvPr/>
        </p:nvSpPr>
        <p:spPr>
          <a:xfrm>
            <a:off x="8119568" y="53608"/>
            <a:ext cx="3951771" cy="66104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</TotalTime>
  <Words>377</Words>
  <Application>Microsoft Office PowerPoint</Application>
  <PresentationFormat>Widescreen</PresentationFormat>
  <Paragraphs>62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Eras Medium ITC</vt:lpstr>
      <vt:lpstr>Univers</vt:lpstr>
      <vt:lpstr>Office Theme</vt:lpstr>
      <vt:lpstr>Woof Wisdom</vt:lpstr>
      <vt:lpstr>Help Us to choose a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Woof Wisdom</dc:title>
  <dc:creator>Ben-Hillel, Tamar</dc:creator>
  <cp:lastModifiedBy>Vega, Neta</cp:lastModifiedBy>
  <cp:revision>9</cp:revision>
  <dcterms:created xsi:type="dcterms:W3CDTF">2023-01-01T17:09:40Z</dcterms:created>
  <dcterms:modified xsi:type="dcterms:W3CDTF">2023-01-06T09:08:35Z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5e00237-919f-4fc7-9a8c-91282f710a99_Enabled">
    <vt:lpwstr>true</vt:lpwstr>
  </property>
  <property fmtid="{D5CDD505-2E9C-101B-9397-08002B2CF9AE}" pid="3" name="MSIP_Label_05e00237-919f-4fc7-9a8c-91282f710a99_SetDate">
    <vt:lpwstr>2023-01-01T17:44:35Z</vt:lpwstr>
  </property>
  <property fmtid="{D5CDD505-2E9C-101B-9397-08002B2CF9AE}" pid="4" name="MSIP_Label_05e00237-919f-4fc7-9a8c-91282f710a99_Method">
    <vt:lpwstr>Privileged</vt:lpwstr>
  </property>
  <property fmtid="{D5CDD505-2E9C-101B-9397-08002B2CF9AE}" pid="5" name="MSIP_Label_05e00237-919f-4fc7-9a8c-91282f710a99_Name">
    <vt:lpwstr>Public</vt:lpwstr>
  </property>
  <property fmtid="{D5CDD505-2E9C-101B-9397-08002B2CF9AE}" pid="6" name="MSIP_Label_05e00237-919f-4fc7-9a8c-91282f710a99_SiteId">
    <vt:lpwstr>d689f9e5-4eb7-44b7-bd7d-705934cb0186</vt:lpwstr>
  </property>
  <property fmtid="{D5CDD505-2E9C-101B-9397-08002B2CF9AE}" pid="7" name="MSIP_Label_05e00237-919f-4fc7-9a8c-91282f710a99_ActionId">
    <vt:lpwstr>5ad9a5c4-5584-4e75-a188-c53cb1ca2355</vt:lpwstr>
  </property>
  <property fmtid="{D5CDD505-2E9C-101B-9397-08002B2CF9AE}" pid="8" name="MSIP_Label_05e00237-919f-4fc7-9a8c-91282f710a99_ContentBits">
    <vt:lpwstr>0</vt:lpwstr>
  </property>
</Properties>
</file>