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650" r:id="rId2"/>
    <p:sldMasterId id="2147483726" r:id="rId3"/>
  </p:sldMasterIdLst>
  <p:notesMasterIdLst>
    <p:notesMasterId r:id="rId20"/>
  </p:notesMasterIdLst>
  <p:handoutMasterIdLst>
    <p:handoutMasterId r:id="rId21"/>
  </p:handoutMasterIdLst>
  <p:sldIdLst>
    <p:sldId id="414" r:id="rId4"/>
    <p:sldId id="412" r:id="rId5"/>
    <p:sldId id="398" r:id="rId6"/>
    <p:sldId id="403" r:id="rId7"/>
    <p:sldId id="409" r:id="rId8"/>
    <p:sldId id="313" r:id="rId9"/>
    <p:sldId id="311" r:id="rId10"/>
    <p:sldId id="399" r:id="rId11"/>
    <p:sldId id="400" r:id="rId12"/>
    <p:sldId id="401" r:id="rId13"/>
    <p:sldId id="402" r:id="rId14"/>
    <p:sldId id="416" r:id="rId15"/>
    <p:sldId id="405" r:id="rId16"/>
    <p:sldId id="415" r:id="rId17"/>
    <p:sldId id="413" r:id="rId18"/>
    <p:sldId id="369" r:id="rId19"/>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B0C0"/>
    <a:srgbClr val="BEF4FA"/>
    <a:srgbClr val="000000"/>
    <a:srgbClr val="3EA3F8"/>
    <a:srgbClr val="0F0634"/>
    <a:srgbClr val="06105A"/>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2380" autoAdjust="0"/>
  </p:normalViewPr>
  <p:slideViewPr>
    <p:cSldViewPr showGuides="1">
      <p:cViewPr varScale="1">
        <p:scale>
          <a:sx n="55" d="100"/>
          <a:sy n="55" d="100"/>
        </p:scale>
        <p:origin x="542" y="48"/>
      </p:cViewPr>
      <p:guideLst>
        <p:guide orient="horz" pos="2134"/>
        <p:guide pos="5759"/>
      </p:guideLst>
    </p:cSldViewPr>
  </p:slideViewPr>
  <p:notesTextViewPr>
    <p:cViewPr>
      <p:scale>
        <a:sx n="1" d="1"/>
        <a:sy n="1" d="1"/>
      </p:scale>
      <p:origin x="0" y="0"/>
    </p:cViewPr>
  </p:notesTextViewPr>
  <p:sorterViewPr>
    <p:cViewPr>
      <p:scale>
        <a:sx n="52" d="100"/>
        <a:sy n="52" d="100"/>
      </p:scale>
      <p:origin x="0" y="0"/>
    </p:cViewPr>
  </p:sorterViewPr>
  <p:notesViewPr>
    <p:cSldViewPr showGuides="1">
      <p:cViewPr varScale="1">
        <p:scale>
          <a:sx n="55" d="100"/>
          <a:sy n="55" d="100"/>
        </p:scale>
        <p:origin x="288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6/24/2018</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6/24/2018</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12</a:t>
            </a:fld>
            <a:endParaRPr lang="en-US"/>
          </a:p>
        </p:txBody>
      </p:sp>
    </p:spTree>
    <p:extLst>
      <p:ext uri="{BB962C8B-B14F-4D97-AF65-F5344CB8AC3E}">
        <p14:creationId xmlns:p14="http://schemas.microsoft.com/office/powerpoint/2010/main" val="3192872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15</a:t>
            </a:fld>
            <a:endParaRPr lang="en-US"/>
          </a:p>
        </p:txBody>
      </p:sp>
    </p:spTree>
    <p:extLst>
      <p:ext uri="{BB962C8B-B14F-4D97-AF65-F5344CB8AC3E}">
        <p14:creationId xmlns:p14="http://schemas.microsoft.com/office/powerpoint/2010/main" val="150683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6.png"/><Relationship Id="rId5" Type="http://schemas.openxmlformats.org/officeDocument/2006/relationships/image" Target="../media/image17.svg"/><Relationship Id="rId4" Type="http://schemas.openxmlformats.org/officeDocument/2006/relationships/image" Target="../media/image15.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6">
                                            <p:bg/>
                                          </p:spTgt>
                                        </p:tgtEl>
                                        <p:attrNameLst>
                                          <p:attrName>style.visibility</p:attrName>
                                        </p:attrNameLst>
                                      </p:cBhvr>
                                      <p:to>
                                        <p:strVal val="visible"/>
                                      </p:to>
                                    </p:set>
                                    <p:animEffect transition="in" filter="randombar(horizontal)">
                                      <p:cBhvr>
                                        <p:cTn id="17" dur="500"/>
                                        <p:tgtEl>
                                          <p:spTgt spid="6">
                                            <p:bg/>
                                          </p:spTgt>
                                        </p:tgtEl>
                                      </p:cBhvr>
                                    </p:animEffect>
                                  </p:childTnLst>
                                </p:cTn>
                              </p:par>
                              <p:par>
                                <p:cTn id="18" presetID="14" presetClass="entr" presetSubtype="1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animBg="1">
        <p:tmplLst>
          <p:tmpl>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 lvl="1">
            <p:tnLst>
              <p:par>
                <p:cTn presetID="14" presetClass="entr" presetSubtype="1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P spid="7" grpId="0"/>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anim calcmode="lin" valueType="num">
                                      <p:cBhvr additive="base">
                                        <p:cTn id="11"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250"/>
                                  </p:stCondLst>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250"/>
                            </p:stCondLst>
                            <p:childTnLst>
                              <p:par>
                                <p:cTn id="18" presetID="22" presetClass="entr" presetSubtype="2" fill="hold" grpId="0" nodeType="afterEffect">
                                  <p:stCondLst>
                                    <p:cond delay="25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childTnLst>
                          </p:cTn>
                        </p:par>
                        <p:par>
                          <p:cTn id="21" fill="hold">
                            <p:stCondLst>
                              <p:cond delay="2000"/>
                            </p:stCondLst>
                            <p:childTnLst>
                              <p:par>
                                <p:cTn id="22" presetID="2" presetClass="entr" presetSubtype="2" decel="100000" fill="hold" grpId="0" nodeType="afterEffect">
                                  <p:stCondLst>
                                    <p:cond delay="0"/>
                                  </p:stCondLst>
                                  <p:childTnLst>
                                    <p:set>
                                      <p:cBhvr>
                                        <p:cTn id="23" dur="1" fill="hold">
                                          <p:stCondLst>
                                            <p:cond delay="0"/>
                                          </p:stCondLst>
                                        </p:cTn>
                                        <p:tgtEl>
                                          <p:spTgt spid="22">
                                            <p:txEl>
                                              <p:pRg st="0" end="0"/>
                                            </p:txEl>
                                          </p:spTgt>
                                        </p:tgtEl>
                                        <p:attrNameLst>
                                          <p:attrName>style.visibility</p:attrName>
                                        </p:attrNameLst>
                                      </p:cBhvr>
                                      <p:to>
                                        <p:strVal val="visible"/>
                                      </p:to>
                                    </p:set>
                                    <p:anim calcmode="lin" valueType="num">
                                      <p:cBhvr additive="base">
                                        <p:cTn id="2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22">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21">
                                            <p:txEl>
                                              <p:pRg st="0" end="0"/>
                                            </p:txEl>
                                          </p:spTgt>
                                        </p:tgtEl>
                                        <p:attrNameLst>
                                          <p:attrName>style.visibility</p:attrName>
                                        </p:attrNameLst>
                                      </p:cBhvr>
                                      <p:to>
                                        <p:strVal val="visible"/>
                                      </p:to>
                                    </p:set>
                                    <p:anim calcmode="lin" valueType="num">
                                      <p:cBhvr additive="base">
                                        <p:cTn id="28"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9" grpId="0" build="p">
        <p:tmplLst>
          <p:tmpl lvl="1">
            <p:tnLst>
              <p:par>
                <p:cTn presetID="2" presetClass="entr" presetSubtype="8"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涙形 4"/>
          <p:cNvSpPr/>
          <p:nvPr userDrawn="1"/>
        </p:nvSpPr>
        <p:spPr>
          <a:xfrm rot="8100000">
            <a:off x="3826253" y="80328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1288949" y="2233592"/>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1288949" y="511594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3847130" y="6525190"/>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6384434" y="509488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6384434" y="221253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11"/>
          <p:cNvSpPr>
            <a:spLocks noGrp="1"/>
          </p:cNvSpPr>
          <p:nvPr userDrawn="1">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userDrawn="1">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userDrawn="1">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userDrawn="1">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userDrawn="1">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userDrawn="1">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userDrawn="1">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userDrawn="1">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userDrawn="1">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userDrawn="1">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userDrawn="1">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userDrawn="1">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userDrawn="1">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userDrawn="1">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userDrawn="1">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userDrawn="1">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userDrawn="1">
            <p:ph type="body" sz="quarter" idx="15" hasCustomPrompt="1"/>
          </p:nvPr>
        </p:nvSpPr>
        <p:spPr>
          <a:xfrm>
            <a:off x="9548249" y="1217284"/>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userDrawn="1">
            <p:ph type="body" sz="quarter" idx="16" hasCustomPrompt="1"/>
          </p:nvPr>
        </p:nvSpPr>
        <p:spPr>
          <a:xfrm>
            <a:off x="10095502" y="4779150"/>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17" hasCustomPrompt="1"/>
          </p:nvPr>
        </p:nvSpPr>
        <p:spPr>
          <a:xfrm>
            <a:off x="10095502" y="4199721"/>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userDrawn="1">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19" hasCustomPrompt="1"/>
          </p:nvPr>
        </p:nvSpPr>
        <p:spPr>
          <a:xfrm>
            <a:off x="10095502" y="6617884"/>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2500"/>
                            </p:stCondLst>
                            <p:childTnLst>
                              <p:par>
                                <p:cTn id="61" presetID="10" presetClass="entr" presetSubtype="0" fill="hold" grpId="0"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fade">
                                      <p:cBhvr>
                                        <p:cTn id="72" dur="500"/>
                                        <p:tgtEl>
                                          <p:spTgt spid="7"/>
                                        </p:tgtEl>
                                      </p:cBhvr>
                                    </p:animEffect>
                                  </p:childTnLst>
                                </p:cTn>
                              </p:par>
                            </p:childTnLst>
                          </p:cTn>
                        </p:par>
                        <p:par>
                          <p:cTn id="73" fill="hold">
                            <p:stCondLst>
                              <p:cond delay="3000"/>
                            </p:stCondLst>
                            <p:childTnLst>
                              <p:par>
                                <p:cTn id="74" presetID="10" presetClass="entr" presetSubtype="0" fill="hold" grpId="0" nodeType="after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fade">
                                      <p:cBhvr>
                                        <p:cTn id="76" dur="500"/>
                                        <p:tgtEl>
                                          <p:spTgt spid="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childTnLst>
                          </p:cTn>
                        </p:par>
                        <p:par>
                          <p:cTn id="86" fill="hold">
                            <p:stCondLst>
                              <p:cond delay="3500"/>
                            </p:stCondLst>
                            <p:childTnLst>
                              <p:par>
                                <p:cTn id="87" presetID="22" presetClass="entr" presetSubtype="2" fill="hold" nodeType="after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right)">
                                      <p:cBhvr>
                                        <p:cTn id="89" dur="500"/>
                                        <p:tgtEl>
                                          <p:spTgt spid="36"/>
                                        </p:tgtEl>
                                      </p:cBhvr>
                                    </p:animEffect>
                                  </p:childTnLst>
                                </p:cTn>
                              </p:par>
                            </p:childTnLst>
                          </p:cTn>
                        </p:par>
                        <p:par>
                          <p:cTn id="90" fill="hold">
                            <p:stCondLst>
                              <p:cond delay="4000"/>
                            </p:stCondLst>
                            <p:childTnLst>
                              <p:par>
                                <p:cTn id="91" presetID="2" presetClass="entr" presetSubtype="2" decel="100000" fill="hold" grpId="0" nodeType="afterEffect">
                                  <p:stCondLst>
                                    <p:cond delay="0"/>
                                  </p:stCondLst>
                                  <p:childTnLst>
                                    <p:set>
                                      <p:cBhvr>
                                        <p:cTn id="92" dur="1" fill="hold">
                                          <p:stCondLst>
                                            <p:cond delay="0"/>
                                          </p:stCondLst>
                                        </p:cTn>
                                        <p:tgtEl>
                                          <p:spTgt spid="38"/>
                                        </p:tgtEl>
                                        <p:attrNameLst>
                                          <p:attrName>style.visibility</p:attrName>
                                        </p:attrNameLst>
                                      </p:cBhvr>
                                      <p:to>
                                        <p:strVal val="visible"/>
                                      </p:to>
                                    </p:set>
                                    <p:anim calcmode="lin" valueType="num">
                                      <p:cBhvr additive="base">
                                        <p:cTn id="93" dur="500" fill="hold"/>
                                        <p:tgtEl>
                                          <p:spTgt spid="38"/>
                                        </p:tgtEl>
                                        <p:attrNameLst>
                                          <p:attrName>ppt_x</p:attrName>
                                        </p:attrNameLst>
                                      </p:cBhvr>
                                      <p:tavLst>
                                        <p:tav tm="0">
                                          <p:val>
                                            <p:strVal val="1+#ppt_w/2"/>
                                          </p:val>
                                        </p:tav>
                                        <p:tav tm="100000">
                                          <p:val>
                                            <p:strVal val="#ppt_x"/>
                                          </p:val>
                                        </p:tav>
                                      </p:tavLst>
                                    </p:anim>
                                    <p:anim calcmode="lin" valueType="num">
                                      <p:cBhvr additive="base">
                                        <p:cTn id="94" dur="500" fill="hold"/>
                                        <p:tgtEl>
                                          <p:spTgt spid="38"/>
                                        </p:tgtEl>
                                        <p:attrNameLst>
                                          <p:attrName>ppt_y</p:attrName>
                                        </p:attrNameLst>
                                      </p:cBhvr>
                                      <p:tavLst>
                                        <p:tav tm="0">
                                          <p:val>
                                            <p:strVal val="#ppt_y"/>
                                          </p:val>
                                        </p:tav>
                                        <p:tav tm="100000">
                                          <p:val>
                                            <p:strVal val="#ppt_y"/>
                                          </p:val>
                                        </p:tav>
                                      </p:tavLst>
                                    </p:anim>
                                  </p:childTnLst>
                                </p:cTn>
                              </p:par>
                            </p:childTnLst>
                          </p:cTn>
                        </p:par>
                        <p:par>
                          <p:cTn id="95" fill="hold">
                            <p:stCondLst>
                              <p:cond delay="4500"/>
                            </p:stCondLst>
                            <p:childTnLst>
                              <p:par>
                                <p:cTn id="96" presetID="2" presetClass="entr" presetSubtype="8" decel="100000" fill="hold" grpId="0" nodeType="afterEffect">
                                  <p:stCondLst>
                                    <p:cond delay="250"/>
                                  </p:stCondLst>
                                  <p:childTnLst>
                                    <p:set>
                                      <p:cBhvr>
                                        <p:cTn id="97" dur="1" fill="hold">
                                          <p:stCondLst>
                                            <p:cond delay="0"/>
                                          </p:stCondLst>
                                        </p:cTn>
                                        <p:tgtEl>
                                          <p:spTgt spid="41"/>
                                        </p:tgtEl>
                                        <p:attrNameLst>
                                          <p:attrName>style.visibility</p:attrName>
                                        </p:attrNameLst>
                                      </p:cBhvr>
                                      <p:to>
                                        <p:strVal val="visible"/>
                                      </p:to>
                                    </p:set>
                                    <p:anim calcmode="lin" valueType="num">
                                      <p:cBhvr additive="base">
                                        <p:cTn id="98" dur="500" fill="hold"/>
                                        <p:tgtEl>
                                          <p:spTgt spid="41"/>
                                        </p:tgtEl>
                                        <p:attrNameLst>
                                          <p:attrName>ppt_x</p:attrName>
                                        </p:attrNameLst>
                                      </p:cBhvr>
                                      <p:tavLst>
                                        <p:tav tm="0">
                                          <p:val>
                                            <p:strVal val="0-#ppt_w/2"/>
                                          </p:val>
                                        </p:tav>
                                        <p:tav tm="100000">
                                          <p:val>
                                            <p:strVal val="#ppt_x"/>
                                          </p:val>
                                        </p:tav>
                                      </p:tavLst>
                                    </p:anim>
                                    <p:anim calcmode="lin" valueType="num">
                                      <p:cBhvr additive="base">
                                        <p:cTn id="99" dur="500" fill="hold"/>
                                        <p:tgtEl>
                                          <p:spTgt spid="41"/>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250"/>
                                  </p:stCondLst>
                                  <p:childTnLst>
                                    <p:set>
                                      <p:cBhvr>
                                        <p:cTn id="101" dur="1" fill="hold">
                                          <p:stCondLst>
                                            <p:cond delay="0"/>
                                          </p:stCondLst>
                                        </p:cTn>
                                        <p:tgtEl>
                                          <p:spTgt spid="42"/>
                                        </p:tgtEl>
                                        <p:attrNameLst>
                                          <p:attrName>style.visibility</p:attrName>
                                        </p:attrNameLst>
                                      </p:cBhvr>
                                      <p:to>
                                        <p:strVal val="visible"/>
                                      </p:to>
                                    </p:set>
                                    <p:anim calcmode="lin" valueType="num">
                                      <p:cBhvr additive="base">
                                        <p:cTn id="102" dur="500" fill="hold"/>
                                        <p:tgtEl>
                                          <p:spTgt spid="42"/>
                                        </p:tgtEl>
                                        <p:attrNameLst>
                                          <p:attrName>ppt_x</p:attrName>
                                        </p:attrNameLst>
                                      </p:cBhvr>
                                      <p:tavLst>
                                        <p:tav tm="0">
                                          <p:val>
                                            <p:strVal val="1+#ppt_w/2"/>
                                          </p:val>
                                        </p:tav>
                                        <p:tav tm="100000">
                                          <p:val>
                                            <p:strVal val="#ppt_x"/>
                                          </p:val>
                                        </p:tav>
                                      </p:tavLst>
                                    </p:anim>
                                    <p:anim calcmode="lin" valueType="num">
                                      <p:cBhvr additive="base">
                                        <p:cTn id="103" dur="500" fill="hold"/>
                                        <p:tgtEl>
                                          <p:spTgt spid="42"/>
                                        </p:tgtEl>
                                        <p:attrNameLst>
                                          <p:attrName>ppt_y</p:attrName>
                                        </p:attrNameLst>
                                      </p:cBhvr>
                                      <p:tavLst>
                                        <p:tav tm="0">
                                          <p:val>
                                            <p:strVal val="#ppt_y"/>
                                          </p:val>
                                        </p:tav>
                                        <p:tav tm="100000">
                                          <p:val>
                                            <p:strVal val="#ppt_y"/>
                                          </p:val>
                                        </p:tav>
                                      </p:tavLst>
                                    </p:anim>
                                  </p:childTnLst>
                                </p:cTn>
                              </p:par>
                              <p:par>
                                <p:cTn id="104" presetID="2" presetClass="entr" presetSubtype="2" decel="100000" fill="hold" grpId="0" nodeType="withEffect">
                                  <p:stCondLst>
                                    <p:cond delay="250"/>
                                  </p:stCondLst>
                                  <p:childTnLst>
                                    <p:set>
                                      <p:cBhvr>
                                        <p:cTn id="105" dur="1" fill="hold">
                                          <p:stCondLst>
                                            <p:cond delay="0"/>
                                          </p:stCondLst>
                                        </p:cTn>
                                        <p:tgtEl>
                                          <p:spTgt spid="43"/>
                                        </p:tgtEl>
                                        <p:attrNameLst>
                                          <p:attrName>style.visibility</p:attrName>
                                        </p:attrNameLst>
                                      </p:cBhvr>
                                      <p:to>
                                        <p:strVal val="visible"/>
                                      </p:to>
                                    </p:set>
                                    <p:anim calcmode="lin" valueType="num">
                                      <p:cBhvr additive="base">
                                        <p:cTn id="106" dur="500" fill="hold"/>
                                        <p:tgtEl>
                                          <p:spTgt spid="43"/>
                                        </p:tgtEl>
                                        <p:attrNameLst>
                                          <p:attrName>ppt_x</p:attrName>
                                        </p:attrNameLst>
                                      </p:cBhvr>
                                      <p:tavLst>
                                        <p:tav tm="0">
                                          <p:val>
                                            <p:strVal val="1+#ppt_w/2"/>
                                          </p:val>
                                        </p:tav>
                                        <p:tav tm="100000">
                                          <p:val>
                                            <p:strVal val="#ppt_x"/>
                                          </p:val>
                                        </p:tav>
                                      </p:tavLst>
                                    </p:anim>
                                    <p:anim calcmode="lin" valueType="num">
                                      <p:cBhvr additive="base">
                                        <p:cTn id="107" dur="500" fill="hold"/>
                                        <p:tgtEl>
                                          <p:spTgt spid="43"/>
                                        </p:tgtEl>
                                        <p:attrNameLst>
                                          <p:attrName>ppt_y</p:attrName>
                                        </p:attrNameLst>
                                      </p:cBhvr>
                                      <p:tavLst>
                                        <p:tav tm="0">
                                          <p:val>
                                            <p:strVal val="#ppt_y"/>
                                          </p:val>
                                        </p:tav>
                                        <p:tav tm="100000">
                                          <p:val>
                                            <p:strVal val="#ppt_y"/>
                                          </p:val>
                                        </p:tav>
                                      </p:tavLst>
                                    </p:anim>
                                  </p:childTnLst>
                                </p:cTn>
                              </p:par>
                            </p:childTnLst>
                          </p:cTn>
                        </p:par>
                        <p:par>
                          <p:cTn id="108" fill="hold">
                            <p:stCondLst>
                              <p:cond delay="5250"/>
                            </p:stCondLst>
                            <p:childTnLst>
                              <p:par>
                                <p:cTn id="109" presetID="2" presetClass="entr" presetSubtype="8" decel="100000" fill="hold" grpId="0" nodeType="afterEffect">
                                  <p:stCondLst>
                                    <p:cond delay="250"/>
                                  </p:stCondLst>
                                  <p:childTnLst>
                                    <p:set>
                                      <p:cBhvr>
                                        <p:cTn id="110" dur="1" fill="hold">
                                          <p:stCondLst>
                                            <p:cond delay="0"/>
                                          </p:stCondLst>
                                        </p:cTn>
                                        <p:tgtEl>
                                          <p:spTgt spid="44"/>
                                        </p:tgtEl>
                                        <p:attrNameLst>
                                          <p:attrName>style.visibility</p:attrName>
                                        </p:attrNameLst>
                                      </p:cBhvr>
                                      <p:to>
                                        <p:strVal val="visible"/>
                                      </p:to>
                                    </p:set>
                                    <p:anim calcmode="lin" valueType="num">
                                      <p:cBhvr additive="base">
                                        <p:cTn id="111" dur="500" fill="hold"/>
                                        <p:tgtEl>
                                          <p:spTgt spid="44"/>
                                        </p:tgtEl>
                                        <p:attrNameLst>
                                          <p:attrName>ppt_x</p:attrName>
                                        </p:attrNameLst>
                                      </p:cBhvr>
                                      <p:tavLst>
                                        <p:tav tm="0">
                                          <p:val>
                                            <p:strVal val="0-#ppt_w/2"/>
                                          </p:val>
                                        </p:tav>
                                        <p:tav tm="100000">
                                          <p:val>
                                            <p:strVal val="#ppt_x"/>
                                          </p:val>
                                        </p:tav>
                                      </p:tavLst>
                                    </p:anim>
                                    <p:anim calcmode="lin" valueType="num">
                                      <p:cBhvr additive="base">
                                        <p:cTn id="112" dur="500" fill="hold"/>
                                        <p:tgtEl>
                                          <p:spTgt spid="44"/>
                                        </p:tgtEl>
                                        <p:attrNameLst>
                                          <p:attrName>ppt_y</p:attrName>
                                        </p:attrNameLst>
                                      </p:cBhvr>
                                      <p:tavLst>
                                        <p:tav tm="0">
                                          <p:val>
                                            <p:strVal val="#ppt_y"/>
                                          </p:val>
                                        </p:tav>
                                        <p:tav tm="100000">
                                          <p:val>
                                            <p:strVal val="#ppt_y"/>
                                          </p:val>
                                        </p:tav>
                                      </p:tavLst>
                                    </p:anim>
                                  </p:childTnLst>
                                </p:cTn>
                              </p:par>
                              <p:par>
                                <p:cTn id="113" presetID="2" presetClass="entr" presetSubtype="2" decel="100000" fill="hold" grpId="0" nodeType="withEffect">
                                  <p:stCondLst>
                                    <p:cond delay="250"/>
                                  </p:stCondLst>
                                  <p:childTnLst>
                                    <p:set>
                                      <p:cBhvr>
                                        <p:cTn id="114" dur="1" fill="hold">
                                          <p:stCondLst>
                                            <p:cond delay="0"/>
                                          </p:stCondLst>
                                        </p:cTn>
                                        <p:tgtEl>
                                          <p:spTgt spid="45"/>
                                        </p:tgtEl>
                                        <p:attrNameLst>
                                          <p:attrName>style.visibility</p:attrName>
                                        </p:attrNameLst>
                                      </p:cBhvr>
                                      <p:to>
                                        <p:strVal val="visible"/>
                                      </p:to>
                                    </p:set>
                                    <p:anim calcmode="lin" valueType="num">
                                      <p:cBhvr additive="base">
                                        <p:cTn id="115" dur="500" fill="hold"/>
                                        <p:tgtEl>
                                          <p:spTgt spid="45"/>
                                        </p:tgtEl>
                                        <p:attrNameLst>
                                          <p:attrName>ppt_x</p:attrName>
                                        </p:attrNameLst>
                                      </p:cBhvr>
                                      <p:tavLst>
                                        <p:tav tm="0">
                                          <p:val>
                                            <p:strVal val="1+#ppt_w/2"/>
                                          </p:val>
                                        </p:tav>
                                        <p:tav tm="100000">
                                          <p:val>
                                            <p:strVal val="#ppt_x"/>
                                          </p:val>
                                        </p:tav>
                                      </p:tavLst>
                                    </p:anim>
                                    <p:anim calcmode="lin" valueType="num">
                                      <p:cBhvr additive="base">
                                        <p:cTn id="116" dur="500" fill="hold"/>
                                        <p:tgtEl>
                                          <p:spTgt spid="45"/>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250"/>
                                  </p:stCondLst>
                                  <p:childTnLst>
                                    <p:set>
                                      <p:cBhvr>
                                        <p:cTn id="118" dur="1" fill="hold">
                                          <p:stCondLst>
                                            <p:cond delay="0"/>
                                          </p:stCondLst>
                                        </p:cTn>
                                        <p:tgtEl>
                                          <p:spTgt spid="46"/>
                                        </p:tgtEl>
                                        <p:attrNameLst>
                                          <p:attrName>style.visibility</p:attrName>
                                        </p:attrNameLst>
                                      </p:cBhvr>
                                      <p:to>
                                        <p:strVal val="visible"/>
                                      </p:to>
                                    </p:set>
                                    <p:anim calcmode="lin" valueType="num">
                                      <p:cBhvr additive="base">
                                        <p:cTn id="119" dur="500" fill="hold"/>
                                        <p:tgtEl>
                                          <p:spTgt spid="46"/>
                                        </p:tgtEl>
                                        <p:attrNameLst>
                                          <p:attrName>ppt_x</p:attrName>
                                        </p:attrNameLst>
                                      </p:cBhvr>
                                      <p:tavLst>
                                        <p:tav tm="0">
                                          <p:val>
                                            <p:strVal val="1+#ppt_w/2"/>
                                          </p:val>
                                        </p:tav>
                                        <p:tav tm="100000">
                                          <p:val>
                                            <p:strVal val="#ppt_x"/>
                                          </p:val>
                                        </p:tav>
                                      </p:tavLst>
                                    </p:anim>
                                    <p:anim calcmode="lin" valueType="num">
                                      <p:cBhvr additive="base">
                                        <p:cTn id="1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animBg="1"/>
      <p:bldP spid="7" grpId="0" animBg="1"/>
      <p:bldP spid="8" grpId="0" animBg="1"/>
      <p:bldP spid="9" grpId="0" animBg="1"/>
      <p:bldP spid="10" grpId="0" animBg="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p:tmplLst>
          <p:tmpl>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41" grpId="0" animBg="1"/>
      <p:bldP spid="42" grpId="0">
        <p:tmplLst>
          <p:tmpl>
            <p:tnLst>
              <p:par>
                <p:cTn presetID="2" presetClass="entr" presetSubtype="2"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animBg="1"/>
      <p:bldP spid="45" grpId="0">
        <p:tmplLst>
          <p:tmpl>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decel="100000" fill="hold" nodeType="with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randombar(horizontal)">
                                      <p:cBhvr>
                                        <p:cTn id="11" dur="500"/>
                                        <p:tgtEl>
                                          <p:spTgt spid="9"/>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par>
                          <p:cTn id="15" fill="hold">
                            <p:stCondLst>
                              <p:cond delay="1000"/>
                            </p:stCondLst>
                            <p:childTnLst>
                              <p:par>
                                <p:cTn id="16" presetID="14" presetClass="entr" presetSubtype="1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childTnLst>
                          </p:cTn>
                        </p:par>
                        <p:par>
                          <p:cTn id="22" fill="hold">
                            <p:stCondLst>
                              <p:cond delay="1500"/>
                            </p:stCondLst>
                            <p:childTnLst>
                              <p:par>
                                <p:cTn id="23" presetID="14"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par>
                          <p:cTn id="29" fill="hold">
                            <p:stCondLst>
                              <p:cond delay="2000"/>
                            </p:stCondLst>
                            <p:childTnLst>
                              <p:par>
                                <p:cTn id="30" presetID="2" presetClass="entr" presetSubtype="4" decel="100000" fill="hold" grpId="0" nodeType="afterEffect">
                                  <p:stCondLst>
                                    <p:cond delay="50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par>
                          <p:cTn id="34" fill="hold">
                            <p:stCondLst>
                              <p:cond delay="3050"/>
                            </p:stCondLst>
                            <p:childTnLst>
                              <p:par>
                                <p:cTn id="35" presetID="16" presetClass="entr" presetSubtype="37"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outVertical)">
                                      <p:cBhvr>
                                        <p:cTn id="37" dur="500"/>
                                        <p:tgtEl>
                                          <p:spTgt spid="14"/>
                                        </p:tgtEl>
                                      </p:cBhvr>
                                    </p:animEffect>
                                  </p:childTnLst>
                                </p:cTn>
                              </p:par>
                            </p:childTnLst>
                          </p:cTn>
                        </p:par>
                        <p:par>
                          <p:cTn id="38" fill="hold">
                            <p:stCondLst>
                              <p:cond delay="3550"/>
                            </p:stCondLst>
                            <p:childTnLst>
                              <p:par>
                                <p:cTn id="39" presetID="2" presetClass="entr" presetSubtype="4" decel="10000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tmplLst>
          <p:tmpl>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2" grpId="0"/>
      <p:bldP spid="8" grpId="0" animBg="1">
        <p:tmplLst>
          <p:tmpl>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P spid="7"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9" decel="100000" fill="hold" grpId="0" nodeType="afterEffect">
                                  <p:stCondLst>
                                    <p:cond delay="500"/>
                                  </p:stCondLst>
                                  <p:iterate type="lt">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850"/>
                            </p:stCondLst>
                            <p:childTnLst>
                              <p:par>
                                <p:cTn id="14" presetID="2" presetClass="entr" presetSubtype="2" decel="100000" fill="hold" grpId="0" nodeType="afterEffect">
                                  <p:stCondLst>
                                    <p:cond delay="0"/>
                                  </p:stCondLst>
                                  <p:iterate type="wd">
                                    <p:tmPct val="10000"/>
                                  </p:iterate>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1+#ppt_w/2"/>
                                          </p:val>
                                        </p:tav>
                                        <p:tav tm="100000">
                                          <p:val>
                                            <p:strVal val="#ppt_x"/>
                                          </p:val>
                                        </p:tav>
                                      </p:tavLst>
                                    </p:anim>
                                    <p:anim calcmode="lin" valueType="num">
                                      <p:cBhvr additive="base">
                                        <p:cTn id="17" dur="500" fill="hold"/>
                                        <p:tgtEl>
                                          <p:spTgt spid="34"/>
                                        </p:tgtEl>
                                        <p:attrNameLst>
                                          <p:attrName>ppt_y</p:attrName>
                                        </p:attrNameLst>
                                      </p:cBhvr>
                                      <p:tavLst>
                                        <p:tav tm="0">
                                          <p:val>
                                            <p:strVal val="#ppt_y"/>
                                          </p:val>
                                        </p:tav>
                                        <p:tav tm="100000">
                                          <p:val>
                                            <p:strVal val="#ppt_y"/>
                                          </p:val>
                                        </p:tav>
                                      </p:tavLst>
                                    </p:anim>
                                  </p:childTnLst>
                                </p:cTn>
                              </p:par>
                            </p:childTnLst>
                          </p:cTn>
                        </p:par>
                        <p:par>
                          <p:cTn id="18" fill="hold">
                            <p:stCondLst>
                              <p:cond delay="2400"/>
                            </p:stCondLst>
                            <p:childTnLst>
                              <p:par>
                                <p:cTn id="19" presetID="10" presetClass="entr" presetSubtype="0" fill="hold" grpId="0" nodeType="afterEffect">
                                  <p:stCondLst>
                                    <p:cond delay="25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2" presetClass="entr" presetSubtype="4" decel="100000" fill="hold" grpId="0" nodeType="withEffect">
                                  <p:stCondLst>
                                    <p:cond delay="25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par>
                                <p:cTn id="26" presetID="2" presetClass="entr" presetSubtype="4" decel="10000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3150"/>
                            </p:stCondLst>
                            <p:childTnLst>
                              <p:par>
                                <p:cTn id="31" presetID="10" presetClass="entr" presetSubtype="0" fill="hold" grpId="0" nodeType="afterEffect">
                                  <p:stCondLst>
                                    <p:cond delay="50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2" presetClass="entr" presetSubtype="4" decel="100000" fill="hold" grpId="0" nodeType="withEffect">
                                  <p:stCondLst>
                                    <p:cond delay="500"/>
                                  </p:stCondLst>
                                  <p:childTnLst>
                                    <p:set>
                                      <p:cBhvr>
                                        <p:cTn id="35" dur="1" fill="hold">
                                          <p:stCondLst>
                                            <p:cond delay="0"/>
                                          </p:stCondLst>
                                        </p:cTn>
                                        <p:tgtEl>
                                          <p:spTgt spid="40"/>
                                        </p:tgtEl>
                                        <p:attrNameLst>
                                          <p:attrName>style.visibility</p:attrName>
                                        </p:attrNameLst>
                                      </p:cBhvr>
                                      <p:to>
                                        <p:strVal val="visible"/>
                                      </p:to>
                                    </p:set>
                                    <p:anim calcmode="lin" valueType="num">
                                      <p:cBhvr additive="base">
                                        <p:cTn id="36" dur="500" fill="hold"/>
                                        <p:tgtEl>
                                          <p:spTgt spid="40"/>
                                        </p:tgtEl>
                                        <p:attrNameLst>
                                          <p:attrName>ppt_x</p:attrName>
                                        </p:attrNameLst>
                                      </p:cBhvr>
                                      <p:tavLst>
                                        <p:tav tm="0">
                                          <p:val>
                                            <p:strVal val="#ppt_x"/>
                                          </p:val>
                                        </p:tav>
                                        <p:tav tm="100000">
                                          <p:val>
                                            <p:strVal val="#ppt_x"/>
                                          </p:val>
                                        </p:tav>
                                      </p:tavLst>
                                    </p:anim>
                                    <p:anim calcmode="lin" valueType="num">
                                      <p:cBhvr additive="base">
                                        <p:cTn id="37" dur="500" fill="hold"/>
                                        <p:tgtEl>
                                          <p:spTgt spid="40"/>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par>
                          <p:cTn id="42" fill="hold">
                            <p:stCondLst>
                              <p:cond delay="4150"/>
                            </p:stCondLst>
                            <p:childTnLst>
                              <p:par>
                                <p:cTn id="43" presetID="10" presetClass="entr" presetSubtype="0" fill="hold" grpId="0" nodeType="afterEffect">
                                  <p:stCondLst>
                                    <p:cond delay="50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2" presetClass="entr" presetSubtype="4" decel="100000" fill="hold" grpId="0" nodeType="withEffect">
                                  <p:stCondLst>
                                    <p:cond delay="500"/>
                                  </p:stCondLst>
                                  <p:childTnLst>
                                    <p:set>
                                      <p:cBhvr>
                                        <p:cTn id="47" dur="1" fill="hold">
                                          <p:stCondLst>
                                            <p:cond delay="0"/>
                                          </p:stCondLst>
                                        </p:cTn>
                                        <p:tgtEl>
                                          <p:spTgt spid="43"/>
                                        </p:tgtEl>
                                        <p:attrNameLst>
                                          <p:attrName>style.visibility</p:attrName>
                                        </p:attrNameLst>
                                      </p:cBhvr>
                                      <p:to>
                                        <p:strVal val="visible"/>
                                      </p:to>
                                    </p:set>
                                    <p:anim calcmode="lin" valueType="num">
                                      <p:cBhvr additive="base">
                                        <p:cTn id="48" dur="500" fill="hold"/>
                                        <p:tgtEl>
                                          <p:spTgt spid="43"/>
                                        </p:tgtEl>
                                        <p:attrNameLst>
                                          <p:attrName>ppt_x</p:attrName>
                                        </p:attrNameLst>
                                      </p:cBhvr>
                                      <p:tavLst>
                                        <p:tav tm="0">
                                          <p:val>
                                            <p:strVal val="#ppt_x"/>
                                          </p:val>
                                        </p:tav>
                                        <p:tav tm="100000">
                                          <p:val>
                                            <p:strVal val="#ppt_x"/>
                                          </p:val>
                                        </p:tav>
                                      </p:tavLst>
                                    </p:anim>
                                    <p:anim calcmode="lin" valueType="num">
                                      <p:cBhvr additive="base">
                                        <p:cTn id="49" dur="500" fill="hold"/>
                                        <p:tgtEl>
                                          <p:spTgt spid="43"/>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50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ppt_x"/>
                                          </p:val>
                                        </p:tav>
                                        <p:tav tm="100000">
                                          <p:val>
                                            <p:strVal val="#ppt_x"/>
                                          </p:val>
                                        </p:tav>
                                      </p:tavLst>
                                    </p:anim>
                                    <p:anim calcmode="lin" valueType="num">
                                      <p:cBhvr additive="base">
                                        <p:cTn id="5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tmplLst>
          <p:tmpl>
            <p:tnLst>
              <p:par>
                <p:cTn presetID="2" presetClass="entr" presetSubtype="9" decel="100000" fill="hold" nodeType="afterEffect">
                  <p:stCondLst>
                    <p:cond delay="500"/>
                  </p:stCondLst>
                  <p:iterate type="lt">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p:bldP spid="35" grpId="0"/>
      <p:bldP spid="36" grpId="0"/>
      <p:bldP spid="37" grpId="0"/>
      <p:bldP spid="38" grpId="0"/>
      <p:bldP spid="39" grpId="0"/>
      <p:bldP spid="40" grpId="0"/>
      <p:bldP spid="41" grpId="0"/>
      <p:bldP spid="42" grpId="0"/>
      <p:bldP spid="43" grpId="0"/>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500"/>
                                        <p:tgtEl>
                                          <p:spTgt spid="11"/>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randombar(horizontal)">
                                      <p:cBhvr>
                                        <p:cTn id="14" dur="500"/>
                                        <p:tgtEl>
                                          <p:spTgt spid="22"/>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25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750"/>
                            </p:stCondLst>
                            <p:childTnLst>
                              <p:par>
                                <p:cTn id="29" presetID="2" presetClass="entr" presetSubtype="4" decel="100000" fill="hold" grpId="0" nodeType="afterEffect">
                                  <p:stCondLst>
                                    <p:cond delay="500"/>
                                  </p:stCondLst>
                                  <p:iterate type="wd">
                                    <p:tmPct val="10000"/>
                                  </p:iterate>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p:stCondLst>
                              <p:cond delay="2800"/>
                            </p:stCondLst>
                            <p:childTnLst>
                              <p:par>
                                <p:cTn id="34" presetID="16" presetClass="entr" presetSubtype="37" fill="hold"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barn(outVertical)">
                                      <p:cBhvr>
                                        <p:cTn id="36" dur="500"/>
                                        <p:tgtEl>
                                          <p:spTgt spid="25"/>
                                        </p:tgtEl>
                                      </p:cBhvr>
                                    </p:animEffect>
                                  </p:childTnLst>
                                </p:cTn>
                              </p:par>
                            </p:childTnLst>
                          </p:cTn>
                        </p:par>
                        <p:par>
                          <p:cTn id="37" fill="hold">
                            <p:stCondLst>
                              <p:cond delay="3300"/>
                            </p:stCondLst>
                            <p:childTnLst>
                              <p:par>
                                <p:cTn id="38" presetID="2" presetClass="entr" presetSubtype="4" decel="100000"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1" grpId="0" animBg="1">
        <p:tmplLst>
          <p:tmpl>
            <p:tnLst>
              <p:par>
                <p:cTn presetID="14" presetClass="entr" presetSubtype="1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randombar(horizontal)">
                      <p:cBhvr>
                        <p:cTn dur="500"/>
                        <p:tgtEl>
                          <p:spTgt spid="11"/>
                        </p:tgtEl>
                      </p:cBhvr>
                    </p:animEffect>
                  </p:childTnLst>
                </p:cTn>
              </p:par>
            </p:tnLst>
          </p:tmpl>
        </p:tmplLst>
      </p:bldP>
      <p:bldP spid="15" grpId="0">
        <p:tmplLst>
          <p:tmpl>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22" grpId="0"/>
      <p:bldP spid="24"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childTnLst>
                          </p:cTn>
                        </p:par>
                        <p:par>
                          <p:cTn id="19" fill="hold">
                            <p:stCondLst>
                              <p:cond delay="1750"/>
                            </p:stCondLst>
                            <p:childTnLst>
                              <p:par>
                                <p:cTn id="20" presetID="22" presetClass="entr" presetSubtype="2" fill="hold" grpId="0" nodeType="afterEffect">
                                  <p:stCondLst>
                                    <p:cond delay="7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500"/>
                                        <p:tgtEl>
                                          <p:spTgt spid="14"/>
                                        </p:tgtEl>
                                      </p:cBhvr>
                                    </p:animEffect>
                                  </p:childTnLst>
                                </p:cTn>
                              </p:par>
                            </p:childTnLst>
                          </p:cTn>
                        </p:par>
                        <p:par>
                          <p:cTn id="23" fill="hold">
                            <p:stCondLst>
                              <p:cond delay="3000"/>
                            </p:stCondLst>
                            <p:childTnLst>
                              <p:par>
                                <p:cTn id="24" presetID="22" presetClass="entr" presetSubtype="2"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right)">
                                      <p:cBhvr>
                                        <p:cTn id="26" dur="500"/>
                                        <p:tgtEl>
                                          <p:spTgt spid="23"/>
                                        </p:tgtEl>
                                      </p:cBhvr>
                                    </p:animEffect>
                                  </p:childTnLst>
                                </p:cTn>
                              </p:par>
                            </p:childTnLst>
                          </p:cTn>
                        </p:par>
                        <p:par>
                          <p:cTn id="27" fill="hold">
                            <p:stCondLst>
                              <p:cond delay="3500"/>
                            </p:stCondLst>
                            <p:childTnLst>
                              <p:par>
                                <p:cTn id="28" presetID="22" presetClass="entr" presetSubtype="2" fill="hold" grpId="0" nodeType="afterEffect">
                                  <p:stCondLst>
                                    <p:cond delay="25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par>
                                <p:cTn id="31" presetID="22" presetClass="entr" presetSubtype="2" fill="hold" grpId="0" nodeType="withEffect">
                                  <p:stCondLst>
                                    <p:cond delay="250"/>
                                  </p:stCondLst>
                                  <p:childTnLst>
                                    <p:set>
                                      <p:cBhvr>
                                        <p:cTn id="32" dur="1" fill="hold">
                                          <p:stCondLst>
                                            <p:cond delay="0"/>
                                          </p:stCondLst>
                                        </p:cTn>
                                        <p:tgtEl>
                                          <p:spTgt spid="20"/>
                                        </p:tgtEl>
                                        <p:attrNameLst>
                                          <p:attrName>style.visibility</p:attrName>
                                        </p:attrNameLst>
                                      </p:cBhvr>
                                      <p:to>
                                        <p:strVal val="visible"/>
                                      </p:to>
                                    </p:set>
                                    <p:animEffect transition="in" filter="wipe(right)">
                                      <p:cBhvr>
                                        <p:cTn id="33" dur="500"/>
                                        <p:tgtEl>
                                          <p:spTgt spid="20"/>
                                        </p:tgtEl>
                                      </p:cBhvr>
                                    </p:animEffect>
                                  </p:childTnLst>
                                </p:cTn>
                              </p:par>
                            </p:childTnLst>
                          </p:cTn>
                        </p:par>
                        <p:par>
                          <p:cTn id="34" fill="hold">
                            <p:stCondLst>
                              <p:cond delay="4250"/>
                            </p:stCondLst>
                            <p:childTnLst>
                              <p:par>
                                <p:cTn id="35" presetID="2" presetClass="entr" presetSubtype="4" decel="100000" fill="hold" grpId="0" nodeType="afterEffect">
                                  <p:stCondLst>
                                    <p:cond delay="500"/>
                                  </p:stCondLst>
                                  <p:iterate type="wd">
                                    <p:tmPct val="10000"/>
                                  </p:iterate>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par>
                          <p:cTn id="39" fill="hold">
                            <p:stCondLst>
                              <p:cond delay="5300"/>
                            </p:stCondLst>
                            <p:childTnLst>
                              <p:par>
                                <p:cTn id="40" presetID="16" presetClass="entr" presetSubtype="37"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outVertical)">
                                      <p:cBhvr>
                                        <p:cTn id="42" dur="500"/>
                                        <p:tgtEl>
                                          <p:spTgt spid="16"/>
                                        </p:tgtEl>
                                      </p:cBhvr>
                                    </p:animEffect>
                                  </p:childTnLst>
                                </p:cTn>
                              </p:par>
                            </p:childTnLst>
                          </p:cTn>
                        </p:par>
                        <p:par>
                          <p:cTn id="43" fill="hold">
                            <p:stCondLst>
                              <p:cond delay="5800"/>
                            </p:stCondLst>
                            <p:childTnLst>
                              <p:par>
                                <p:cTn id="44" presetID="2" presetClass="entr" presetSubtype="4" decel="1000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animBg="1"/>
      <p:bldP spid="14" grpId="0"/>
      <p:bldP spid="11" grpId="0"/>
      <p:bldP spid="15"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2" presetClass="entr" presetSubtype="8"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p:tmplLst>
          <p:tmpl>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p:tmplLst>
          <p:tmpl>
            <p:tnLst>
              <p:par>
                <p:cTn presetID="22" presetClass="entr" presetSubtype="2"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p:tmplLst>
          <p:tmpl>
            <p:tnLst>
              <p:par>
                <p:cTn presetID="22" presetClass="entr" presetSubtype="2"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wipe(right)">
                                      <p:cBhvr>
                                        <p:cTn id="11" dur="500"/>
                                        <p:tgtEl>
                                          <p:spTgt spid="23">
                                            <p:txEl>
                                              <p:pRg st="0" end="0"/>
                                            </p:txEl>
                                          </p:spTgt>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childTnLst>
                          </p:cTn>
                        </p:par>
                        <p:par>
                          <p:cTn id="15" fill="hold">
                            <p:stCondLst>
                              <p:cond delay="1000"/>
                            </p:stCondLst>
                            <p:childTnLst>
                              <p:par>
                                <p:cTn id="16" presetID="22" presetClass="entr" presetSubtype="2" fill="hold" grpId="0" nodeType="afterEffect">
                                  <p:stCondLst>
                                    <p:cond delay="50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2500"/>
                            </p:stCondLst>
                            <p:childTnLst>
                              <p:par>
                                <p:cTn id="27" presetID="2" presetClass="entr" presetSubtype="4" decel="100000" fill="hold" grpId="0" nodeType="afterEffect">
                                  <p:stCondLst>
                                    <p:cond delay="50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550"/>
                            </p:stCondLst>
                            <p:childTnLst>
                              <p:par>
                                <p:cTn id="32" presetID="16" presetClass="entr" presetSubtype="37"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outVertical)">
                                      <p:cBhvr>
                                        <p:cTn id="34" dur="500"/>
                                        <p:tgtEl>
                                          <p:spTgt spid="14"/>
                                        </p:tgtEl>
                                      </p:cBhvr>
                                    </p:animEffect>
                                  </p:childTnLst>
                                </p:cTn>
                              </p:par>
                            </p:childTnLst>
                          </p:cTn>
                        </p:par>
                        <p:par>
                          <p:cTn id="35" fill="hold">
                            <p:stCondLst>
                              <p:cond delay="4050"/>
                            </p:stCondLst>
                            <p:childTnLst>
                              <p:par>
                                <p:cTn id="36" presetID="2" presetClass="entr" presetSubtype="4" decel="10000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animBg="1"/>
      <p:bldP spid="12" grpId="0"/>
      <p:bldP spid="13" grpId="0">
        <p:tmplLst>
          <p:tmpl>
            <p:tnLst>
              <p:par>
                <p:cTn presetID="2" presetClass="entr" presetSubtype="4" decel="100000" fill="hold" nodeType="afterEffect">
                  <p:stCondLst>
                    <p:cond delay="50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2" presetClass="entr" presetSubtype="2"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righ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par>
                          <p:cTn id="22" fill="hold">
                            <p:stCondLst>
                              <p:cond delay="2050"/>
                            </p:stCondLst>
                            <p:childTnLst>
                              <p:par>
                                <p:cTn id="23" presetID="2" presetClass="entr" presetSubtype="1" decel="10000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1" decel="100000" fill="hold" grpId="0" nodeType="with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anim calcmode="lin" valueType="num">
                                      <p:cBhvr additive="base">
                                        <p:cTn id="2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2550"/>
                            </p:stCondLst>
                            <p:childTnLst>
                              <p:par>
                                <p:cTn id="32" presetID="2" presetClass="entr" presetSubtype="8"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par>
                          <p:cTn id="36" fill="hold">
                            <p:stCondLst>
                              <p:cond delay="3050"/>
                            </p:stCondLst>
                            <p:childTnLst>
                              <p:par>
                                <p:cTn id="37" presetID="2" presetClass="entr" presetSubtype="1" decel="10000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anim calcmode="lin" valueType="num">
                                      <p:cBhvr additive="base">
                                        <p:cTn id="43"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45" fill="hold">
                            <p:stCondLst>
                              <p:cond delay="3550"/>
                            </p:stCondLst>
                            <p:childTnLst>
                              <p:par>
                                <p:cTn id="46" presetID="2" presetClass="entr" presetSubtype="8" decel="10000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0-#ppt_w/2"/>
                                          </p:val>
                                        </p:tav>
                                        <p:tav tm="100000">
                                          <p:val>
                                            <p:strVal val="#ppt_x"/>
                                          </p:val>
                                        </p:tav>
                                      </p:tavLst>
                                    </p:anim>
                                    <p:anim calcmode="lin" valueType="num">
                                      <p:cBhvr additive="base">
                                        <p:cTn id="49" dur="500" fill="hold"/>
                                        <p:tgtEl>
                                          <p:spTgt spid="15"/>
                                        </p:tgtEl>
                                        <p:attrNameLst>
                                          <p:attrName>ppt_y</p:attrName>
                                        </p:attrNameLst>
                                      </p:cBhvr>
                                      <p:tavLst>
                                        <p:tav tm="0">
                                          <p:val>
                                            <p:strVal val="#ppt_y"/>
                                          </p:val>
                                        </p:tav>
                                        <p:tav tm="100000">
                                          <p:val>
                                            <p:strVal val="#ppt_y"/>
                                          </p:val>
                                        </p:tav>
                                      </p:tavLst>
                                    </p:anim>
                                  </p:childTnLst>
                                </p:cTn>
                              </p:par>
                            </p:childTnLst>
                          </p:cTn>
                        </p:par>
                        <p:par>
                          <p:cTn id="50" fill="hold">
                            <p:stCondLst>
                              <p:cond delay="4050"/>
                            </p:stCondLst>
                            <p:childTnLst>
                              <p:par>
                                <p:cTn id="51" presetID="2" presetClass="entr" presetSubtype="1" decel="10000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0-#ppt_h/2"/>
                                          </p:val>
                                        </p:tav>
                                        <p:tav tm="100000">
                                          <p:val>
                                            <p:strVal val="#ppt_y"/>
                                          </p:val>
                                        </p:tav>
                                      </p:tavLst>
                                    </p:anim>
                                  </p:childTnLst>
                                </p:cTn>
                              </p:par>
                              <p:par>
                                <p:cTn id="55" presetID="2" presetClass="entr" presetSubtype="1" decel="10000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anim calcmode="lin" valueType="num">
                                      <p:cBhvr additive="base">
                                        <p:cTn id="5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59" fill="hold">
                            <p:stCondLst>
                              <p:cond delay="4550"/>
                            </p:stCondLst>
                            <p:childTnLst>
                              <p:par>
                                <p:cTn id="60" presetID="2" presetClass="entr" presetSubtype="8" decel="10000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childTnLst>
                          </p:cTn>
                        </p:par>
                        <p:par>
                          <p:cTn id="64" fill="hold">
                            <p:stCondLst>
                              <p:cond delay="5050"/>
                            </p:stCondLst>
                            <p:childTnLst>
                              <p:par>
                                <p:cTn id="65" presetID="2" presetClass="entr" presetSubtype="1" decel="10000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additive="base">
                                        <p:cTn id="67" dur="500" fill="hold"/>
                                        <p:tgtEl>
                                          <p:spTgt spid="12"/>
                                        </p:tgtEl>
                                        <p:attrNameLst>
                                          <p:attrName>ppt_x</p:attrName>
                                        </p:attrNameLst>
                                      </p:cBhvr>
                                      <p:tavLst>
                                        <p:tav tm="0">
                                          <p:val>
                                            <p:strVal val="#ppt_x"/>
                                          </p:val>
                                        </p:tav>
                                        <p:tav tm="100000">
                                          <p:val>
                                            <p:strVal val="#ppt_x"/>
                                          </p:val>
                                        </p:tav>
                                      </p:tavLst>
                                    </p:anim>
                                    <p:anim calcmode="lin" valueType="num">
                                      <p:cBhvr additive="base">
                                        <p:cTn id="68" dur="500" fill="hold"/>
                                        <p:tgtEl>
                                          <p:spTgt spid="12"/>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23">
                                            <p:txEl>
                                              <p:pRg st="0" end="0"/>
                                            </p:txEl>
                                          </p:spTgt>
                                        </p:tgtEl>
                                        <p:attrNameLst>
                                          <p:attrName>style.visibility</p:attrName>
                                        </p:attrNameLst>
                                      </p:cBhvr>
                                      <p:to>
                                        <p:strVal val="visible"/>
                                      </p:to>
                                    </p:set>
                                    <p:anim calcmode="lin" valueType="num">
                                      <p:cBhvr additive="base">
                                        <p:cTn id="71"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73" fill="hold">
                            <p:stCondLst>
                              <p:cond delay="5550"/>
                            </p:stCondLst>
                            <p:childTnLst>
                              <p:par>
                                <p:cTn id="74" presetID="2" presetClass="entr" presetSubtype="2" decel="100000" fill="hold" grpId="0" nodeType="afterEffect">
                                  <p:stCondLst>
                                    <p:cond delay="0"/>
                                  </p:stCondLst>
                                  <p:childTnLst>
                                    <p:set>
                                      <p:cBhvr>
                                        <p:cTn id="75" dur="1" fill="hold">
                                          <p:stCondLst>
                                            <p:cond delay="0"/>
                                          </p:stCondLst>
                                        </p:cTn>
                                        <p:tgtEl>
                                          <p:spTgt spid="17"/>
                                        </p:tgtEl>
                                        <p:attrNameLst>
                                          <p:attrName>style.visibility</p:attrName>
                                        </p:attrNameLst>
                                      </p:cBhvr>
                                      <p:to>
                                        <p:strVal val="visible"/>
                                      </p:to>
                                    </p:set>
                                    <p:anim calcmode="lin" valueType="num">
                                      <p:cBhvr additive="base">
                                        <p:cTn id="76" dur="500" fill="hold"/>
                                        <p:tgtEl>
                                          <p:spTgt spid="17"/>
                                        </p:tgtEl>
                                        <p:attrNameLst>
                                          <p:attrName>ppt_x</p:attrName>
                                        </p:attrNameLst>
                                      </p:cBhvr>
                                      <p:tavLst>
                                        <p:tav tm="0">
                                          <p:val>
                                            <p:strVal val="1+#ppt_w/2"/>
                                          </p:val>
                                        </p:tav>
                                        <p:tav tm="100000">
                                          <p:val>
                                            <p:strVal val="#ppt_x"/>
                                          </p:val>
                                        </p:tav>
                                      </p:tavLst>
                                    </p:anim>
                                    <p:anim calcmode="lin" valueType="num">
                                      <p:cBhvr additive="base">
                                        <p:cTn id="77" dur="500" fill="hold"/>
                                        <p:tgtEl>
                                          <p:spTgt spid="17"/>
                                        </p:tgtEl>
                                        <p:attrNameLst>
                                          <p:attrName>ppt_y</p:attrName>
                                        </p:attrNameLst>
                                      </p:cBhvr>
                                      <p:tavLst>
                                        <p:tav tm="0">
                                          <p:val>
                                            <p:strVal val="#ppt_y"/>
                                          </p:val>
                                        </p:tav>
                                        <p:tav tm="100000">
                                          <p:val>
                                            <p:strVal val="#ppt_y"/>
                                          </p:val>
                                        </p:tav>
                                      </p:tavLst>
                                    </p:anim>
                                  </p:childTnLst>
                                </p:cTn>
                              </p:par>
                            </p:childTnLst>
                          </p:cTn>
                        </p:par>
                        <p:par>
                          <p:cTn id="78" fill="hold">
                            <p:stCondLst>
                              <p:cond delay="6050"/>
                            </p:stCondLst>
                            <p:childTnLst>
                              <p:par>
                                <p:cTn id="79" presetID="2" presetClass="entr" presetSubtype="1" decel="100000" fill="hold" grpId="0" nodeType="after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0"/>
                                  </p:stCondLst>
                                  <p:childTnLst>
                                    <p:set>
                                      <p:cBhvr>
                                        <p:cTn id="84" dur="1" fill="hold">
                                          <p:stCondLst>
                                            <p:cond delay="0"/>
                                          </p:stCondLst>
                                        </p:cTn>
                                        <p:tgtEl>
                                          <p:spTgt spid="24">
                                            <p:txEl>
                                              <p:pRg st="0" end="0"/>
                                            </p:txEl>
                                          </p:spTgt>
                                        </p:tgtEl>
                                        <p:attrNameLst>
                                          <p:attrName>style.visibility</p:attrName>
                                        </p:attrNameLst>
                                      </p:cBhvr>
                                      <p:to>
                                        <p:strVal val="visible"/>
                                      </p:to>
                                    </p:set>
                                    <p:anim calcmode="lin" valueType="num">
                                      <p:cBhvr additive="base">
                                        <p:cTn id="85"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4">
                                            <p:txEl>
                                              <p:pRg st="0" end="0"/>
                                            </p:txEl>
                                          </p:spTgt>
                                        </p:tgtEl>
                                        <p:attrNameLst>
                                          <p:attrName>ppt_y</p:attrName>
                                        </p:attrNameLst>
                                      </p:cBhvr>
                                      <p:tavLst>
                                        <p:tav tm="0">
                                          <p:val>
                                            <p:strVal val="0-#ppt_h/2"/>
                                          </p:val>
                                        </p:tav>
                                        <p:tav tm="100000">
                                          <p:val>
                                            <p:strVal val="#ppt_y"/>
                                          </p:val>
                                        </p:tav>
                                      </p:tavLst>
                                    </p:anim>
                                  </p:childTnLst>
                                </p:cTn>
                              </p:par>
                            </p:childTnLst>
                          </p:cTn>
                        </p:par>
                        <p:par>
                          <p:cTn id="87" fill="hold">
                            <p:stCondLst>
                              <p:cond delay="6550"/>
                            </p:stCondLst>
                            <p:childTnLst>
                              <p:par>
                                <p:cTn id="88" presetID="2" presetClass="entr" presetSubtype="2" decel="100000"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additive="base">
                                        <p:cTn id="90" dur="500" fill="hold"/>
                                        <p:tgtEl>
                                          <p:spTgt spid="18"/>
                                        </p:tgtEl>
                                        <p:attrNameLst>
                                          <p:attrName>ppt_x</p:attrName>
                                        </p:attrNameLst>
                                      </p:cBhvr>
                                      <p:tavLst>
                                        <p:tav tm="0">
                                          <p:val>
                                            <p:strVal val="1+#ppt_w/2"/>
                                          </p:val>
                                        </p:tav>
                                        <p:tav tm="100000">
                                          <p:val>
                                            <p:strVal val="#ppt_x"/>
                                          </p:val>
                                        </p:tav>
                                      </p:tavLst>
                                    </p:anim>
                                    <p:anim calcmode="lin" valueType="num">
                                      <p:cBhvr additive="base">
                                        <p:cTn id="91" dur="500" fill="hold"/>
                                        <p:tgtEl>
                                          <p:spTgt spid="18"/>
                                        </p:tgtEl>
                                        <p:attrNameLst>
                                          <p:attrName>ppt_y</p:attrName>
                                        </p:attrNameLst>
                                      </p:cBhvr>
                                      <p:tavLst>
                                        <p:tav tm="0">
                                          <p:val>
                                            <p:strVal val="#ppt_y"/>
                                          </p:val>
                                        </p:tav>
                                        <p:tav tm="100000">
                                          <p:val>
                                            <p:strVal val="#ppt_y"/>
                                          </p:val>
                                        </p:tav>
                                      </p:tavLst>
                                    </p:anim>
                                  </p:childTnLst>
                                </p:cTn>
                              </p:par>
                            </p:childTnLst>
                          </p:cTn>
                        </p:par>
                        <p:par>
                          <p:cTn id="92" fill="hold">
                            <p:stCondLst>
                              <p:cond delay="7050"/>
                            </p:stCondLst>
                            <p:childTnLst>
                              <p:par>
                                <p:cTn id="93" presetID="2" presetClass="entr" presetSubtype="1" decel="100000"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additive="base">
                                        <p:cTn id="95" dur="500" fill="hold"/>
                                        <p:tgtEl>
                                          <p:spTgt spid="13"/>
                                        </p:tgtEl>
                                        <p:attrNameLst>
                                          <p:attrName>ppt_x</p:attrName>
                                        </p:attrNameLst>
                                      </p:cBhvr>
                                      <p:tavLst>
                                        <p:tav tm="0">
                                          <p:val>
                                            <p:strVal val="#ppt_x"/>
                                          </p:val>
                                        </p:tav>
                                        <p:tav tm="100000">
                                          <p:val>
                                            <p:strVal val="#ppt_x"/>
                                          </p:val>
                                        </p:tav>
                                      </p:tavLst>
                                    </p:anim>
                                    <p:anim calcmode="lin" valueType="num">
                                      <p:cBhvr additive="base">
                                        <p:cTn id="96" dur="500" fill="hold"/>
                                        <p:tgtEl>
                                          <p:spTgt spid="13"/>
                                        </p:tgtEl>
                                        <p:attrNameLst>
                                          <p:attrName>ppt_y</p:attrName>
                                        </p:attrNameLst>
                                      </p:cBhvr>
                                      <p:tavLst>
                                        <p:tav tm="0">
                                          <p:val>
                                            <p:strVal val="0-#ppt_h/2"/>
                                          </p:val>
                                        </p:tav>
                                        <p:tav tm="100000">
                                          <p:val>
                                            <p:strVal val="#ppt_y"/>
                                          </p:val>
                                        </p:tav>
                                      </p:tavLst>
                                    </p:anim>
                                  </p:childTnLst>
                                </p:cTn>
                              </p:par>
                              <p:par>
                                <p:cTn id="97" presetID="2" presetClass="entr" presetSubtype="1" decel="100000" fill="hold" grpId="0" nodeType="withEffect">
                                  <p:stCondLst>
                                    <p:cond delay="0"/>
                                  </p:stCondLst>
                                  <p:childTnLst>
                                    <p:set>
                                      <p:cBhvr>
                                        <p:cTn id="98" dur="1" fill="hold">
                                          <p:stCondLst>
                                            <p:cond delay="0"/>
                                          </p:stCondLst>
                                        </p:cTn>
                                        <p:tgtEl>
                                          <p:spTgt spid="25">
                                            <p:txEl>
                                              <p:pRg st="0" end="0"/>
                                            </p:txEl>
                                          </p:spTgt>
                                        </p:tgtEl>
                                        <p:attrNameLst>
                                          <p:attrName>style.visibility</p:attrName>
                                        </p:attrNameLst>
                                      </p:cBhvr>
                                      <p:to>
                                        <p:strVal val="visible"/>
                                      </p:to>
                                    </p:set>
                                    <p:anim calcmode="lin" valueType="num">
                                      <p:cBhvr additive="base">
                                        <p:cTn id="9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01" fill="hold">
                            <p:stCondLst>
                              <p:cond delay="7550"/>
                            </p:stCondLst>
                            <p:childTnLst>
                              <p:par>
                                <p:cTn id="102" presetID="2" presetClass="entr" presetSubtype="2" decel="100000" fill="hold" grpId="0" nodeType="afterEffect">
                                  <p:stCondLst>
                                    <p:cond delay="0"/>
                                  </p:stCondLst>
                                  <p:childTnLst>
                                    <p:set>
                                      <p:cBhvr>
                                        <p:cTn id="103" dur="1" fill="hold">
                                          <p:stCondLst>
                                            <p:cond delay="0"/>
                                          </p:stCondLst>
                                        </p:cTn>
                                        <p:tgtEl>
                                          <p:spTgt spid="19"/>
                                        </p:tgtEl>
                                        <p:attrNameLst>
                                          <p:attrName>style.visibility</p:attrName>
                                        </p:attrNameLst>
                                      </p:cBhvr>
                                      <p:to>
                                        <p:strVal val="visible"/>
                                      </p:to>
                                    </p:set>
                                    <p:anim calcmode="lin" valueType="num">
                                      <p:cBhvr additive="base">
                                        <p:cTn id="104" dur="500" fill="hold"/>
                                        <p:tgtEl>
                                          <p:spTgt spid="19"/>
                                        </p:tgtEl>
                                        <p:attrNameLst>
                                          <p:attrName>ppt_x</p:attrName>
                                        </p:attrNameLst>
                                      </p:cBhvr>
                                      <p:tavLst>
                                        <p:tav tm="0">
                                          <p:val>
                                            <p:strVal val="1+#ppt_w/2"/>
                                          </p:val>
                                        </p:tav>
                                        <p:tav tm="100000">
                                          <p:val>
                                            <p:strVal val="#ppt_x"/>
                                          </p:val>
                                        </p:tav>
                                      </p:tavLst>
                                    </p:anim>
                                    <p:anim calcmode="lin" valueType="num">
                                      <p:cBhvr additive="base">
                                        <p:cTn id="10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animBg="1"/>
      <p:bldP spid="9" grpId="0" animBg="1"/>
      <p:bldP spid="10" grpId="0" animBg="1"/>
      <p:bldP spid="11" grpId="0" animBg="1"/>
      <p:bldP spid="12" grpId="0" animBg="1"/>
      <p:bldP spid="13" grpId="0" animBg="1"/>
      <p:bldP spid="14" grpId="0">
        <p:tmplLst>
          <p:tmpl>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50"/>
                            </p:stCondLst>
                            <p:childTnLst>
                              <p:par>
                                <p:cTn id="14" presetID="16" presetClass="entr" presetSubtype="37"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Warning">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2623220"/>
            <a:ext cx="14102428" cy="6300700"/>
          </a:xfrm>
        </p:spPr>
        <p:txBody>
          <a:bodyPr anchor="t">
            <a:noAutofit/>
          </a:bodyPr>
          <a:lstStyle>
            <a:lvl1pPr marL="432000" indent="-432000" algn="l">
              <a:lnSpc>
                <a:spcPct val="120000"/>
              </a:lnSpc>
              <a:spcBef>
                <a:spcPts val="1200"/>
              </a:spcBef>
              <a:buFont typeface="Wingdings" panose="05000000000000000000" pitchFamily="2" charset="2"/>
              <a:buChar char="u"/>
              <a:defRPr sz="2400">
                <a:solidFill>
                  <a:schemeClr val="tx1"/>
                </a:solidFill>
                <a:latin typeface="+mn-lt"/>
              </a:defRPr>
            </a:lvl1pPr>
            <a:lvl2pPr marL="900000" indent="-432000">
              <a:buFont typeface="Wingdings" panose="05000000000000000000" pitchFamily="2" charset="2"/>
              <a:buChar char="l"/>
              <a:defRPr sz="2400">
                <a:solidFill>
                  <a:schemeClr val="tx1">
                    <a:lumMod val="60000"/>
                    <a:lumOff val="40000"/>
                  </a:schemeClr>
                </a:solidFill>
              </a:defRPr>
            </a:lvl2pPr>
          </a:lstStyle>
          <a:p>
            <a:pPr lvl="0"/>
            <a:r>
              <a:rPr lang="en-US" altLang="ja-JP" dirty="0"/>
              <a:t>Text Here</a:t>
            </a:r>
          </a:p>
          <a:p>
            <a:pPr lvl="1"/>
            <a:r>
              <a:rPr lang="en-US" dirty="0"/>
              <a:t>ssss</a:t>
            </a:r>
          </a:p>
        </p:txBody>
      </p:sp>
      <p:sp>
        <p:nvSpPr>
          <p:cNvPr id="6" name="図プレースホルダー 7"/>
          <p:cNvSpPr>
            <a:spLocks noGrp="1"/>
          </p:cNvSpPr>
          <p:nvPr>
            <p:ph type="pic" sz="quarter" idx="18" hasCustomPrompt="1"/>
          </p:nvPr>
        </p:nvSpPr>
        <p:spPr>
          <a:xfrm>
            <a:off x="8357297" y="1003040"/>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415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fade">
                                      <p:cBhvr>
                                        <p:cTn id="40"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20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50"/>
                            </p:stCondLst>
                            <p:childTnLst>
                              <p:par>
                                <p:cTn id="10" presetID="16" presetClass="entr" presetSubtype="37"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outVertical)">
                                      <p:cBhvr>
                                        <p:cTn id="12" dur="500"/>
                                        <p:tgtEl>
                                          <p:spTgt spid="6"/>
                                        </p:tgtEl>
                                      </p:cBhvr>
                                    </p:animEffect>
                                  </p:childTnLst>
                                </p:cTn>
                              </p:par>
                            </p:childTnLst>
                          </p:cTn>
                        </p:par>
                        <p:par>
                          <p:cTn id="13" fill="hold">
                            <p:stCondLst>
                              <p:cond delay="1050"/>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1" name="קבוצה 10"/>
          <p:cNvGrpSpPr/>
          <p:nvPr userDrawn="1"/>
        </p:nvGrpSpPr>
        <p:grpSpPr>
          <a:xfrm>
            <a:off x="727271" y="4017400"/>
            <a:ext cx="8013175" cy="5434079"/>
            <a:chOff x="769991" y="4157288"/>
            <a:chExt cx="8013175" cy="5434079"/>
          </a:xfrm>
        </p:grpSpPr>
        <p:grpSp>
          <p:nvGrpSpPr>
            <p:cNvPr id="12" name="קבוצה 11">
              <a:extLst>
                <a:ext uri="{FF2B5EF4-FFF2-40B4-BE49-F238E27FC236}">
                  <a16:creationId xmlns:a16="http://schemas.microsoft.com/office/drawing/2014/main" xmlns="" id="{A1042832-FF2E-4CE4-A8EA-79341F532015}"/>
                </a:ext>
              </a:extLst>
            </p:cNvPr>
            <p:cNvGrpSpPr/>
            <p:nvPr/>
          </p:nvGrpSpPr>
          <p:grpSpPr>
            <a:xfrm>
              <a:off x="792286" y="4157288"/>
              <a:ext cx="1226871" cy="1226871"/>
              <a:chOff x="8662487" y="8594383"/>
              <a:chExt cx="1226871" cy="1226871"/>
            </a:xfrm>
          </p:grpSpPr>
          <p:pic>
            <p:nvPicPr>
              <p:cNvPr id="22" name="גרפיקה 20" descr="עצור">
                <a:extLst>
                  <a:ext uri="{FF2B5EF4-FFF2-40B4-BE49-F238E27FC236}">
                    <a16:creationId xmlns:a16="http://schemas.microsoft.com/office/drawing/2014/main" xmlns="" id="{B74C9AB1-4AD1-4DE2-BC50-5D77DE11C4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662487" y="8594383"/>
                <a:ext cx="1226871" cy="1226871"/>
              </a:xfrm>
              <a:prstGeom prst="rect">
                <a:avLst/>
              </a:prstGeom>
            </p:spPr>
          </p:pic>
          <p:pic>
            <p:nvPicPr>
              <p:cNvPr id="23" name="גרפיקה 8" descr="סימן ביקורת">
                <a:extLst>
                  <a:ext uri="{FF2B5EF4-FFF2-40B4-BE49-F238E27FC236}">
                    <a16:creationId xmlns:a16="http://schemas.microsoft.com/office/drawing/2014/main" xmlns="" id="{B12241FB-B6B7-4E7F-B27D-F77BB031011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18722" y="8788905"/>
                <a:ext cx="914400" cy="914400"/>
              </a:xfrm>
              <a:prstGeom prst="rect">
                <a:avLst/>
              </a:prstGeom>
            </p:spPr>
          </p:pic>
        </p:grpSp>
        <p:grpSp>
          <p:nvGrpSpPr>
            <p:cNvPr id="13" name="קבוצה 12">
              <a:extLst>
                <a:ext uri="{FF2B5EF4-FFF2-40B4-BE49-F238E27FC236}">
                  <a16:creationId xmlns:a16="http://schemas.microsoft.com/office/drawing/2014/main" xmlns="" id="{DE2321DE-7AE9-4CB0-B9F2-BE20DE996B6A}"/>
                </a:ext>
              </a:extLst>
            </p:cNvPr>
            <p:cNvGrpSpPr/>
            <p:nvPr/>
          </p:nvGrpSpPr>
          <p:grpSpPr>
            <a:xfrm>
              <a:off x="769991" y="7365379"/>
              <a:ext cx="1226871" cy="1226871"/>
              <a:chOff x="12692247" y="8774052"/>
              <a:chExt cx="1226871" cy="1226871"/>
            </a:xfrm>
          </p:grpSpPr>
          <p:pic>
            <p:nvPicPr>
              <p:cNvPr id="20" name="גרפיקה 23" descr="עצור">
                <a:extLst>
                  <a:ext uri="{FF2B5EF4-FFF2-40B4-BE49-F238E27FC236}">
                    <a16:creationId xmlns:a16="http://schemas.microsoft.com/office/drawing/2014/main" xmlns="" id="{CBFA23FD-133E-4CA9-BFF0-5C614E1CDDB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692247" y="8774052"/>
                <a:ext cx="1226871" cy="1226871"/>
              </a:xfrm>
              <a:prstGeom prst="rect">
                <a:avLst/>
              </a:prstGeom>
            </p:spPr>
          </p:pic>
          <p:pic>
            <p:nvPicPr>
              <p:cNvPr id="21" name="גרפיקה 13" descr="סגור">
                <a:extLst>
                  <a:ext uri="{FF2B5EF4-FFF2-40B4-BE49-F238E27FC236}">
                    <a16:creationId xmlns:a16="http://schemas.microsoft.com/office/drawing/2014/main" xmlns="" id="{BC126657-297A-44AA-AD45-47C630B9C83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2866970" y="8930287"/>
                <a:ext cx="914400" cy="914400"/>
              </a:xfrm>
              <a:prstGeom prst="rect">
                <a:avLst/>
              </a:prstGeom>
            </p:spPr>
          </p:pic>
        </p:grpSp>
        <p:grpSp>
          <p:nvGrpSpPr>
            <p:cNvPr id="14" name="קבוצה 13">
              <a:extLst>
                <a:ext uri="{FF2B5EF4-FFF2-40B4-BE49-F238E27FC236}">
                  <a16:creationId xmlns:a16="http://schemas.microsoft.com/office/drawing/2014/main" xmlns="" id="{874BB32F-65F3-4E53-9F5F-163EBF7FCBD9}"/>
                </a:ext>
              </a:extLst>
            </p:cNvPr>
            <p:cNvGrpSpPr/>
            <p:nvPr/>
          </p:nvGrpSpPr>
          <p:grpSpPr>
            <a:xfrm>
              <a:off x="769992" y="5738698"/>
              <a:ext cx="1226871" cy="1226871"/>
              <a:chOff x="8662487" y="8594383"/>
              <a:chExt cx="1226871" cy="1226871"/>
            </a:xfrm>
          </p:grpSpPr>
          <p:pic>
            <p:nvPicPr>
              <p:cNvPr id="18" name="גרפיקה 39" descr="עצור">
                <a:extLst>
                  <a:ext uri="{FF2B5EF4-FFF2-40B4-BE49-F238E27FC236}">
                    <a16:creationId xmlns:a16="http://schemas.microsoft.com/office/drawing/2014/main" xmlns="" id="{4E95788A-92A5-4A89-8E95-4818FD1E4EF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662487" y="8594383"/>
                <a:ext cx="1226871" cy="1226871"/>
              </a:xfrm>
              <a:prstGeom prst="rect">
                <a:avLst/>
              </a:prstGeom>
            </p:spPr>
          </p:pic>
          <p:pic>
            <p:nvPicPr>
              <p:cNvPr id="19" name="גרפיקה 40" descr="סימן ביקורת">
                <a:extLst>
                  <a:ext uri="{FF2B5EF4-FFF2-40B4-BE49-F238E27FC236}">
                    <a16:creationId xmlns:a16="http://schemas.microsoft.com/office/drawing/2014/main" xmlns="" id="{3FAA0C68-4C52-4003-A0E0-946E41556E4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18722" y="8788905"/>
                <a:ext cx="914400" cy="914400"/>
              </a:xfrm>
              <a:prstGeom prst="rect">
                <a:avLst/>
              </a:prstGeom>
            </p:spPr>
          </p:pic>
        </p:grpSp>
        <p:sp>
          <p:nvSpPr>
            <p:cNvPr id="15" name="テキスト プレースホルダー 16">
              <a:extLst>
                <a:ext uri="{FF2B5EF4-FFF2-40B4-BE49-F238E27FC236}">
                  <a16:creationId xmlns:a16="http://schemas.microsoft.com/office/drawing/2014/main" xmlns="" id="{1980405D-6916-45E0-B5F6-2ADBCD8AFCF3}"/>
                </a:ext>
              </a:extLst>
            </p:cNvPr>
            <p:cNvSpPr txBox="1">
              <a:spLocks/>
            </p:cNvSpPr>
            <p:nvPr/>
          </p:nvSpPr>
          <p:spPr>
            <a:xfrm>
              <a:off x="2437461" y="5894932"/>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does not require much resources</a:t>
              </a:r>
            </a:p>
          </p:txBody>
        </p:sp>
        <p:sp>
          <p:nvSpPr>
            <p:cNvPr id="16" name="テキスト プレースホルダー 16">
              <a:extLst>
                <a:ext uri="{FF2B5EF4-FFF2-40B4-BE49-F238E27FC236}">
                  <a16:creationId xmlns:a16="http://schemas.microsoft.com/office/drawing/2014/main" xmlns="" id="{AFCD93CD-8757-4B7E-8A58-F8B6A89F37FD}"/>
                </a:ext>
              </a:extLst>
            </p:cNvPr>
            <p:cNvSpPr txBox="1">
              <a:spLocks/>
            </p:cNvSpPr>
            <p:nvPr/>
          </p:nvSpPr>
          <p:spPr>
            <a:xfrm>
              <a:off x="2437460" y="7476341"/>
              <a:ext cx="6345705" cy="2115026"/>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once a single device has been hacked on the entire network, the system is not safe</a:t>
              </a:r>
            </a:p>
            <a:p>
              <a:endParaRPr kumimoji="1" lang="en-US" altLang="ja-JP" sz="3200" dirty="0"/>
            </a:p>
          </p:txBody>
        </p:sp>
        <p:sp>
          <p:nvSpPr>
            <p:cNvPr id="17" name="テキスト プレースホルダー 16">
              <a:extLst>
                <a:ext uri="{FF2B5EF4-FFF2-40B4-BE49-F238E27FC236}">
                  <a16:creationId xmlns:a16="http://schemas.microsoft.com/office/drawing/2014/main" xmlns="" id="{1B0006F8-9820-4450-BE20-3E34D13BD158}"/>
                </a:ext>
              </a:extLst>
            </p:cNvPr>
            <p:cNvSpPr txBox="1">
              <a:spLocks/>
            </p:cNvSpPr>
            <p:nvPr/>
          </p:nvSpPr>
          <p:spPr>
            <a:xfrm>
              <a:off x="2437460" y="4465248"/>
              <a:ext cx="6345705" cy="952687"/>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easy to implement  </a:t>
              </a:r>
            </a:p>
          </p:txBody>
        </p:sp>
      </p:grpSp>
      <p:grpSp>
        <p:nvGrpSpPr>
          <p:cNvPr id="24" name="קבוצה 23"/>
          <p:cNvGrpSpPr/>
          <p:nvPr userDrawn="1"/>
        </p:nvGrpSpPr>
        <p:grpSpPr>
          <a:xfrm>
            <a:off x="9181043" y="3972682"/>
            <a:ext cx="8373213" cy="4591198"/>
            <a:chOff x="9143205" y="4157287"/>
            <a:chExt cx="8373213" cy="4591198"/>
          </a:xfrm>
        </p:grpSpPr>
        <p:sp>
          <p:nvSpPr>
            <p:cNvPr id="25" name="テキスト プレースホルダー 16">
              <a:extLst>
                <a:ext uri="{FF2B5EF4-FFF2-40B4-BE49-F238E27FC236}">
                  <a16:creationId xmlns:a16="http://schemas.microsoft.com/office/drawing/2014/main" xmlns="" id="{797A84B0-B6BA-43B8-8739-9E0F289D0AA5}"/>
                </a:ext>
              </a:extLst>
            </p:cNvPr>
            <p:cNvSpPr txBox="1">
              <a:spLocks/>
            </p:cNvSpPr>
            <p:nvPr/>
          </p:nvSpPr>
          <p:spPr>
            <a:xfrm>
              <a:off x="11148421" y="4351809"/>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Complete security</a:t>
              </a:r>
            </a:p>
          </p:txBody>
        </p:sp>
        <p:sp>
          <p:nvSpPr>
            <p:cNvPr id="26" name="テキスト プレースホルダー 16">
              <a:extLst>
                <a:ext uri="{FF2B5EF4-FFF2-40B4-BE49-F238E27FC236}">
                  <a16:creationId xmlns:a16="http://schemas.microsoft.com/office/drawing/2014/main" xmlns="" id="{E09FDA66-F21C-4FE9-B62F-7FA34F084DBA}"/>
                </a:ext>
              </a:extLst>
            </p:cNvPr>
            <p:cNvSpPr txBox="1">
              <a:spLocks/>
            </p:cNvSpPr>
            <p:nvPr/>
          </p:nvSpPr>
          <p:spPr>
            <a:xfrm>
              <a:off x="11170713" y="6179012"/>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Loss of resources</a:t>
              </a:r>
            </a:p>
          </p:txBody>
        </p:sp>
        <p:sp>
          <p:nvSpPr>
            <p:cNvPr id="27" name="テキスト プレースホルダー 16">
              <a:extLst>
                <a:ext uri="{FF2B5EF4-FFF2-40B4-BE49-F238E27FC236}">
                  <a16:creationId xmlns:a16="http://schemas.microsoft.com/office/drawing/2014/main" xmlns="" id="{8A6B159E-9BE5-420E-BF2B-CD7548D4DCF9}"/>
                </a:ext>
              </a:extLst>
            </p:cNvPr>
            <p:cNvSpPr txBox="1">
              <a:spLocks/>
            </p:cNvSpPr>
            <p:nvPr/>
          </p:nvSpPr>
          <p:spPr>
            <a:xfrm>
              <a:off x="11170713" y="7834085"/>
              <a:ext cx="6345705" cy="914400"/>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3200" dirty="0"/>
                <a:t>Degrades system efficiency</a:t>
              </a:r>
            </a:p>
          </p:txBody>
        </p:sp>
        <p:grpSp>
          <p:nvGrpSpPr>
            <p:cNvPr id="28" name="קבוצה 27">
              <a:extLst>
                <a:ext uri="{FF2B5EF4-FFF2-40B4-BE49-F238E27FC236}">
                  <a16:creationId xmlns:a16="http://schemas.microsoft.com/office/drawing/2014/main" xmlns="" id="{9D299DBF-EEBF-4902-9760-163EA40E0A2B}"/>
                </a:ext>
              </a:extLst>
            </p:cNvPr>
            <p:cNvGrpSpPr/>
            <p:nvPr/>
          </p:nvGrpSpPr>
          <p:grpSpPr>
            <a:xfrm>
              <a:off x="9143206" y="4157287"/>
              <a:ext cx="1226871" cy="1226871"/>
              <a:chOff x="8662487" y="8594383"/>
              <a:chExt cx="1226871" cy="1226871"/>
            </a:xfrm>
          </p:grpSpPr>
          <p:pic>
            <p:nvPicPr>
              <p:cNvPr id="35" name="גרפיקה 54" descr="עצור">
                <a:extLst>
                  <a:ext uri="{FF2B5EF4-FFF2-40B4-BE49-F238E27FC236}">
                    <a16:creationId xmlns:a16="http://schemas.microsoft.com/office/drawing/2014/main" xmlns="" id="{05E868D9-A4D3-475F-A377-0A854D05610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662487" y="8594383"/>
                <a:ext cx="1226871" cy="1226871"/>
              </a:xfrm>
              <a:prstGeom prst="rect">
                <a:avLst/>
              </a:prstGeom>
            </p:spPr>
          </p:pic>
          <p:pic>
            <p:nvPicPr>
              <p:cNvPr id="36" name="גרפיקה 55" descr="סימן ביקורת">
                <a:extLst>
                  <a:ext uri="{FF2B5EF4-FFF2-40B4-BE49-F238E27FC236}">
                    <a16:creationId xmlns:a16="http://schemas.microsoft.com/office/drawing/2014/main" xmlns="" id="{489956B8-95DE-403C-899B-4F2401A3A9B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818722" y="8788905"/>
                <a:ext cx="914400" cy="914400"/>
              </a:xfrm>
              <a:prstGeom prst="rect">
                <a:avLst/>
              </a:prstGeom>
            </p:spPr>
          </p:pic>
        </p:grpSp>
        <p:grpSp>
          <p:nvGrpSpPr>
            <p:cNvPr id="29" name="קבוצה 28">
              <a:extLst>
                <a:ext uri="{FF2B5EF4-FFF2-40B4-BE49-F238E27FC236}">
                  <a16:creationId xmlns:a16="http://schemas.microsoft.com/office/drawing/2014/main" xmlns="" id="{AE58F28C-5AD3-40BD-A178-6C6BDBF613EE}"/>
                </a:ext>
              </a:extLst>
            </p:cNvPr>
            <p:cNvGrpSpPr/>
            <p:nvPr/>
          </p:nvGrpSpPr>
          <p:grpSpPr>
            <a:xfrm>
              <a:off x="9143205" y="7521614"/>
              <a:ext cx="1226871" cy="1226871"/>
              <a:chOff x="12692247" y="8774052"/>
              <a:chExt cx="1226871" cy="1226871"/>
            </a:xfrm>
          </p:grpSpPr>
          <p:pic>
            <p:nvPicPr>
              <p:cNvPr id="33" name="גרפיקה 57" descr="עצור">
                <a:extLst>
                  <a:ext uri="{FF2B5EF4-FFF2-40B4-BE49-F238E27FC236}">
                    <a16:creationId xmlns:a16="http://schemas.microsoft.com/office/drawing/2014/main" xmlns="" id="{FDF3C260-5B91-480C-B2CD-BCA5251BFC3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692247" y="8774052"/>
                <a:ext cx="1226871" cy="1226871"/>
              </a:xfrm>
              <a:prstGeom prst="rect">
                <a:avLst/>
              </a:prstGeom>
            </p:spPr>
          </p:pic>
          <p:pic>
            <p:nvPicPr>
              <p:cNvPr id="34" name="גרפיקה 58" descr="סגור">
                <a:extLst>
                  <a:ext uri="{FF2B5EF4-FFF2-40B4-BE49-F238E27FC236}">
                    <a16:creationId xmlns:a16="http://schemas.microsoft.com/office/drawing/2014/main" xmlns="" id="{E54E3DA4-C8D7-4521-8BC3-040FA8E0623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2866970" y="8930287"/>
                <a:ext cx="914400" cy="914400"/>
              </a:xfrm>
              <a:prstGeom prst="rect">
                <a:avLst/>
              </a:prstGeom>
            </p:spPr>
          </p:pic>
        </p:grpSp>
        <p:grpSp>
          <p:nvGrpSpPr>
            <p:cNvPr id="30" name="קבוצה 29">
              <a:extLst>
                <a:ext uri="{FF2B5EF4-FFF2-40B4-BE49-F238E27FC236}">
                  <a16:creationId xmlns:a16="http://schemas.microsoft.com/office/drawing/2014/main" xmlns="" id="{F14E9FA8-93D3-41E8-9C39-C5383D4F51E7}"/>
                </a:ext>
              </a:extLst>
            </p:cNvPr>
            <p:cNvGrpSpPr/>
            <p:nvPr/>
          </p:nvGrpSpPr>
          <p:grpSpPr>
            <a:xfrm>
              <a:off x="9143205" y="5866541"/>
              <a:ext cx="1226871" cy="1226871"/>
              <a:chOff x="12692247" y="8774052"/>
              <a:chExt cx="1226871" cy="1226871"/>
            </a:xfrm>
          </p:grpSpPr>
          <p:pic>
            <p:nvPicPr>
              <p:cNvPr id="31" name="גרפיקה 60" descr="עצור">
                <a:extLst>
                  <a:ext uri="{FF2B5EF4-FFF2-40B4-BE49-F238E27FC236}">
                    <a16:creationId xmlns:a16="http://schemas.microsoft.com/office/drawing/2014/main" xmlns="" id="{4CB47A1E-9E56-4D51-B4D6-EE3C2ECD527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2692247" y="8774052"/>
                <a:ext cx="1226871" cy="1226871"/>
              </a:xfrm>
              <a:prstGeom prst="rect">
                <a:avLst/>
              </a:prstGeom>
            </p:spPr>
          </p:pic>
          <p:pic>
            <p:nvPicPr>
              <p:cNvPr id="32" name="גרפיקה 61" descr="סגור">
                <a:extLst>
                  <a:ext uri="{FF2B5EF4-FFF2-40B4-BE49-F238E27FC236}">
                    <a16:creationId xmlns:a16="http://schemas.microsoft.com/office/drawing/2014/main" xmlns="" id="{A1D29EAE-64F1-4A62-BD8A-07E71D69003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2866970" y="8930287"/>
                <a:ext cx="914400" cy="914400"/>
              </a:xfrm>
              <a:prstGeom prst="rect">
                <a:avLst/>
              </a:prstGeom>
            </p:spPr>
          </p:pic>
        </p:grpSp>
      </p:grpSp>
    </p:spTree>
    <p:extLst>
      <p:ext uri="{BB962C8B-B14F-4D97-AF65-F5344CB8AC3E}">
        <p14:creationId xmlns:p14="http://schemas.microsoft.com/office/powerpoint/2010/main" val="113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10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animBg="1"/>
      <p:bldP spid="10" grpId="0" animBg="1"/>
    </p:bld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1_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9141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12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398300718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41452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2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5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fade">
                                      <p:cBhvr>
                                        <p:cTn id="37" dur="500"/>
                                        <p:tgtEl>
                                          <p:spTgt spid="13">
                                            <p:txEl>
                                              <p:pRg st="0" end="0"/>
                                            </p:txEl>
                                          </p:spTgt>
                                        </p:tgtEl>
                                      </p:cBhvr>
                                    </p:animEffect>
                                  </p:childTnLst>
                                </p:cTn>
                              </p:par>
                            </p:childTnLst>
                          </p:cTn>
                        </p:par>
                        <p:par>
                          <p:cTn id="38" fill="hold">
                            <p:stCondLst>
                              <p:cond delay="2750"/>
                            </p:stCondLst>
                            <p:childTnLst>
                              <p:par>
                                <p:cTn id="39" presetID="10" presetClass="entr" presetSubtype="0" fill="hold" grpId="0" nodeType="after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fade">
                                      <p:cBhvr>
                                        <p:cTn id="41"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build="p">
        <p:tmplLst>
          <p:tmpl lvl="1">
            <p:tnLst>
              <p:par>
                <p:cTn presetID="10" presetClass="entr" presetSubtype="0" fill="hold" nodeType="withEffect">
                  <p:stCondLst>
                    <p:cond delay="20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04427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a:prstGeom prst="rect">
            <a:avLst/>
          </a:prstGeo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5214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7" name="フリーフォーム 6"/>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フリーフォーム 9"/>
          <p:cNvSpPr/>
          <p:nvPr userDrawn="1"/>
        </p:nvSpPr>
        <p:spPr>
          <a:xfrm rot="5400000">
            <a:off x="-419424" y="419424"/>
            <a:ext cx="10287001" cy="9448151"/>
          </a:xfrm>
          <a:custGeom>
            <a:avLst/>
            <a:gdLst>
              <a:gd name="connsiteX0" fmla="*/ 0 w 10287001"/>
              <a:gd name="connsiteY0" fmla="*/ 9448151 h 9448151"/>
              <a:gd name="connsiteX1" fmla="*/ 0 w 10287001"/>
              <a:gd name="connsiteY1" fmla="*/ 304947 h 9448151"/>
              <a:gd name="connsiteX2" fmla="*/ 4966632 w 10287001"/>
              <a:gd name="connsiteY2" fmla="*/ 304947 h 9448151"/>
              <a:gd name="connsiteX3" fmla="*/ 5143501 w 10287001"/>
              <a:gd name="connsiteY3" fmla="*/ 0 h 9448151"/>
              <a:gd name="connsiteX4" fmla="*/ 5320371 w 10287001"/>
              <a:gd name="connsiteY4" fmla="*/ 304947 h 9448151"/>
              <a:gd name="connsiteX5" fmla="*/ 10287001 w 10287001"/>
              <a:gd name="connsiteY5" fmla="*/ 304947 h 9448151"/>
              <a:gd name="connsiteX6" fmla="*/ 10287001 w 10287001"/>
              <a:gd name="connsiteY6" fmla="*/ 9448151 h 9448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87001" h="9448151">
                <a:moveTo>
                  <a:pt x="0" y="9448151"/>
                </a:moveTo>
                <a:lnTo>
                  <a:pt x="0" y="304947"/>
                </a:lnTo>
                <a:lnTo>
                  <a:pt x="4966632" y="304947"/>
                </a:lnTo>
                <a:lnTo>
                  <a:pt x="5143501" y="0"/>
                </a:lnTo>
                <a:lnTo>
                  <a:pt x="5320371" y="304947"/>
                </a:lnTo>
                <a:lnTo>
                  <a:pt x="10287001" y="304947"/>
                </a:lnTo>
                <a:lnTo>
                  <a:pt x="10287001" y="944815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1650"/>
                            </p:stCondLst>
                            <p:childTnLst>
                              <p:par>
                                <p:cTn id="21" presetID="10" presetClass="entr" presetSubtype="0"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600"/>
                            </p:stCondLst>
                            <p:childTnLst>
                              <p:par>
                                <p:cTn id="12" presetID="2" presetClass="entr" presetSubtype="3" decel="10000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0-#ppt_h/2"/>
                                          </p:val>
                                        </p:tav>
                                        <p:tav tm="100000">
                                          <p:val>
                                            <p:strVal val="#ppt_y"/>
                                          </p:val>
                                        </p:tav>
                                      </p:tavLst>
                                    </p:anim>
                                  </p:childTnLst>
                                </p:cTn>
                              </p:par>
                            </p:childTnLst>
                          </p:cTn>
                        </p:par>
                        <p:par>
                          <p:cTn id="16" fill="hold">
                            <p:stCondLst>
                              <p:cond delay="14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par>
                          <p:cTn id="23" fill="hold">
                            <p:stCondLst>
                              <p:cond delay="2200"/>
                            </p:stCondLst>
                            <p:childTnLst>
                              <p:par>
                                <p:cTn id="24" presetID="22" presetClass="entr" presetSubtype="2"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right)">
                                      <p:cBhvr>
                                        <p:cTn id="26" dur="500"/>
                                        <p:tgtEl>
                                          <p:spTgt spid="31"/>
                                        </p:tgtEl>
                                      </p:cBhvr>
                                    </p:animEffect>
                                  </p:childTnLst>
                                </p:cTn>
                              </p:par>
                            </p:childTnLst>
                          </p:cTn>
                        </p:par>
                        <p:par>
                          <p:cTn id="27" fill="hold">
                            <p:stCondLst>
                              <p:cond delay="2700"/>
                            </p:stCondLst>
                            <p:childTnLst>
                              <p:par>
                                <p:cTn id="28" presetID="10" presetClass="entr" presetSubtype="0" fill="hold" grpId="0" nodeType="afterEffect">
                                  <p:stCondLst>
                                    <p:cond delay="25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Effect transition="in" filter="fade">
                                      <p:cBhvr>
                                        <p:cTn id="33" dur="500"/>
                                        <p:tgtEl>
                                          <p:spTgt spid="10">
                                            <p:txEl>
                                              <p:pRg st="0" end="0"/>
                                            </p:txEl>
                                          </p:spTgt>
                                        </p:tgtEl>
                                      </p:cBhvr>
                                    </p:animEffect>
                                  </p:childTnLst>
                                </p:cTn>
                              </p:par>
                            </p:childTnLst>
                          </p:cTn>
                        </p:par>
                        <p:par>
                          <p:cTn id="34" fill="hold">
                            <p:stCondLst>
                              <p:cond delay="3450"/>
                            </p:stCondLst>
                            <p:childTnLst>
                              <p:par>
                                <p:cTn id="35" presetID="10" presetClass="entr" presetSubtype="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fade">
                                      <p:cBhvr>
                                        <p:cTn id="40" dur="500"/>
                                        <p:tgtEl>
                                          <p:spTgt spid="16">
                                            <p:txEl>
                                              <p:pRg st="0" end="0"/>
                                            </p:txEl>
                                          </p:spTgt>
                                        </p:tgtEl>
                                      </p:cBhvr>
                                    </p:animEffect>
                                  </p:childTnLst>
                                </p:cTn>
                              </p:par>
                            </p:childTnLst>
                          </p:cTn>
                        </p:par>
                        <p:par>
                          <p:cTn id="41" fill="hold">
                            <p:stCondLst>
                              <p:cond delay="395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childTnLst>
                          </p:cTn>
                        </p:par>
                        <p:par>
                          <p:cTn id="48" fill="hold">
                            <p:stCondLst>
                              <p:cond delay="4450"/>
                            </p:stCondLst>
                            <p:childTnLst>
                              <p:par>
                                <p:cTn id="49" presetID="10"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3" decel="100000" fill="hold" nodeType="afterEffect">
                  <p:stCondLst>
                    <p:cond delay="0"/>
                  </p:stCondLst>
                  <p:iterate type="lt">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10" presetClass="entr" presetSubtype="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8" grpId="0"/>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33" grpId="0" animBg="1"/>
      <p:bldP spid="6"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tx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8" decel="100000" fill="hold" grpId="0" nodeType="afterEffect">
                                  <p:stCondLst>
                                    <p:cond delay="0"/>
                                  </p:stCondLst>
                                  <p:iterate type="wd">
                                    <p:tmPct val="10000"/>
                                  </p:iterate>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250"/>
                                  </p:stCondLst>
                                  <p:iterate type="wd">
                                    <p:tmPct val="10000"/>
                                  </p:iterate>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1+#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par>
                          <p:cTn id="30" fill="hold">
                            <p:stCondLst>
                              <p:cond delay="1300"/>
                            </p:stCondLst>
                            <p:childTnLst>
                              <p:par>
                                <p:cTn id="31" presetID="10" presetClass="entr" presetSubtype="0" fill="hold" grpId="0" nodeType="afterEffect">
                                  <p:stCondLst>
                                    <p:cond delay="50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0-#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2" decel="100000" fill="hold" nodeType="withEffect">
                  <p:stCondLst>
                    <p:cond delay="250"/>
                  </p:stCondLst>
                  <p:iterate type="wd">
                    <p:tmPct val="10000"/>
                  </p:iterate>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1+#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10" presetClass="entr" presetSubtype="0" fill="hold" nodeType="after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animBg="1"/>
      <p:bldP spid="7" grpId="0" animBg="1"/>
      <p:bldP spid="10" grpId="0" animBg="1"/>
      <p:bldP spid="11"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4" presetClass="entr" presetSubtype="10"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14" presetClass="entr" presetSubtype="10" fill="hold" grpId="0" nodeType="withEffect">
                                  <p:stCondLst>
                                    <p:cond delay="25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250"/>
                                  </p:stCondLst>
                                  <p:childTnLst>
                                    <p:set>
                                      <p:cBhvr>
                                        <p:cTn id="16" dur="1" fill="hold">
                                          <p:stCondLst>
                                            <p:cond delay="0"/>
                                          </p:stCondLst>
                                        </p:cTn>
                                        <p:tgtEl>
                                          <p:spTgt spid="9">
                                            <p:bg/>
                                          </p:spTgt>
                                        </p:tgtEl>
                                        <p:attrNameLst>
                                          <p:attrName>style.visibility</p:attrName>
                                        </p:attrNameLst>
                                      </p:cBhvr>
                                      <p:to>
                                        <p:strVal val="visible"/>
                                      </p:to>
                                    </p:set>
                                    <p:animEffect transition="in" filter="randombar(horizontal)">
                                      <p:cBhvr>
                                        <p:cTn id="17" dur="500"/>
                                        <p:tgtEl>
                                          <p:spTgt spid="9">
                                            <p:bg/>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2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randombar(horizontal)">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animBg="1">
        <p:tmplLst>
          <p:tmpl>
            <p:tnLst>
              <p:par>
                <p:cTn presetID="14" presetClass="entr" presetSubtype="1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1">
            <p:tnLst>
              <p:par>
                <p:cTn presetID="14" presetClass="entr" presetSubtype="10" fill="hold" nodeType="click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P spid="10" grpId="0"/>
      <p:bldP spid="11"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58726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2979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2" presetClass="entr" presetSubtype="9" decel="100000" fill="hold" nodeType="afterEffect">
                  <p:stCondLst>
                    <p:cond delay="0"/>
                  </p:stCondLst>
                  <p:iterate type="lt">
                    <p:tmPct val="10000"/>
                  </p:iterate>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0-#ppt_w/2"/>
                          </p:val>
                        </p:tav>
                        <p:tav tm="100000">
                          <p:val>
                            <p:strVal val="#ppt_x"/>
                          </p:val>
                        </p:tav>
                      </p:tavLst>
                    </p:anim>
                    <p:anim calcmode="lin" valueType="num">
                      <p:cBhvr additive="base">
                        <p:cTn dur="500" fill="hold"/>
                        <p:tgtEl>
                          <p:spTgt spid="4"/>
                        </p:tgtEl>
                        <p:attrNameLst>
                          <p:attrName>ppt_y</p:attrName>
                        </p:attrNameLst>
                      </p:cBhvr>
                      <p:tavLst>
                        <p:tav tm="0">
                          <p:val>
                            <p:strVal val="0-#ppt_h/2"/>
                          </p:val>
                        </p:tav>
                        <p:tav tm="100000">
                          <p:val>
                            <p:strVal val="#ppt_y"/>
                          </p:val>
                        </p:tav>
                      </p:tavLst>
                    </p:anim>
                  </p:childTnLst>
                </p:cTn>
              </p:par>
            </p:tnLst>
          </p:tmpl>
        </p:tmplLst>
      </p:bldP>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500"/>
                                        <p:tgtEl>
                                          <p:spTgt spid="12">
                                            <p:bg/>
                                          </p:spTgt>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bg/>
                                          </p:spTgt>
                                        </p:tgtEl>
                                        <p:attrNameLst>
                                          <p:attrName>style.visibility</p:attrName>
                                        </p:attrNameLst>
                                      </p:cBhvr>
                                      <p:to>
                                        <p:strVal val="visible"/>
                                      </p:to>
                                    </p:set>
                                    <p:animEffect transition="in" filter="fade">
                                      <p:cBhvr>
                                        <p:cTn id="17" dur="500"/>
                                        <p:tgtEl>
                                          <p:spTgt spid="13">
                                            <p:bg/>
                                          </p:spTgt>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uiExpand="1" build="allAtOnce" animBg="1">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allAtOnce" animBg="1">
        <p:tmplLst>
          <p:tmpl>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8">
                                            <p:bg/>
                                          </p:spTgt>
                                        </p:tgtEl>
                                        <p:attrNameLst>
                                          <p:attrName>style.visibility</p:attrName>
                                        </p:attrNameLst>
                                      </p:cBhvr>
                                      <p:to>
                                        <p:strVal val="visible"/>
                                      </p:to>
                                    </p:set>
                                    <p:animEffect transition="in" filter="wipe(up)">
                                      <p:cBhvr>
                                        <p:cTn id="14" dur="500"/>
                                        <p:tgtEl>
                                          <p:spTgt spid="18">
                                            <p:bg/>
                                          </p:spTgt>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up)">
                                      <p:cBhvr>
                                        <p:cTn id="17" dur="500"/>
                                        <p:tgtEl>
                                          <p:spTgt spid="18">
                                            <p:txEl>
                                              <p:pRg st="0" end="0"/>
                                            </p:txEl>
                                          </p:spTgt>
                                        </p:tgtEl>
                                      </p:cBhvr>
                                    </p:animEffect>
                                  </p:childTnLst>
                                </p:cTn>
                              </p:par>
                            </p:childTnLst>
                          </p:cTn>
                        </p:par>
                        <p:par>
                          <p:cTn id="18" fill="hold">
                            <p:stCondLst>
                              <p:cond delay="1000"/>
                            </p:stCondLst>
                            <p:childTnLst>
                              <p:par>
                                <p:cTn id="19" presetID="2" presetClass="entr" presetSubtype="4" decel="100000" fill="hold" grpId="0" nodeType="after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 calcmode="lin" valueType="num">
                                      <p:cBhvr additive="base">
                                        <p:cTn id="2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20">
                                            <p:txEl>
                                              <p:pRg st="0" end="0"/>
                                            </p:txEl>
                                          </p:spTgt>
                                        </p:tgtEl>
                                        <p:attrNameLst>
                                          <p:attrName>style.visibility</p:attrName>
                                        </p:attrNameLst>
                                      </p:cBhvr>
                                      <p:to>
                                        <p:strVal val="visible"/>
                                      </p:to>
                                    </p:set>
                                    <p:anim calcmode="lin" valueType="num">
                                      <p:cBhvr additive="base">
                                        <p:cTn id="25"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2" presetClass="entr" presetSubtype="1" fill="hold" grpId="0" nodeType="afterEffect">
                                  <p:stCondLst>
                                    <p:cond delay="25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250"/>
                                  </p:stCondLst>
                                  <p:childTnLst>
                                    <p:set>
                                      <p:cBhvr>
                                        <p:cTn id="32" dur="1" fill="hold">
                                          <p:stCondLst>
                                            <p:cond delay="0"/>
                                          </p:stCondLst>
                                        </p:cTn>
                                        <p:tgtEl>
                                          <p:spTgt spid="14">
                                            <p:bg/>
                                          </p:spTgt>
                                        </p:tgtEl>
                                        <p:attrNameLst>
                                          <p:attrName>style.visibility</p:attrName>
                                        </p:attrNameLst>
                                      </p:cBhvr>
                                      <p:to>
                                        <p:strVal val="visible"/>
                                      </p:to>
                                    </p:set>
                                    <p:animEffect transition="in" filter="wipe(up)">
                                      <p:cBhvr>
                                        <p:cTn id="33" dur="500"/>
                                        <p:tgtEl>
                                          <p:spTgt spid="14">
                                            <p:bg/>
                                          </p:spTgt>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up)">
                                      <p:cBhvr>
                                        <p:cTn id="36" dur="500"/>
                                        <p:tgtEl>
                                          <p:spTgt spid="14">
                                            <p:txEl>
                                              <p:pRg st="0" end="0"/>
                                            </p:txEl>
                                          </p:spTgt>
                                        </p:tgtEl>
                                      </p:cBhvr>
                                    </p:animEffect>
                                  </p:childTnLst>
                                </p:cTn>
                              </p:par>
                            </p:childTnLst>
                          </p:cTn>
                        </p:par>
                        <p:par>
                          <p:cTn id="37" fill="hold">
                            <p:stCondLst>
                              <p:cond delay="2250"/>
                            </p:stCondLst>
                            <p:childTnLst>
                              <p:par>
                                <p:cTn id="38" presetID="2" presetClass="entr" presetSubtype="4" decel="100000" fill="hold" grpId="0" nodeType="after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 calcmode="lin" valueType="num">
                                      <p:cBhvr additive="base">
                                        <p:cTn id="40"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childTnLst>
                                    <p:set>
                                      <p:cBhvr>
                                        <p:cTn id="43" dur="1" fill="hold">
                                          <p:stCondLst>
                                            <p:cond delay="0"/>
                                          </p:stCondLst>
                                        </p:cTn>
                                        <p:tgtEl>
                                          <p:spTgt spid="17">
                                            <p:txEl>
                                              <p:pRg st="0" end="0"/>
                                            </p:txEl>
                                          </p:spTgt>
                                        </p:tgtEl>
                                        <p:attrNameLst>
                                          <p:attrName>style.visibility</p:attrName>
                                        </p:attrNameLst>
                                      </p:cBhvr>
                                      <p:to>
                                        <p:strVal val="visible"/>
                                      </p:to>
                                    </p:set>
                                    <p:anim calcmode="lin" valueType="num">
                                      <p:cBhvr additive="base">
                                        <p:cTn id="4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750"/>
                            </p:stCondLst>
                            <p:childTnLst>
                              <p:par>
                                <p:cTn id="47" presetID="22" presetClass="entr" presetSubtype="1" fill="hold" grpId="0" nodeType="afterEffect">
                                  <p:stCondLst>
                                    <p:cond delay="25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par>
                                <p:cTn id="50" presetID="22" presetClass="entr" presetSubtype="1" fill="hold" grpId="0" nodeType="withEffect">
                                  <p:stCondLst>
                                    <p:cond delay="250"/>
                                  </p:stCondLst>
                                  <p:childTnLst>
                                    <p:set>
                                      <p:cBhvr>
                                        <p:cTn id="51" dur="1" fill="hold">
                                          <p:stCondLst>
                                            <p:cond delay="0"/>
                                          </p:stCondLst>
                                        </p:cTn>
                                        <p:tgtEl>
                                          <p:spTgt spid="22">
                                            <p:bg/>
                                          </p:spTgt>
                                        </p:tgtEl>
                                        <p:attrNameLst>
                                          <p:attrName>style.visibility</p:attrName>
                                        </p:attrNameLst>
                                      </p:cBhvr>
                                      <p:to>
                                        <p:strVal val="visible"/>
                                      </p:to>
                                    </p:set>
                                    <p:animEffect transition="in" filter="wipe(up)">
                                      <p:cBhvr>
                                        <p:cTn id="52" dur="500"/>
                                        <p:tgtEl>
                                          <p:spTgt spid="22">
                                            <p:bg/>
                                          </p:spTgt>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wipe(up)">
                                      <p:cBhvr>
                                        <p:cTn id="55" dur="500"/>
                                        <p:tgtEl>
                                          <p:spTgt spid="22">
                                            <p:txEl>
                                              <p:pRg st="0" end="0"/>
                                            </p:txEl>
                                          </p:spTgt>
                                        </p:tgtEl>
                                      </p:cBhvr>
                                    </p:animEffect>
                                  </p:childTnLst>
                                </p:cTn>
                              </p:par>
                            </p:childTnLst>
                          </p:cTn>
                        </p:par>
                        <p:par>
                          <p:cTn id="56" fill="hold">
                            <p:stCondLst>
                              <p:cond delay="3500"/>
                            </p:stCondLst>
                            <p:childTnLst>
                              <p:par>
                                <p:cTn id="57" presetID="2" presetClass="entr" presetSubtype="4" decel="10000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1" presetID="2" presetClass="entr" presetSubtype="4" decel="100000" fill="hold" grpId="0" nodeType="with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anim calcmode="lin" valueType="num">
                                      <p:cBhvr additive="base">
                                        <p:cTn id="6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build="p" animBg="1">
        <p:tmplLst>
          <p:tmpl>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animBg="1">
        <p:tmplLst>
          <p:tmpl>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 lvl="1">
            <p:tnLst>
              <p:par>
                <p:cTn presetID="2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animBg="1">
        <p:tmplLst>
          <p:tmpl>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 lvl="1">
            <p:tnLst>
              <p:par>
                <p:cTn presetID="22" presetClass="entr" presetSubtype="1"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up)">
                      <p:cBhvr>
                        <p:cTn dur="500"/>
                        <p:tgtEl>
                          <p:spTgt spid="22"/>
                        </p:tgtEl>
                      </p:cBhvr>
                    </p:animEffect>
                  </p:childTnLst>
                </p:cTn>
              </p:par>
            </p:tnLst>
          </p:tmpl>
        </p:tmplLst>
      </p:bldP>
      <p:bldP spid="23" grpId="0"/>
      <p:bldP spid="24" grpId="0" build="p">
        <p:tmplLst>
          <p:tmpl lvl="1">
            <p:tnLst>
              <p:par>
                <p:cTn presetID="2" presetClass="entr" presetSubtype="4"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88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2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0-#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750"/>
                            </p:stCondLst>
                            <p:childTnLst>
                              <p:par>
                                <p:cTn id="26" presetID="2" presetClass="entr" presetSubtype="8" decel="100000" fill="hold" grpId="0" nodeType="afterEffect">
                                  <p:stCondLst>
                                    <p:cond delay="0"/>
                                  </p:stCondLst>
                                  <p:iterate type="lt">
                                    <p:tmPct val="10000"/>
                                  </p:iterate>
                                  <p:childTnLst>
                                    <p:set>
                                      <p:cBhvr>
                                        <p:cTn id="27" dur="1" fill="hold">
                                          <p:stCondLst>
                                            <p:cond delay="0"/>
                                          </p:stCondLst>
                                        </p:cTn>
                                        <p:tgtEl>
                                          <p:spTgt spid="26">
                                            <p:txEl>
                                              <p:pRg st="0" end="0"/>
                                            </p:txEl>
                                          </p:spTgt>
                                        </p:tgtEl>
                                        <p:attrNameLst>
                                          <p:attrName>style.visibility</p:attrName>
                                        </p:attrNameLst>
                                      </p:cBhvr>
                                      <p:to>
                                        <p:strVal val="visible"/>
                                      </p:to>
                                    </p:set>
                                    <p:anim calcmode="lin" valueType="num">
                                      <p:cBhvr additive="base">
                                        <p:cTn id="28"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6">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250"/>
                                  </p:stCondLst>
                                  <p:iterate type="wd">
                                    <p:tmPct val="10000"/>
                                  </p:iterate>
                                  <p:childTnLst>
                                    <p:set>
                                      <p:cBhvr>
                                        <p:cTn id="31" dur="1" fill="hold">
                                          <p:stCondLst>
                                            <p:cond delay="0"/>
                                          </p:stCondLst>
                                        </p:cTn>
                                        <p:tgtEl>
                                          <p:spTgt spid="27">
                                            <p:txEl>
                                              <p:pRg st="0" end="0"/>
                                            </p:txEl>
                                          </p:spTgt>
                                        </p:tgtEl>
                                        <p:attrNameLst>
                                          <p:attrName>style.visibility</p:attrName>
                                        </p:attrNameLst>
                                      </p:cBhvr>
                                      <p:to>
                                        <p:strVal val="visible"/>
                                      </p:to>
                                    </p:set>
                                    <p:anim calcmode="lin" valueType="num">
                                      <p:cBhvr additive="base">
                                        <p:cTn id="3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3"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iterate type="wd">
                                    <p:tmPct val="10000"/>
                                  </p:iterate>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800"/>
                            </p:stCondLst>
                            <p:childTnLst>
                              <p:par>
                                <p:cTn id="14" presetID="16" presetClass="entr" presetSubtype="37" fill="hold" nodeType="afterEffect">
                                  <p:stCondLst>
                                    <p:cond delay="250"/>
                                  </p:stCondLst>
                                  <p:childTnLst>
                                    <p:set>
                                      <p:cBhvr>
                                        <p:cTn id="15" dur="1" fill="hold">
                                          <p:stCondLst>
                                            <p:cond delay="0"/>
                                          </p:stCondLst>
                                        </p:cTn>
                                        <p:tgtEl>
                                          <p:spTgt spid="10"/>
                                        </p:tgtEl>
                                        <p:attrNameLst>
                                          <p:attrName>style.visibility</p:attrName>
                                        </p:attrNameLst>
                                      </p:cBhvr>
                                      <p:to>
                                        <p:strVal val="visible"/>
                                      </p:to>
                                    </p:set>
                                    <p:animEffect transition="in" filter="barn(outVertical)">
                                      <p:cBhvr>
                                        <p:cTn id="16" dur="500"/>
                                        <p:tgtEl>
                                          <p:spTgt spid="10"/>
                                        </p:tgtEl>
                                      </p:cBhvr>
                                    </p:animEffect>
                                  </p:childTnLst>
                                </p:cTn>
                              </p:par>
                            </p:childTnLst>
                          </p:cTn>
                        </p:par>
                        <p:par>
                          <p:cTn id="17" fill="hold">
                            <p:stCondLst>
                              <p:cond delay="1550"/>
                            </p:stCondLst>
                            <p:childTnLst>
                              <p:par>
                                <p:cTn id="18" presetID="2" presetClass="entr" presetSubtype="4" decel="10000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tmplLst>
          <p:tmpl lvl="1">
            <p:tnLst>
              <p:par>
                <p:cTn presetID="2" presetClass="entr" presetSubtype="2" decel="100000" fill="hold" nodeType="withEffect">
                  <p:stCondLst>
                    <p:cond delay="25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 calcmode="lin" valueType="num">
                                      <p:cBhvr>
                                        <p:cTn id="13" dur="500" fill="hold"/>
                                        <p:tgtEl>
                                          <p:spTgt spid="6"/>
                                        </p:tgtEl>
                                        <p:attrNameLst>
                                          <p:attrName>style.rotation</p:attrName>
                                        </p:attrNameLst>
                                      </p:cBhvr>
                                      <p:tavLst>
                                        <p:tav tm="0">
                                          <p:val>
                                            <p:fltVal val="360"/>
                                          </p:val>
                                        </p:tav>
                                        <p:tav tm="100000">
                                          <p:val>
                                            <p:fltVal val="0"/>
                                          </p:val>
                                        </p:tav>
                                      </p:tavLst>
                                    </p:anim>
                                    <p:animEffect transition="in" filter="fade">
                                      <p:cBhvr>
                                        <p:cTn id="14" dur="500"/>
                                        <p:tgtEl>
                                          <p:spTgt spid="6"/>
                                        </p:tgtEl>
                                      </p:cBhvr>
                                    </p:animEffect>
                                  </p:childTnLst>
                                </p:cTn>
                              </p:par>
                              <p:par>
                                <p:cTn id="15" presetID="49" presetClass="entr" presetSubtype="0" decel="10000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 calcmode="lin" valueType="num">
                                      <p:cBhvr>
                                        <p:cTn id="19" dur="500" fill="hold"/>
                                        <p:tgtEl>
                                          <p:spTgt spid="5"/>
                                        </p:tgtEl>
                                        <p:attrNameLst>
                                          <p:attrName>style.rotation</p:attrName>
                                        </p:attrNameLst>
                                      </p:cBhvr>
                                      <p:tavLst>
                                        <p:tav tm="0">
                                          <p:val>
                                            <p:fltVal val="360"/>
                                          </p:val>
                                        </p:tav>
                                        <p:tav tm="100000">
                                          <p:val>
                                            <p:fltVal val="0"/>
                                          </p:val>
                                        </p:tav>
                                      </p:tavLst>
                                    </p:anim>
                                    <p:animEffect transition="in" filter="fade">
                                      <p:cBhvr>
                                        <p:cTn id="20" dur="500"/>
                                        <p:tgtEl>
                                          <p:spTgt spid="5"/>
                                        </p:tgtEl>
                                      </p:cBhvr>
                                    </p:animEffect>
                                  </p:childTnLst>
                                </p:cTn>
                              </p:par>
                            </p:childTnLst>
                          </p:cTn>
                        </p:par>
                        <p:par>
                          <p:cTn id="21" fill="hold">
                            <p:stCondLst>
                              <p:cond delay="1000"/>
                            </p:stCondLst>
                            <p:childTnLst>
                              <p:par>
                                <p:cTn id="22" presetID="2" presetClass="entr" presetSubtype="2" decel="100000" fill="hold" grpId="0" nodeType="afterEffect">
                                  <p:stCondLst>
                                    <p:cond delay="250"/>
                                  </p:stCondLst>
                                  <p:iterate type="wd">
                                    <p:tmPct val="10000"/>
                                  </p:iterate>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800"/>
                            </p:stCondLst>
                            <p:childTnLst>
                              <p:par>
                                <p:cTn id="27" presetID="2" presetClass="entr" presetSubtype="8" decel="100000" fill="hold" grpId="0" nodeType="afterEffect">
                                  <p:stCondLst>
                                    <p:cond delay="25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0-#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2800"/>
                            </p:stCondLst>
                            <p:childTnLst>
                              <p:par>
                                <p:cTn id="40" presetID="2" presetClass="entr" presetSubtype="8" decel="100000" fill="hold" grpId="0" nodeType="afterEffect">
                                  <p:stCondLst>
                                    <p:cond delay="25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0-#ppt_w/2"/>
                                          </p:val>
                                        </p:tav>
                                        <p:tav tm="100000">
                                          <p:val>
                                            <p:strVal val="#ppt_x"/>
                                          </p:val>
                                        </p:tav>
                                      </p:tavLst>
                                    </p:anim>
                                    <p:anim calcmode="lin" valueType="num">
                                      <p:cBhvr additive="base">
                                        <p:cTn id="43" dur="500" fill="hold"/>
                                        <p:tgtEl>
                                          <p:spTgt spid="11"/>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13">
                                            <p:txEl>
                                              <p:pRg st="0" end="0"/>
                                            </p:txEl>
                                          </p:spTgt>
                                        </p:tgtEl>
                                        <p:attrNameLst>
                                          <p:attrName>style.visibility</p:attrName>
                                        </p:attrNameLst>
                                      </p:cBhvr>
                                      <p:to>
                                        <p:strVal val="visible"/>
                                      </p:to>
                                    </p:set>
                                    <p:anim calcmode="lin" valueType="num">
                                      <p:cBhvr additive="base">
                                        <p:cTn id="46"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3">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2" decel="100000"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1+#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animBg="1"/>
      <p:bldP spid="6" grpId="0"/>
      <p:bldP spid="7" grpId="0"/>
      <p:bldP spid="2" grpId="0" animBg="1"/>
      <p:bldP spid="9" grpId="0">
        <p:tmplLst>
          <p:tmpl>
            <p:tnLst>
              <p:par>
                <p:cTn presetID="2" presetClass="entr" presetSubtype="2" decel="100000" fill="hold" nodeType="with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p:tmplLst>
          <p:tmpl>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3" name="正方形/長方形 2"/>
          <p:cNvSpPr/>
          <p:nvPr userDrawn="1"/>
        </p:nvSpPr>
        <p:spPr>
          <a:xfrm>
            <a:off x="17065166" y="9251885"/>
            <a:ext cx="405045" cy="1035115"/>
          </a:xfrm>
          <a:prstGeom prst="rect">
            <a:avLst/>
          </a:prstGeom>
          <a:solidFill>
            <a:schemeClr val="bg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US"/>
          </a:p>
        </p:txBody>
      </p:sp>
      <p:sp>
        <p:nvSpPr>
          <p:cNvPr id="17" name="正方形/長方形 16"/>
          <p:cNvSpPr/>
          <p:nvPr userDrawn="1"/>
        </p:nvSpPr>
        <p:spPr>
          <a:xfrm>
            <a:off x="0" y="8204135"/>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10351150"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childTnLst>
                          </p:cTn>
                        </p:par>
                        <p:par>
                          <p:cTn id="17" fill="hold">
                            <p:stCondLst>
                              <p:cond delay="500"/>
                            </p:stCondLst>
                            <p:childTnLst>
                              <p:par>
                                <p:cTn id="18" presetID="2" presetClass="entr" presetSubtype="9" decel="100000" fill="hold" grpId="0" nodeType="afterEffect">
                                  <p:stCondLst>
                                    <p:cond delay="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0"/>
                                  </p:stCondLst>
                                  <p:iterate type="wd">
                                    <p:tmPct val="10000"/>
                                  </p:iterate>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050"/>
                            </p:stCondLst>
                            <p:childTnLst>
                              <p:par>
                                <p:cTn id="27" presetID="10" presetClass="entr" presetSubtype="0" fill="hold" grpId="0" nodeType="after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fade">
                                      <p:cBhvr>
                                        <p:cTn id="32" dur="500"/>
                                        <p:tgtEl>
                                          <p:spTgt spid="14">
                                            <p:txEl>
                                              <p:pRg st="0" end="0"/>
                                            </p:txEl>
                                          </p:spTgt>
                                        </p:tgtEl>
                                      </p:cBhvr>
                                    </p:animEffect>
                                  </p:childTnLst>
                                </p:cTn>
                              </p:par>
                            </p:childTnLst>
                          </p:cTn>
                        </p:par>
                        <p:par>
                          <p:cTn id="33" fill="hold">
                            <p:stCondLst>
                              <p:cond delay="20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fade">
                                      <p:cBhvr>
                                        <p:cTn id="39" dur="500"/>
                                        <p:tgtEl>
                                          <p:spTgt spid="16">
                                            <p:txEl>
                                              <p:pRg st="0" end="0"/>
                                            </p:txEl>
                                          </p:spTgt>
                                        </p:tgtEl>
                                      </p:cBhvr>
                                    </p:animEffect>
                                  </p:childTnLst>
                                </p:cTn>
                              </p:par>
                            </p:childTnLst>
                          </p:cTn>
                        </p:par>
                        <p:par>
                          <p:cTn id="40" fill="hold">
                            <p:stCondLst>
                              <p:cond delay="255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Effect transition="in" filter="fade">
                                      <p:cBhvr>
                                        <p:cTn id="46" dur="500"/>
                                        <p:tgtEl>
                                          <p:spTgt spid="15">
                                            <p:txEl>
                                              <p:pRg st="0" end="0"/>
                                            </p:txEl>
                                          </p:spTgt>
                                        </p:tgtEl>
                                      </p:cBhvr>
                                    </p:animEffect>
                                  </p:childTnLst>
                                </p:cTn>
                              </p:par>
                            </p:childTnLst>
                          </p:cTn>
                        </p:par>
                        <p:par>
                          <p:cTn id="47" fill="hold">
                            <p:stCondLst>
                              <p:cond delay="3050"/>
                            </p:stCondLst>
                            <p:childTnLst>
                              <p:par>
                                <p:cTn id="48" presetID="10" presetClass="entr" presetSubtype="0" fill="hold" grpId="0" nodeType="afterEffect">
                                  <p:stCondLst>
                                    <p:cond delay="25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par>
                          <p:cTn id="51" fill="hold">
                            <p:stCondLst>
                              <p:cond delay="3800"/>
                            </p:stCondLst>
                            <p:childTnLst>
                              <p:par>
                                <p:cTn id="52" presetID="22" presetClass="entr" presetSubtype="8" fill="hold" grpId="0"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animEffect transition="in" filter="fade">
                                      <p:cBhvr>
                                        <p:cTn id="61" dur="500"/>
                                        <p:tgtEl>
                                          <p:spTgt spid="19">
                                            <p:txEl>
                                              <p:pRg st="0" end="0"/>
                                            </p:txEl>
                                          </p:spTgt>
                                        </p:tgtEl>
                                      </p:cBhvr>
                                    </p:animEffect>
                                  </p:childTnLst>
                                </p:cTn>
                              </p:par>
                            </p:childTnLst>
                          </p:cTn>
                        </p:par>
                        <p:par>
                          <p:cTn id="62" fill="hold">
                            <p:stCondLst>
                              <p:cond delay="5050"/>
                            </p:stCondLst>
                            <p:childTnLst>
                              <p:par>
                                <p:cTn id="63" presetID="10" presetClass="entr" presetSubtype="0" fill="hold" grpId="0"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1">
                                            <p:txEl>
                                              <p:pRg st="0" end="0"/>
                                            </p:txEl>
                                          </p:spTgt>
                                        </p:tgtEl>
                                        <p:attrNameLst>
                                          <p:attrName>style.visibility</p:attrName>
                                        </p:attrNameLst>
                                      </p:cBhvr>
                                      <p:to>
                                        <p:strVal val="visible"/>
                                      </p:to>
                                    </p:set>
                                    <p:animEffect transition="in" filter="fade">
                                      <p:cBhvr>
                                        <p:cTn id="68" dur="500"/>
                                        <p:tgtEl>
                                          <p:spTgt spid="21">
                                            <p:txEl>
                                              <p:pRg st="0" end="0"/>
                                            </p:txEl>
                                          </p:spTgt>
                                        </p:tgtEl>
                                      </p:cBhvr>
                                    </p:animEffect>
                                  </p:childTnLst>
                                </p:cTn>
                              </p:par>
                            </p:childTnLst>
                          </p:cTn>
                        </p:par>
                        <p:par>
                          <p:cTn id="69" fill="hold">
                            <p:stCondLst>
                              <p:cond delay="5550"/>
                            </p:stCondLst>
                            <p:childTnLst>
                              <p:par>
                                <p:cTn id="70" presetID="10" presetClass="entr" presetSubtype="0"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fade">
                                      <p:cBhvr>
                                        <p:cTn id="72" dur="500"/>
                                        <p:tgtEl>
                                          <p:spTgt spid="2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3">
                                            <p:txEl>
                                              <p:pRg st="0" end="0"/>
                                            </p:txEl>
                                          </p:spTgt>
                                        </p:tgtEl>
                                        <p:attrNameLst>
                                          <p:attrName>style.visibility</p:attrName>
                                        </p:attrNameLst>
                                      </p:cBhvr>
                                      <p:to>
                                        <p:strVal val="visible"/>
                                      </p:to>
                                    </p:set>
                                    <p:animEffect transition="in" filter="fade">
                                      <p:cBhvr>
                                        <p:cTn id="75"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5" grpId="0" animBg="1"/>
      <p:bldP spid="6" grpId="0"/>
      <p:bldP spid="7" grpId="0"/>
      <p:bldP spid="8"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2" grpId="0" animBg="1"/>
      <p:bldP spid="12" grpId="0" animBg="1"/>
      <p:bldP spid="13" grpId="0" animBg="1"/>
      <p:bldP spid="14" grpId="0" build="p">
        <p:tmplLst>
          <p:tmpl lvl="1">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8" grpId="0"/>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 calcmode="lin" valueType="num">
                                      <p:cBhvr>
                                        <p:cTn id="9" dur="500" fill="hold"/>
                                        <p:tgtEl>
                                          <p:spTgt spid="10"/>
                                        </p:tgtEl>
                                        <p:attrNameLst>
                                          <p:attrName>style.rotation</p:attrName>
                                        </p:attrNameLst>
                                      </p:cBhvr>
                                      <p:tavLst>
                                        <p:tav tm="0">
                                          <p:val>
                                            <p:fltVal val="360"/>
                                          </p:val>
                                        </p:tav>
                                        <p:tav tm="100000">
                                          <p:val>
                                            <p:fltVal val="0"/>
                                          </p:val>
                                        </p:tav>
                                      </p:tavLst>
                                    </p:anim>
                                    <p:animEffect transition="in" filter="fade">
                                      <p:cBhvr>
                                        <p:cTn id="10" dur="500"/>
                                        <p:tgtEl>
                                          <p:spTgt spid="10"/>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360"/>
                                          </p:val>
                                        </p:tav>
                                        <p:tav tm="100000">
                                          <p:val>
                                            <p:fltVal val="0"/>
                                          </p:val>
                                        </p:tav>
                                      </p:tavLst>
                                    </p:anim>
                                    <p:animEffect transition="in" filter="fade">
                                      <p:cBhvr>
                                        <p:cTn id="16" dur="500"/>
                                        <p:tgtEl>
                                          <p:spTgt spid="9"/>
                                        </p:tgtEl>
                                      </p:cBhvr>
                                    </p:animEffect>
                                  </p:childTnLst>
                                </p:cTn>
                              </p:par>
                            </p:childTnLst>
                          </p:cTn>
                        </p:par>
                        <p:par>
                          <p:cTn id="17" fill="hold">
                            <p:stCondLst>
                              <p:cond delay="500"/>
                            </p:stCondLst>
                            <p:childTnLst>
                              <p:par>
                                <p:cTn id="18" presetID="2" presetClass="entr" presetSubtype="9" decel="100000" fill="hold" grpId="0" nodeType="afterEffect">
                                  <p:stCondLst>
                                    <p:cond delay="250"/>
                                  </p:stCondLst>
                                  <p:iterate type="wd">
                                    <p:tmPct val="10000"/>
                                  </p:iterate>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16" presetClass="entr" presetSubtype="37" fill="hold" nodeType="after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barn(outVertical)">
                                      <p:cBhvr>
                                        <p:cTn id="29" dur="500"/>
                                        <p:tgtEl>
                                          <p:spTgt spid="12"/>
                                        </p:tgtEl>
                                      </p:cBhvr>
                                    </p:animEffect>
                                  </p:childTnLst>
                                </p:cTn>
                              </p:par>
                              <p:par>
                                <p:cTn id="30" presetID="2" presetClass="entr" presetSubtype="4" decel="100000" fill="hold" grpId="0" nodeType="withEffect">
                                  <p:stCondLst>
                                    <p:cond delay="125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 presetClass="entr" presetSubtype="4" decel="100000" fill="hold" nodeType="withEffect">
                  <p:stCondLst>
                    <p:cond delay="1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p:bldP spid="11" grpId="0" build="p">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build="p">
        <p:tmplLst>
          <p:tmpl lvl="1">
            <p:tnLst>
              <p:par>
                <p:cTn presetID="2" presetClass="entr" presetSubtype="2" decel="100000" fill="hold" nodeType="withEffect">
                  <p:stCondLst>
                    <p:cond delay="25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50"/>
                            </p:stCondLst>
                            <p:childTnLst>
                              <p:par>
                                <p:cTn id="10" presetID="2" presetClass="entr" presetSubtype="4" decel="10000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sp>
        <p:nvSpPr>
          <p:cNvPr id="17" name="円/楕円 16"/>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p:tmplLst>
          <p:tmpl>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9"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694619" y="10183702"/>
            <a:ext cx="1434756" cy="1434756"/>
          </a:xfrm>
          <a:prstGeom prst="rect">
            <a:avLst/>
          </a:prstGeom>
        </p:spPr>
      </p:pic>
      <p:sp>
        <p:nvSpPr>
          <p:cNvPr id="13" name="テキスト プレースホルダー 11"/>
          <p:cNvSpPr>
            <a:spLocks noGrp="1"/>
          </p:cNvSpPr>
          <p:nvPr>
            <p:ph type="body" sz="quarter" idx="14" hasCustomPrompt="1"/>
          </p:nvPr>
        </p:nvSpPr>
        <p:spPr>
          <a:xfrm>
            <a:off x="8648151" y="5638555"/>
            <a:ext cx="8682531" cy="180877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0.92231 -0.927 L 0.09315 -0.0872 " pathEditMode="fixed" rAng="0" ptsTypes="AA">
                                      <p:cBhvr>
                                        <p:cTn id="6" dur="1000" spd="-100000" fill="hold"/>
                                        <p:tgtEl>
                                          <p:spTgt spid="12"/>
                                        </p:tgtEl>
                                        <p:attrNameLst>
                                          <p:attrName>ppt_x</p:attrName>
                                          <p:attrName>ppt_y</p:attrName>
                                        </p:attrNameLst>
                                      </p:cBhvr>
                                      <p:rCtr x="-41458" y="41991"/>
                                    </p:animMotion>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1000"/>
                                        <p:tgtEl>
                                          <p:spTgt spid="10"/>
                                        </p:tgtEl>
                                      </p:cBhvr>
                                    </p:animEffect>
                                  </p:childTnLst>
                                </p:cTn>
                              </p:par>
                            </p:childTnLst>
                          </p:cTn>
                        </p:par>
                        <p:par>
                          <p:cTn id="10" fill="hold">
                            <p:stCondLst>
                              <p:cond delay="1000"/>
                            </p:stCondLst>
                            <p:childTnLst>
                              <p:par>
                                <p:cTn id="11" presetID="2" presetClass="entr" presetSubtype="8" decel="10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 calcmode="lin" valueType="num">
                                      <p:cBhvr additive="base">
                                        <p:cTn id="1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decel="100000"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additive="base">
                                        <p:cTn id="22" dur="500" fill="hold"/>
                                        <p:tgtEl>
                                          <p:spTgt spid="35"/>
                                        </p:tgtEl>
                                        <p:attrNameLst>
                                          <p:attrName>ppt_x</p:attrName>
                                        </p:attrNameLst>
                                      </p:cBhvr>
                                      <p:tavLst>
                                        <p:tav tm="0">
                                          <p:val>
                                            <p:strVal val="0-#ppt_w/2"/>
                                          </p:val>
                                        </p:tav>
                                        <p:tav tm="100000">
                                          <p:val>
                                            <p:strVal val="#ppt_x"/>
                                          </p:val>
                                        </p:tav>
                                      </p:tavLst>
                                    </p:anim>
                                    <p:anim calcmode="lin" valueType="num">
                                      <p:cBhvr additive="base">
                                        <p:cTn id="23" dur="500" fill="hold"/>
                                        <p:tgtEl>
                                          <p:spTgt spid="35"/>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500" fill="hold"/>
                                        <p:tgtEl>
                                          <p:spTgt spid="31"/>
                                        </p:tgtEl>
                                        <p:attrNameLst>
                                          <p:attrName>ppt_x</p:attrName>
                                        </p:attrNameLst>
                                      </p:cBhvr>
                                      <p:tavLst>
                                        <p:tav tm="0">
                                          <p:val>
                                            <p:strVal val="0-#ppt_w/2"/>
                                          </p:val>
                                        </p:tav>
                                        <p:tav tm="100000">
                                          <p:val>
                                            <p:strVal val="#ppt_x"/>
                                          </p:val>
                                        </p:tav>
                                      </p:tavLst>
                                    </p:anim>
                                    <p:anim calcmode="lin" valueType="num">
                                      <p:cBhvr additive="base">
                                        <p:cTn id="27" dur="500" fill="hold"/>
                                        <p:tgtEl>
                                          <p:spTgt spid="31"/>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2" presetClass="entr" presetSubtype="8" decel="100000" fill="hold" grpId="0" nodeType="afterEffect">
                                  <p:stCondLst>
                                    <p:cond delay="500"/>
                                  </p:stCondLst>
                                  <p:childTnLst>
                                    <p:set>
                                      <p:cBhvr>
                                        <p:cTn id="30" dur="1" fill="hold">
                                          <p:stCondLst>
                                            <p:cond delay="0"/>
                                          </p:stCondLst>
                                        </p:cTn>
                                        <p:tgtEl>
                                          <p:spTgt spid="25">
                                            <p:txEl>
                                              <p:pRg st="0" end="0"/>
                                            </p:txEl>
                                          </p:spTgt>
                                        </p:tgtEl>
                                        <p:attrNameLst>
                                          <p:attrName>style.visibility</p:attrName>
                                        </p:attrNameLst>
                                      </p:cBhvr>
                                      <p:to>
                                        <p:strVal val="visible"/>
                                      </p:to>
                                    </p:set>
                                    <p:anim calcmode="lin" valueType="num">
                                      <p:cBhvr additive="base">
                                        <p:cTn id="31"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nodeType="withEffect">
                                  <p:stCondLst>
                                    <p:cond delay="50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0-#ppt_w/2"/>
                                          </p:val>
                                        </p:tav>
                                        <p:tav tm="100000">
                                          <p:val>
                                            <p:strVal val="#ppt_x"/>
                                          </p:val>
                                        </p:tav>
                                      </p:tavLst>
                                    </p:anim>
                                    <p:anim calcmode="lin" valueType="num">
                                      <p:cBhvr additive="base">
                                        <p:cTn id="36" dur="500" fill="hold"/>
                                        <p:tgtEl>
                                          <p:spTgt spid="22"/>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decel="10000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0-#ppt_w/2"/>
                                          </p:val>
                                        </p:tav>
                                        <p:tav tm="100000">
                                          <p:val>
                                            <p:strVal val="#ppt_x"/>
                                          </p:val>
                                        </p:tav>
                                      </p:tavLst>
                                    </p:anim>
                                    <p:anim calcmode="lin" valueType="num">
                                      <p:cBhvr additive="base">
                                        <p:cTn id="41" dur="500" fill="hold"/>
                                        <p:tgtEl>
                                          <p:spTgt spid="36"/>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3500"/>
                            </p:stCondLst>
                            <p:childTnLst>
                              <p:par>
                                <p:cTn id="47" presetID="2" presetClass="entr" presetSubtype="8" decel="100000" fill="hold" grpId="0" nodeType="afterEffect">
                                  <p:stCondLst>
                                    <p:cond delay="500"/>
                                  </p:stCondLst>
                                  <p:childTnLst>
                                    <p:set>
                                      <p:cBhvr>
                                        <p:cTn id="48" dur="1" fill="hold">
                                          <p:stCondLst>
                                            <p:cond delay="0"/>
                                          </p:stCondLst>
                                        </p:cTn>
                                        <p:tgtEl>
                                          <p:spTgt spid="29">
                                            <p:txEl>
                                              <p:pRg st="0" end="0"/>
                                            </p:txEl>
                                          </p:spTgt>
                                        </p:tgtEl>
                                        <p:attrNameLst>
                                          <p:attrName>style.visibility</p:attrName>
                                        </p:attrNameLst>
                                      </p:cBhvr>
                                      <p:to>
                                        <p:strVal val="visible"/>
                                      </p:to>
                                    </p:set>
                                    <p:anim calcmode="lin" valueType="num">
                                      <p:cBhvr additive="base">
                                        <p:cTn id="49"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8" decel="100000" fill="hold" nodeType="withEffect">
                                  <p:stCondLst>
                                    <p:cond delay="50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0-#ppt_w/2"/>
                                          </p:val>
                                        </p:tav>
                                        <p:tav tm="100000">
                                          <p:val>
                                            <p:strVal val="#ppt_x"/>
                                          </p:val>
                                        </p:tav>
                                      </p:tavLst>
                                    </p:anim>
                                    <p:anim calcmode="lin" valueType="num">
                                      <p:cBhvr additive="base">
                                        <p:cTn id="54" dur="500" fill="hold"/>
                                        <p:tgtEl>
                                          <p:spTgt spid="26"/>
                                        </p:tgtEl>
                                        <p:attrNameLst>
                                          <p:attrName>ppt_y</p:attrName>
                                        </p:attrNameLst>
                                      </p:cBhvr>
                                      <p:tavLst>
                                        <p:tav tm="0">
                                          <p:val>
                                            <p:strVal val="#ppt_y"/>
                                          </p:val>
                                        </p:tav>
                                        <p:tav tm="100000">
                                          <p:val>
                                            <p:strVal val="#ppt_y"/>
                                          </p:val>
                                        </p:tav>
                                      </p:tavLst>
                                    </p:anim>
                                  </p:childTnLst>
                                </p:cTn>
                              </p:par>
                            </p:childTnLst>
                          </p:cTn>
                        </p:par>
                        <p:par>
                          <p:cTn id="55" fill="hold">
                            <p:stCondLst>
                              <p:cond delay="4500"/>
                            </p:stCondLst>
                            <p:childTnLst>
                              <p:par>
                                <p:cTn id="56" presetID="2" presetClass="entr" presetSubtype="8" decel="100000" fill="hold" grpId="0" nodeType="after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additive="base">
                                        <p:cTn id="58" dur="500" fill="hold"/>
                                        <p:tgtEl>
                                          <p:spTgt spid="37"/>
                                        </p:tgtEl>
                                        <p:attrNameLst>
                                          <p:attrName>ppt_x</p:attrName>
                                        </p:attrNameLst>
                                      </p:cBhvr>
                                      <p:tavLst>
                                        <p:tav tm="0">
                                          <p:val>
                                            <p:strVal val="0-#ppt_w/2"/>
                                          </p:val>
                                        </p:tav>
                                        <p:tav tm="100000">
                                          <p:val>
                                            <p:strVal val="#ppt_x"/>
                                          </p:val>
                                        </p:tav>
                                      </p:tavLst>
                                    </p:anim>
                                    <p:anim calcmode="lin" valueType="num">
                                      <p:cBhvr additive="base">
                                        <p:cTn id="59" dur="500" fill="hold"/>
                                        <p:tgtEl>
                                          <p:spTgt spid="37"/>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additive="base">
                                        <p:cTn id="62" dur="500" fill="hold"/>
                                        <p:tgtEl>
                                          <p:spTgt spid="33"/>
                                        </p:tgtEl>
                                        <p:attrNameLst>
                                          <p:attrName>ppt_x</p:attrName>
                                        </p:attrNameLst>
                                      </p:cBhvr>
                                      <p:tavLst>
                                        <p:tav tm="0">
                                          <p:val>
                                            <p:strVal val="0-#ppt_w/2"/>
                                          </p:val>
                                        </p:tav>
                                        <p:tav tm="100000">
                                          <p:val>
                                            <p:strVal val="#ppt_x"/>
                                          </p:val>
                                        </p:tav>
                                      </p:tavLst>
                                    </p:anim>
                                    <p:anim calcmode="lin" valueType="num">
                                      <p:cBhvr additive="base">
                                        <p:cTn id="63" dur="500" fill="hold"/>
                                        <p:tgtEl>
                                          <p:spTgt spid="33"/>
                                        </p:tgtEl>
                                        <p:attrNameLst>
                                          <p:attrName>ppt_y</p:attrName>
                                        </p:attrNameLst>
                                      </p:cBhvr>
                                      <p:tavLst>
                                        <p:tav tm="0">
                                          <p:val>
                                            <p:strVal val="#ppt_y"/>
                                          </p:val>
                                        </p:tav>
                                        <p:tav tm="100000">
                                          <p:val>
                                            <p:strVal val="#ppt_y"/>
                                          </p:val>
                                        </p:tav>
                                      </p:tavLst>
                                    </p:anim>
                                  </p:childTnLst>
                                </p:cTn>
                              </p:par>
                            </p:childTnLst>
                          </p:cTn>
                        </p:par>
                        <p:par>
                          <p:cTn id="64" fill="hold">
                            <p:stCondLst>
                              <p:cond delay="5000"/>
                            </p:stCondLst>
                            <p:childTnLst>
                              <p:par>
                                <p:cTn id="65" presetID="2" presetClass="entr" presetSubtype="2" decel="100000" fill="hold" grpId="0" nodeType="afterEffect">
                                  <p:stCondLst>
                                    <p:cond delay="50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1+#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par>
                                <p:cTn id="69" presetID="22" presetClass="entr" presetSubtype="2" fill="hold"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wipe(right)">
                                      <p:cBhvr>
                                        <p:cTn id="71" dur="500"/>
                                        <p:tgtEl>
                                          <p:spTgt spid="30"/>
                                        </p:tgtEl>
                                      </p:cBhvr>
                                    </p:animEffect>
                                  </p:childTnLst>
                                </p:cTn>
                              </p:par>
                            </p:childTnLst>
                          </p:cTn>
                        </p:par>
                        <p:par>
                          <p:cTn id="72" fill="hold">
                            <p:stCondLst>
                              <p:cond delay="6000"/>
                            </p:stCondLst>
                            <p:childTnLst>
                              <p:par>
                                <p:cTn id="73" presetID="2" presetClass="entr" presetSubtype="2" decel="10000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 calcmode="lin" valueType="num">
                                      <p:cBhvr additive="base">
                                        <p:cTn id="75" dur="500" fill="hold"/>
                                        <p:tgtEl>
                                          <p:spTgt spid="14"/>
                                        </p:tgtEl>
                                        <p:attrNameLst>
                                          <p:attrName>ppt_x</p:attrName>
                                        </p:attrNameLst>
                                      </p:cBhvr>
                                      <p:tavLst>
                                        <p:tav tm="0">
                                          <p:val>
                                            <p:strVal val="1+#ppt_w/2"/>
                                          </p:val>
                                        </p:tav>
                                        <p:tav tm="100000">
                                          <p:val>
                                            <p:strVal val="#ppt_x"/>
                                          </p:val>
                                        </p:tav>
                                      </p:tavLst>
                                    </p:anim>
                                    <p:anim calcmode="lin" valueType="num">
                                      <p:cBhvr additive="base">
                                        <p:cTn id="7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8" decel="10000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8"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8"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8"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sp>
        <p:nvSpPr>
          <p:cNvPr id="26" name="円/楕円 25"/>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userDrawn="1">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userDrawn="1">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userDrawn="1">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userDrawn="1">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userDrawn="1">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userDrawn="1">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userDrawn="1">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userDrawn="1">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par>
                          <p:cTn id="14" fill="hold">
                            <p:stCondLst>
                              <p:cond delay="1000"/>
                            </p:stCondLst>
                            <p:childTnLst>
                              <p:par>
                                <p:cTn id="15" presetID="2" presetClass="entr" presetSubtype="8" decel="10000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4" decel="10000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2" decel="10000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8" decel="100000" fill="hold" grpId="0" nodeType="afterEffect">
                                  <p:stCondLst>
                                    <p:cond delay="25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0-#ppt_w/2"/>
                                          </p:val>
                                        </p:tav>
                                        <p:tav tm="100000">
                                          <p:val>
                                            <p:strVal val="#ppt_x"/>
                                          </p:val>
                                        </p:tav>
                                      </p:tavLst>
                                    </p:anim>
                                    <p:anim calcmode="lin" valueType="num">
                                      <p:cBhvr additive="base">
                                        <p:cTn id="31" dur="500" fill="hold"/>
                                        <p:tgtEl>
                                          <p:spTgt spid="1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25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1+#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par>
                                <p:cTn id="36" presetID="2" presetClass="entr" presetSubtype="4" decel="100000" fill="hold" nodeType="with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par>
                          <p:cTn id="40" fill="hold">
                            <p:stCondLst>
                              <p:cond delay="2250"/>
                            </p:stCondLst>
                            <p:childTnLst>
                              <p:par>
                                <p:cTn id="41" presetID="2" presetClass="entr" presetSubtype="8" decel="100000" fill="hold" grpId="0" nodeType="afterEffect">
                                  <p:stCondLst>
                                    <p:cond delay="25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0-#ppt_w/2"/>
                                          </p:val>
                                        </p:tav>
                                        <p:tav tm="100000">
                                          <p:val>
                                            <p:strVal val="#ppt_x"/>
                                          </p:val>
                                        </p:tav>
                                      </p:tavLst>
                                    </p:anim>
                                    <p:anim calcmode="lin" valueType="num">
                                      <p:cBhvr additive="base">
                                        <p:cTn id="44" dur="500" fill="hold"/>
                                        <p:tgtEl>
                                          <p:spTgt spid="17"/>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25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1+#ppt_w/2"/>
                                          </p:val>
                                        </p:tav>
                                        <p:tav tm="100000">
                                          <p:val>
                                            <p:strVal val="#ppt_x"/>
                                          </p:val>
                                        </p:tav>
                                      </p:tavLst>
                                    </p:anim>
                                    <p:anim calcmode="lin" valueType="num">
                                      <p:cBhvr additive="base">
                                        <p:cTn id="48" dur="500" fill="hold"/>
                                        <p:tgtEl>
                                          <p:spTgt spid="15"/>
                                        </p:tgtEl>
                                        <p:attrNameLst>
                                          <p:attrName>ppt_y</p:attrName>
                                        </p:attrNameLst>
                                      </p:cBhvr>
                                      <p:tavLst>
                                        <p:tav tm="0">
                                          <p:val>
                                            <p:strVal val="#ppt_y"/>
                                          </p:val>
                                        </p:tav>
                                        <p:tav tm="100000">
                                          <p:val>
                                            <p:strVal val="#ppt_y"/>
                                          </p:val>
                                        </p:tav>
                                      </p:tavLst>
                                    </p:anim>
                                  </p:childTnLst>
                                </p:cTn>
                              </p:par>
                              <p:par>
                                <p:cTn id="49" presetID="2" presetClass="entr" presetSubtype="4" decel="100000" fill="hold" nodeType="withEffect">
                                  <p:stCondLst>
                                    <p:cond delay="25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par>
                          <p:cTn id="53" fill="hold">
                            <p:stCondLst>
                              <p:cond delay="3000"/>
                            </p:stCondLst>
                            <p:childTnLst>
                              <p:par>
                                <p:cTn id="54" presetID="2" presetClass="entr" presetSubtype="8" decel="100000" fill="hold" grpId="0" nodeType="afterEffect">
                                  <p:stCondLst>
                                    <p:cond delay="250"/>
                                  </p:stCondLst>
                                  <p:childTnLst>
                                    <p:set>
                                      <p:cBhvr>
                                        <p:cTn id="55" dur="1" fill="hold">
                                          <p:stCondLst>
                                            <p:cond delay="0"/>
                                          </p:stCondLst>
                                        </p:cTn>
                                        <p:tgtEl>
                                          <p:spTgt spid="20"/>
                                        </p:tgtEl>
                                        <p:attrNameLst>
                                          <p:attrName>style.visibility</p:attrName>
                                        </p:attrNameLst>
                                      </p:cBhvr>
                                      <p:to>
                                        <p:strVal val="visible"/>
                                      </p:to>
                                    </p:set>
                                    <p:anim calcmode="lin" valueType="num">
                                      <p:cBhvr additive="base">
                                        <p:cTn id="56" dur="500" fill="hold"/>
                                        <p:tgtEl>
                                          <p:spTgt spid="20"/>
                                        </p:tgtEl>
                                        <p:attrNameLst>
                                          <p:attrName>ppt_x</p:attrName>
                                        </p:attrNameLst>
                                      </p:cBhvr>
                                      <p:tavLst>
                                        <p:tav tm="0">
                                          <p:val>
                                            <p:strVal val="0-#ppt_w/2"/>
                                          </p:val>
                                        </p:tav>
                                        <p:tav tm="100000">
                                          <p:val>
                                            <p:strVal val="#ppt_x"/>
                                          </p:val>
                                        </p:tav>
                                      </p:tavLst>
                                    </p:anim>
                                    <p:anim calcmode="lin" valueType="num">
                                      <p:cBhvr additive="base">
                                        <p:cTn id="57" dur="500" fill="hold"/>
                                        <p:tgtEl>
                                          <p:spTgt spid="2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additive="base">
                                        <p:cTn id="60" dur="500" fill="hold"/>
                                        <p:tgtEl>
                                          <p:spTgt spid="18"/>
                                        </p:tgtEl>
                                        <p:attrNameLst>
                                          <p:attrName>ppt_x</p:attrName>
                                        </p:attrNameLst>
                                      </p:cBhvr>
                                      <p:tavLst>
                                        <p:tav tm="0">
                                          <p:val>
                                            <p:strVal val="1+#ppt_w/2"/>
                                          </p:val>
                                        </p:tav>
                                        <p:tav tm="100000">
                                          <p:val>
                                            <p:strVal val="#ppt_x"/>
                                          </p:val>
                                        </p:tav>
                                      </p:tavLst>
                                    </p:anim>
                                    <p:anim calcmode="lin" valueType="num">
                                      <p:cBhvr additive="base">
                                        <p:cTn id="61" dur="500" fill="hold"/>
                                        <p:tgtEl>
                                          <p:spTgt spid="18"/>
                                        </p:tgtEl>
                                        <p:attrNameLst>
                                          <p:attrName>ppt_y</p:attrName>
                                        </p:attrNameLst>
                                      </p:cBhvr>
                                      <p:tavLst>
                                        <p:tav tm="0">
                                          <p:val>
                                            <p:strVal val="#ppt_y"/>
                                          </p:val>
                                        </p:tav>
                                        <p:tav tm="100000">
                                          <p:val>
                                            <p:strVal val="#ppt_y"/>
                                          </p:val>
                                        </p:tav>
                                      </p:tavLst>
                                    </p:anim>
                                  </p:childTnLst>
                                </p:cTn>
                              </p:par>
                              <p:par>
                                <p:cTn id="62" presetID="2" presetClass="entr" presetSubtype="4" decel="100000" fill="hold" nodeType="withEffect">
                                  <p:stCondLst>
                                    <p:cond delay="25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ppt_x"/>
                                          </p:val>
                                        </p:tav>
                                        <p:tav tm="100000">
                                          <p:val>
                                            <p:strVal val="#ppt_x"/>
                                          </p:val>
                                        </p:tav>
                                      </p:tavLst>
                                    </p:anim>
                                    <p:anim calcmode="lin" valueType="num">
                                      <p:cBhvr additive="base">
                                        <p:cTn id="6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7" grpId="0"/>
      <p:bldP spid="11" grpId="0"/>
      <p:bldP spid="12" grpId="0"/>
      <p:bldP spid="14" grpId="0"/>
      <p:bldP spid="15" grpId="0"/>
      <p:bldP spid="17" grpId="0"/>
      <p:bldP spid="18" grpId="0"/>
      <p:bldP spid="20" grpId="0"/>
      <p:bldP spid="21" grpId="0"/>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1+#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500"/>
                                  </p:stCondLst>
                                  <p:childTnLst>
                                    <p:set>
                                      <p:cBhvr>
                                        <p:cTn id="19" dur="1" fill="hold">
                                          <p:stCondLst>
                                            <p:cond delay="0"/>
                                          </p:stCondLst>
                                        </p:cTn>
                                        <p:tgtEl>
                                          <p:spTgt spid="16">
                                            <p:txEl>
                                              <p:pRg st="0" end="0"/>
                                            </p:txEl>
                                          </p:spTgt>
                                        </p:tgtEl>
                                        <p:attrNameLst>
                                          <p:attrName>style.visibility</p:attrName>
                                        </p:attrNameLst>
                                      </p:cBhvr>
                                      <p:to>
                                        <p:strVal val="visible"/>
                                      </p:to>
                                    </p:set>
                                    <p:animEffect transition="in" filter="fade">
                                      <p:cBhvr>
                                        <p:cTn id="20" dur="500"/>
                                        <p:tgtEl>
                                          <p:spTgt spid="16">
                                            <p:txEl>
                                              <p:pRg st="0" end="0"/>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2" presetClass="entr" presetSubtype="2" decel="100000" fill="hold" grpId="0" nodeType="withEffect">
                                  <p:stCondLst>
                                    <p:cond delay="50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1+#ppt_w/2"/>
                                          </p:val>
                                        </p:tav>
                                        <p:tav tm="100000">
                                          <p:val>
                                            <p:strVal val="#ppt_x"/>
                                          </p:val>
                                        </p:tav>
                                      </p:tavLst>
                                    </p:anim>
                                    <p:anim calcmode="lin" valueType="num">
                                      <p:cBhvr additive="base">
                                        <p:cTn id="27" dur="500" fill="hold"/>
                                        <p:tgtEl>
                                          <p:spTgt spid="17"/>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1+#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cTn>
                              </p:par>
                            </p:childTnLst>
                          </p:cTn>
                        </p:par>
                        <p:par>
                          <p:cTn id="32" fill="hold">
                            <p:stCondLst>
                              <p:cond delay="2050"/>
                            </p:stCondLst>
                            <p:childTnLst>
                              <p:par>
                                <p:cTn id="33" presetID="10" presetClass="entr" presetSubtype="0" fill="hold" grpId="0" nodeType="afterEffect">
                                  <p:stCondLst>
                                    <p:cond delay="500"/>
                                  </p:stCondLst>
                                  <p:childTnLst>
                                    <p:set>
                                      <p:cBhvr>
                                        <p:cTn id="34" dur="1" fill="hold">
                                          <p:stCondLst>
                                            <p:cond delay="0"/>
                                          </p:stCondLst>
                                        </p:cTn>
                                        <p:tgtEl>
                                          <p:spTgt spid="20">
                                            <p:txEl>
                                              <p:pRg st="0" end="0"/>
                                            </p:txEl>
                                          </p:spTgt>
                                        </p:tgtEl>
                                        <p:attrNameLst>
                                          <p:attrName>style.visibility</p:attrName>
                                        </p:attrNameLst>
                                      </p:cBhvr>
                                      <p:to>
                                        <p:strVal val="visible"/>
                                      </p:to>
                                    </p:set>
                                    <p:animEffect transition="in" filter="fade">
                                      <p:cBhvr>
                                        <p:cTn id="35" dur="500"/>
                                        <p:tgtEl>
                                          <p:spTgt spid="20">
                                            <p:txEl>
                                              <p:pRg st="0" end="0"/>
                                            </p:txEl>
                                          </p:spTgt>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2" presetClass="entr" presetSubtype="2" decel="100000" fill="hold" grpId="0" nodeType="withEffect">
                                  <p:stCondLst>
                                    <p:cond delay="50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1+#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1+#ppt_w/2"/>
                                          </p:val>
                                        </p:tav>
                                        <p:tav tm="100000">
                                          <p:val>
                                            <p:strVal val="#ppt_x"/>
                                          </p:val>
                                        </p:tav>
                                      </p:tavLst>
                                    </p:anim>
                                    <p:anim calcmode="lin" valueType="num">
                                      <p:cBhvr additive="base">
                                        <p:cTn id="46" dur="500" fill="hold"/>
                                        <p:tgtEl>
                                          <p:spTgt spid="22"/>
                                        </p:tgtEl>
                                        <p:attrNameLst>
                                          <p:attrName>ppt_y</p:attrName>
                                        </p:attrNameLst>
                                      </p:cBhvr>
                                      <p:tavLst>
                                        <p:tav tm="0">
                                          <p:val>
                                            <p:strVal val="#ppt_y"/>
                                          </p:val>
                                        </p:tav>
                                        <p:tav tm="100000">
                                          <p:val>
                                            <p:strVal val="#ppt_y"/>
                                          </p:val>
                                        </p:tav>
                                      </p:tavLst>
                                    </p:anim>
                                  </p:childTnLst>
                                </p:cTn>
                              </p:par>
                            </p:childTnLst>
                          </p:cTn>
                        </p:par>
                        <p:par>
                          <p:cTn id="47" fill="hold">
                            <p:stCondLst>
                              <p:cond delay="3050"/>
                            </p:stCondLst>
                            <p:childTnLst>
                              <p:par>
                                <p:cTn id="48" presetID="10" presetClass="entr" presetSubtype="0" fill="hold" grpId="0" nodeType="afterEffect">
                                  <p:stCondLst>
                                    <p:cond delay="5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fill="hold"/>
                                        <p:tgtEl>
                                          <p:spTgt spid="26"/>
                                        </p:tgtEl>
                                        <p:attrNameLst>
                                          <p:attrName>ppt_x</p:attrName>
                                        </p:attrNameLst>
                                      </p:cBhvr>
                                      <p:tavLst>
                                        <p:tav tm="0">
                                          <p:val>
                                            <p:strVal val="1+#ppt_w/2"/>
                                          </p:val>
                                        </p:tav>
                                        <p:tav tm="100000">
                                          <p:val>
                                            <p:strVal val="#ppt_x"/>
                                          </p:val>
                                        </p:tav>
                                      </p:tavLst>
                                    </p:anim>
                                    <p:anim calcmode="lin" valueType="num">
                                      <p:cBhvr additive="base">
                                        <p:cTn id="57" dur="500" fill="hold"/>
                                        <p:tgtEl>
                                          <p:spTgt spid="26"/>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4050"/>
                            </p:stCondLst>
                            <p:childTnLst>
                              <p:par>
                                <p:cTn id="63" presetID="10" presetClass="entr" presetSubtype="0" fill="hold" grpId="0" nodeType="afterEffect">
                                  <p:stCondLst>
                                    <p:cond delay="500"/>
                                  </p:stCondLst>
                                  <p:childTnLst>
                                    <p:set>
                                      <p:cBhvr>
                                        <p:cTn id="64" dur="1" fill="hold">
                                          <p:stCondLst>
                                            <p:cond delay="0"/>
                                          </p:stCondLst>
                                        </p:cTn>
                                        <p:tgtEl>
                                          <p:spTgt spid="29">
                                            <p:txEl>
                                              <p:pRg st="0" end="0"/>
                                            </p:txEl>
                                          </p:spTgt>
                                        </p:tgtEl>
                                        <p:attrNameLst>
                                          <p:attrName>style.visibility</p:attrName>
                                        </p:attrNameLst>
                                      </p:cBhvr>
                                      <p:to>
                                        <p:strVal val="visible"/>
                                      </p:to>
                                    </p:set>
                                    <p:animEffect transition="in" filter="fade">
                                      <p:cBhvr>
                                        <p:cTn id="65" dur="500"/>
                                        <p:tgtEl>
                                          <p:spTgt spid="29">
                                            <p:txEl>
                                              <p:pRg st="0" end="0"/>
                                            </p:txEl>
                                          </p:spTgt>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2" presetClass="entr" presetSubtype="2" decel="100000" fill="hold" grpId="0" nodeType="withEffect">
                                  <p:stCondLst>
                                    <p:cond delay="5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500" fill="hold"/>
                                        <p:tgtEl>
                                          <p:spTgt spid="30"/>
                                        </p:tgtEl>
                                        <p:attrNameLst>
                                          <p:attrName>ppt_x</p:attrName>
                                        </p:attrNameLst>
                                      </p:cBhvr>
                                      <p:tavLst>
                                        <p:tav tm="0">
                                          <p:val>
                                            <p:strVal val="1+#ppt_w/2"/>
                                          </p:val>
                                        </p:tav>
                                        <p:tav tm="100000">
                                          <p:val>
                                            <p:strVal val="#ppt_x"/>
                                          </p:val>
                                        </p:tav>
                                      </p:tavLst>
                                    </p:anim>
                                    <p:anim calcmode="lin" valueType="num">
                                      <p:cBhvr additive="base">
                                        <p:cTn id="72" dur="500" fill="hold"/>
                                        <p:tgtEl>
                                          <p:spTgt spid="30"/>
                                        </p:tgtEl>
                                        <p:attrNameLst>
                                          <p:attrName>ppt_y</p:attrName>
                                        </p:attrNameLst>
                                      </p:cBhvr>
                                      <p:tavLst>
                                        <p:tav tm="0">
                                          <p:val>
                                            <p:strVal val="#ppt_y"/>
                                          </p:val>
                                        </p:tav>
                                        <p:tav tm="100000">
                                          <p:val>
                                            <p:strVal val="#ppt_y"/>
                                          </p:val>
                                        </p:tav>
                                      </p:tavLst>
                                    </p:anim>
                                  </p:childTnLst>
                                </p:cTn>
                              </p:par>
                              <p:par>
                                <p:cTn id="73" presetID="2" presetClass="entr" presetSubtype="2" decel="100000" fill="hold" grpId="0" nodeType="withEffect">
                                  <p:stCondLst>
                                    <p:cond delay="50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1+#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build="p">
        <p:tmplLst>
          <p:tmpl lvl="1">
            <p:tnLst>
              <p:par>
                <p:cTn presetID="10" presetClass="entr" presetSubtype="0" fill="hold" nodeType="after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P spid="18" grpId="0"/>
      <p:bldP spid="19" grpId="0" animBg="1"/>
      <p:bldP spid="20" grpId="0" build="p">
        <p:tmplLst>
          <p:tmpl lvl="1">
            <p:tnLst>
              <p:par>
                <p:cTn presetID="10" presetClass="entr" presetSubtype="0" fill="hold" nodeType="after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bldP spid="24" grpId="0" animBg="1"/>
      <p:bldP spid="25" grpId="0" build="p">
        <p:tmplLst>
          <p:tmpl lvl="1">
            <p:tnLst>
              <p:par>
                <p:cTn presetID="10" presetClass="entr" presetSubtype="0" fill="hold" nodeType="after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bldP spid="27" grpId="0"/>
      <p:bldP spid="28" grpId="0" animBg="1"/>
      <p:bldP spid="29" grpId="0" build="p">
        <p:tmplLst>
          <p:tmpl lvl="1">
            <p:tnLst>
              <p:par>
                <p:cTn presetID="10" presetClass="entr" presetSubtype="0" fill="hold" nodeType="after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bldP spid="31" grpId="0"/>
      <p:bldP spid="33" grpId="0"/>
      <p:bldP spid="34" grpId="0"/>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750"/>
                                        <p:tgtEl>
                                          <p:spTgt spid="8"/>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par>
                          <p:cTn id="28" fill="hold">
                            <p:stCondLst>
                              <p:cond delay="2300"/>
                            </p:stCondLst>
                            <p:childTnLst>
                              <p:par>
                                <p:cTn id="29" presetID="2" presetClass="entr" presetSubtype="1" decel="10000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par>
                                <p:cTn id="33" presetID="2" presetClass="entr" presetSubtype="2" decel="10000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1+#ppt_w/2"/>
                                          </p:val>
                                        </p:tav>
                                        <p:tav tm="100000">
                                          <p:val>
                                            <p:strVal val="#ppt_x"/>
                                          </p:val>
                                        </p:tav>
                                      </p:tavLst>
                                    </p:anim>
                                    <p:anim calcmode="lin" valueType="num">
                                      <p:cBhvr additive="base">
                                        <p:cTn id="36" dur="500" fill="hold"/>
                                        <p:tgtEl>
                                          <p:spTgt spid="17"/>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2800"/>
                            </p:stCondLst>
                            <p:childTnLst>
                              <p:par>
                                <p:cTn id="46" presetID="2" presetClass="entr" presetSubtype="1" decel="100000" fill="hold" grpId="0" nodeType="afterEffect">
                                  <p:stCondLst>
                                    <p:cond delay="500"/>
                                  </p:stCondLst>
                                  <p:childTnLst>
                                    <p:set>
                                      <p:cBhvr>
                                        <p:cTn id="47" dur="1" fill="hold">
                                          <p:stCondLst>
                                            <p:cond delay="0"/>
                                          </p:stCondLst>
                                        </p:cTn>
                                        <p:tgtEl>
                                          <p:spTgt spid="16"/>
                                        </p:tgtEl>
                                        <p:attrNameLst>
                                          <p:attrName>style.visibility</p:attrName>
                                        </p:attrNameLst>
                                      </p:cBhvr>
                                      <p:to>
                                        <p:strVal val="visible"/>
                                      </p:to>
                                    </p:set>
                                    <p:anim calcmode="lin" valueType="num">
                                      <p:cBhvr additive="base">
                                        <p:cTn id="48" dur="500" fill="hold"/>
                                        <p:tgtEl>
                                          <p:spTgt spid="16"/>
                                        </p:tgtEl>
                                        <p:attrNameLst>
                                          <p:attrName>ppt_x</p:attrName>
                                        </p:attrNameLst>
                                      </p:cBhvr>
                                      <p:tavLst>
                                        <p:tav tm="0">
                                          <p:val>
                                            <p:strVal val="#ppt_x"/>
                                          </p:val>
                                        </p:tav>
                                        <p:tav tm="100000">
                                          <p:val>
                                            <p:strVal val="#ppt_x"/>
                                          </p:val>
                                        </p:tav>
                                      </p:tavLst>
                                    </p:anim>
                                    <p:anim calcmode="lin" valueType="num">
                                      <p:cBhvr additive="base">
                                        <p:cTn id="49" dur="500" fill="hold"/>
                                        <p:tgtEl>
                                          <p:spTgt spid="16"/>
                                        </p:tgtEl>
                                        <p:attrNameLst>
                                          <p:attrName>ppt_y</p:attrName>
                                        </p:attrNameLst>
                                      </p:cBhvr>
                                      <p:tavLst>
                                        <p:tav tm="0">
                                          <p:val>
                                            <p:strVal val="0-#ppt_h/2"/>
                                          </p:val>
                                        </p:tav>
                                        <p:tav tm="100000">
                                          <p:val>
                                            <p:strVal val="#ppt_y"/>
                                          </p:val>
                                        </p:tav>
                                      </p:tavLst>
                                    </p:anim>
                                  </p:childTnLst>
                                </p:cTn>
                              </p:par>
                              <p:par>
                                <p:cTn id="50" presetID="2" presetClass="entr" presetSubtype="8" decel="100000" fill="hold" nodeType="withEffect">
                                  <p:stCondLst>
                                    <p:cond delay="50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0-#ppt_w/2"/>
                                          </p:val>
                                        </p:tav>
                                        <p:tav tm="100000">
                                          <p:val>
                                            <p:strVal val="#ppt_x"/>
                                          </p:val>
                                        </p:tav>
                                      </p:tavLst>
                                    </p:anim>
                                    <p:anim calcmode="lin" valueType="num">
                                      <p:cBhvr additive="base">
                                        <p:cTn id="53" dur="500" fill="hold"/>
                                        <p:tgtEl>
                                          <p:spTgt spid="18"/>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500"/>
                                  </p:stCondLst>
                                  <p:childTnLst>
                                    <p:set>
                                      <p:cBhvr>
                                        <p:cTn id="59" dur="1" fill="hold">
                                          <p:stCondLst>
                                            <p:cond delay="0"/>
                                          </p:stCondLst>
                                        </p:cTn>
                                        <p:tgtEl>
                                          <p:spTgt spid="22"/>
                                        </p:tgtEl>
                                        <p:attrNameLst>
                                          <p:attrName>style.visibility</p:attrName>
                                        </p:attrNameLst>
                                      </p:cBhvr>
                                      <p:to>
                                        <p:strVal val="visible"/>
                                      </p:to>
                                    </p:set>
                                    <p:anim calcmode="lin" valueType="num">
                                      <p:cBhvr additive="base">
                                        <p:cTn id="60" dur="500" fill="hold"/>
                                        <p:tgtEl>
                                          <p:spTgt spid="22"/>
                                        </p:tgtEl>
                                        <p:attrNameLst>
                                          <p:attrName>ppt_x</p:attrName>
                                        </p:attrNameLst>
                                      </p:cBhvr>
                                      <p:tavLst>
                                        <p:tav tm="0">
                                          <p:val>
                                            <p:strVal val="0-#ppt_w/2"/>
                                          </p:val>
                                        </p:tav>
                                        <p:tav tm="100000">
                                          <p:val>
                                            <p:strVal val="#ppt_x"/>
                                          </p:val>
                                        </p:tav>
                                      </p:tavLst>
                                    </p:anim>
                                    <p:anim calcmode="lin" valueType="num">
                                      <p:cBhvr additive="base">
                                        <p:cTn id="61" dur="500" fill="hold"/>
                                        <p:tgtEl>
                                          <p:spTgt spid="22"/>
                                        </p:tgtEl>
                                        <p:attrNameLst>
                                          <p:attrName>ppt_y</p:attrName>
                                        </p:attrNameLst>
                                      </p:cBhvr>
                                      <p:tavLst>
                                        <p:tav tm="0">
                                          <p:val>
                                            <p:strVal val="#ppt_y"/>
                                          </p:val>
                                        </p:tav>
                                        <p:tav tm="100000">
                                          <p:val>
                                            <p:strVal val="#ppt_y"/>
                                          </p:val>
                                        </p:tav>
                                      </p:tavLst>
                                    </p:anim>
                                  </p:childTnLst>
                                </p:cTn>
                              </p:par>
                            </p:childTnLst>
                          </p:cTn>
                        </p:par>
                        <p:par>
                          <p:cTn id="62" fill="hold">
                            <p:stCondLst>
                              <p:cond delay="3800"/>
                            </p:stCondLst>
                            <p:childTnLst>
                              <p:par>
                                <p:cTn id="63" presetID="2" presetClass="entr" presetSubtype="1" decel="100000" fill="hold" grpId="0" nodeType="afterEffect">
                                  <p:stCondLst>
                                    <p:cond delay="50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par>
                                <p:cTn id="67" presetID="2" presetClass="entr" presetSubtype="2" decel="100000" fill="hold" nodeType="withEffect">
                                  <p:stCondLst>
                                    <p:cond delay="50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1+#ppt_w/2"/>
                                          </p:val>
                                        </p:tav>
                                        <p:tav tm="100000">
                                          <p:val>
                                            <p:strVal val="#ppt_x"/>
                                          </p:val>
                                        </p:tav>
                                      </p:tavLst>
                                    </p:anim>
                                    <p:anim calcmode="lin" valueType="num">
                                      <p:cBhvr additive="base">
                                        <p:cTn id="70" dur="500" fill="hold"/>
                                        <p:tgtEl>
                                          <p:spTgt spid="24"/>
                                        </p:tgtEl>
                                        <p:attrNameLst>
                                          <p:attrName>ppt_y</p:attrName>
                                        </p:attrNameLst>
                                      </p:cBhvr>
                                      <p:tavLst>
                                        <p:tav tm="0">
                                          <p:val>
                                            <p:strVal val="#ppt_y"/>
                                          </p:val>
                                        </p:tav>
                                        <p:tav tm="100000">
                                          <p:val>
                                            <p:strVal val="#ppt_y"/>
                                          </p:val>
                                        </p:tav>
                                      </p:tavLst>
                                    </p:anim>
                                  </p:childTnLst>
                                </p:cTn>
                              </p:par>
                              <p:par>
                                <p:cTn id="71" presetID="2" presetClass="entr" presetSubtype="2" decel="100000" fill="hold" grpId="0" nodeType="withEffect">
                                  <p:stCondLst>
                                    <p:cond delay="500"/>
                                  </p:stCondLst>
                                  <p:childTnLst>
                                    <p:set>
                                      <p:cBhvr>
                                        <p:cTn id="72" dur="1" fill="hold">
                                          <p:stCondLst>
                                            <p:cond delay="0"/>
                                          </p:stCondLst>
                                        </p:cTn>
                                        <p:tgtEl>
                                          <p:spTgt spid="27">
                                            <p:txEl>
                                              <p:pRg st="0" end="0"/>
                                            </p:txEl>
                                          </p:spTgt>
                                        </p:tgtEl>
                                        <p:attrNameLst>
                                          <p:attrName>style.visibility</p:attrName>
                                        </p:attrNameLst>
                                      </p:cBhvr>
                                      <p:to>
                                        <p:strVal val="visible"/>
                                      </p:to>
                                    </p:set>
                                    <p:anim calcmode="lin" valueType="num">
                                      <p:cBhvr additive="base">
                                        <p:cTn id="7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
                                            <p:txEl>
                                              <p:pRg st="0" end="0"/>
                                            </p:txEl>
                                          </p:spTgt>
                                        </p:tgtEl>
                                        <p:attrNameLst>
                                          <p:attrName>ppt_y</p:attrName>
                                        </p:attrNameLst>
                                      </p:cBhvr>
                                      <p:tavLst>
                                        <p:tav tm="0">
                                          <p:val>
                                            <p:strVal val="#ppt_y"/>
                                          </p:val>
                                        </p:tav>
                                        <p:tav tm="100000">
                                          <p:val>
                                            <p:strVal val="#ppt_y"/>
                                          </p:val>
                                        </p:tav>
                                      </p:tavLst>
                                    </p:anim>
                                  </p:childTnLst>
                                </p:cTn>
                              </p:par>
                              <p:par>
                                <p:cTn id="75" presetID="2" presetClass="entr" presetSubtype="2" decel="100000" fill="hold" grpId="0" nodeType="withEffect">
                                  <p:stCondLst>
                                    <p:cond delay="50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1+#ppt_w/2"/>
                                          </p:val>
                                        </p:tav>
                                        <p:tav tm="100000">
                                          <p:val>
                                            <p:strVal val="#ppt_x"/>
                                          </p:val>
                                        </p:tav>
                                      </p:tavLst>
                                    </p:anim>
                                    <p:anim calcmode="lin" valueType="num">
                                      <p:cBhvr additive="base">
                                        <p:cTn id="78" dur="500" fill="hold"/>
                                        <p:tgtEl>
                                          <p:spTgt spid="28"/>
                                        </p:tgtEl>
                                        <p:attrNameLst>
                                          <p:attrName>ppt_y</p:attrName>
                                        </p:attrNameLst>
                                      </p:cBhvr>
                                      <p:tavLst>
                                        <p:tav tm="0">
                                          <p:val>
                                            <p:strVal val="#ppt_y"/>
                                          </p:val>
                                        </p:tav>
                                        <p:tav tm="100000">
                                          <p:val>
                                            <p:strVal val="#ppt_y"/>
                                          </p:val>
                                        </p:tav>
                                      </p:tavLst>
                                    </p:anim>
                                  </p:childTnLst>
                                </p:cTn>
                              </p:par>
                            </p:childTnLst>
                          </p:cTn>
                        </p:par>
                        <p:par>
                          <p:cTn id="79" fill="hold">
                            <p:stCondLst>
                              <p:cond delay="4800"/>
                            </p:stCondLst>
                            <p:childTnLst>
                              <p:par>
                                <p:cTn id="80" presetID="2" presetClass="entr" presetSubtype="1" decel="100000" fill="hold" grpId="0" nodeType="afterEffect">
                                  <p:stCondLst>
                                    <p:cond delay="500"/>
                                  </p:stCondLst>
                                  <p:childTnLst>
                                    <p:set>
                                      <p:cBhvr>
                                        <p:cTn id="81" dur="1" fill="hold">
                                          <p:stCondLst>
                                            <p:cond delay="0"/>
                                          </p:stCondLst>
                                        </p:cTn>
                                        <p:tgtEl>
                                          <p:spTgt spid="33"/>
                                        </p:tgtEl>
                                        <p:attrNameLst>
                                          <p:attrName>style.visibility</p:attrName>
                                        </p:attrNameLst>
                                      </p:cBhvr>
                                      <p:to>
                                        <p:strVal val="visible"/>
                                      </p:to>
                                    </p:set>
                                    <p:anim calcmode="lin" valueType="num">
                                      <p:cBhvr additive="base">
                                        <p:cTn id="82" dur="500" fill="hold"/>
                                        <p:tgtEl>
                                          <p:spTgt spid="33"/>
                                        </p:tgtEl>
                                        <p:attrNameLst>
                                          <p:attrName>ppt_x</p:attrName>
                                        </p:attrNameLst>
                                      </p:cBhvr>
                                      <p:tavLst>
                                        <p:tav tm="0">
                                          <p:val>
                                            <p:strVal val="#ppt_x"/>
                                          </p:val>
                                        </p:tav>
                                        <p:tav tm="100000">
                                          <p:val>
                                            <p:strVal val="#ppt_x"/>
                                          </p:val>
                                        </p:tav>
                                      </p:tavLst>
                                    </p:anim>
                                    <p:anim calcmode="lin" valueType="num">
                                      <p:cBhvr additive="base">
                                        <p:cTn id="83" dur="500" fill="hold"/>
                                        <p:tgtEl>
                                          <p:spTgt spid="33"/>
                                        </p:tgtEl>
                                        <p:attrNameLst>
                                          <p:attrName>ppt_y</p:attrName>
                                        </p:attrNameLst>
                                      </p:cBhvr>
                                      <p:tavLst>
                                        <p:tav tm="0">
                                          <p:val>
                                            <p:strVal val="0-#ppt_h/2"/>
                                          </p:val>
                                        </p:tav>
                                        <p:tav tm="100000">
                                          <p:val>
                                            <p:strVal val="#ppt_y"/>
                                          </p:val>
                                        </p:tav>
                                      </p:tavLst>
                                    </p:anim>
                                  </p:childTnLst>
                                </p:cTn>
                              </p:par>
                              <p:par>
                                <p:cTn id="84" presetID="2" presetClass="entr" presetSubtype="1" decel="100000" fill="hold" grpId="0" nodeType="withEffect">
                                  <p:stCondLst>
                                    <p:cond delay="500"/>
                                  </p:stCondLst>
                                  <p:childTnLst>
                                    <p:set>
                                      <p:cBhvr>
                                        <p:cTn id="85" dur="1" fill="hold">
                                          <p:stCondLst>
                                            <p:cond delay="0"/>
                                          </p:stCondLst>
                                        </p:cTn>
                                        <p:tgtEl>
                                          <p:spTgt spid="34">
                                            <p:txEl>
                                              <p:pRg st="0" end="0"/>
                                            </p:txEl>
                                          </p:spTgt>
                                        </p:tgtEl>
                                        <p:attrNameLst>
                                          <p:attrName>style.visibility</p:attrName>
                                        </p:attrNameLst>
                                      </p:cBhvr>
                                      <p:to>
                                        <p:strVal val="visible"/>
                                      </p:to>
                                    </p:set>
                                    <p:anim calcmode="lin" valueType="num">
                                      <p:cBhvr additive="base">
                                        <p:cTn id="86"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build="p">
        <p:tmplLst>
          <p:tmpl lvl="1">
            <p:tnLst>
              <p:par>
                <p:cTn presetID="2" presetClass="entr" presetSubtype="2"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8"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0-#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5" grpId="0" animBg="1"/>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8" decel="100000" fill="hold" nodeType="withEffect">
                                  <p:stCondLst>
                                    <p:cond delay="5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0-#ppt_w/2"/>
                                          </p:val>
                                        </p:tav>
                                        <p:tav tm="100000">
                                          <p:val>
                                            <p:strVal val="#ppt_x"/>
                                          </p:val>
                                        </p:tav>
                                      </p:tavLst>
                                    </p:anim>
                                    <p:anim calcmode="lin" valueType="num">
                                      <p:cBhvr additive="base">
                                        <p:cTn id="25" dur="5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500"/>
                                  </p:stCondLst>
                                  <p:childTnLst>
                                    <p:set>
                                      <p:cBhvr>
                                        <p:cTn id="27" dur="1" fill="hold">
                                          <p:stCondLst>
                                            <p:cond delay="0"/>
                                          </p:stCondLst>
                                        </p:cTn>
                                        <p:tgtEl>
                                          <p:spTgt spid="38">
                                            <p:txEl>
                                              <p:pRg st="0" end="0"/>
                                            </p:txEl>
                                          </p:spTgt>
                                        </p:tgtEl>
                                        <p:attrNameLst>
                                          <p:attrName>style.visibility</p:attrName>
                                        </p:attrNameLst>
                                      </p:cBhvr>
                                      <p:to>
                                        <p:strVal val="visible"/>
                                      </p:to>
                                    </p:set>
                                    <p:anim calcmode="lin" valueType="num">
                                      <p:cBhvr additive="base">
                                        <p:cTn id="28" dur="500" fill="hold"/>
                                        <p:tgtEl>
                                          <p:spTgt spid="3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39"/>
                                        </p:tgtEl>
                                        <p:attrNameLst>
                                          <p:attrName>style.visibility</p:attrName>
                                        </p:attrNameLst>
                                      </p:cBhvr>
                                      <p:to>
                                        <p:strVal val="visible"/>
                                      </p:to>
                                    </p:set>
                                    <p:anim calcmode="lin" valueType="num">
                                      <p:cBhvr additive="base">
                                        <p:cTn id="32" dur="500" fill="hold"/>
                                        <p:tgtEl>
                                          <p:spTgt spid="39"/>
                                        </p:tgtEl>
                                        <p:attrNameLst>
                                          <p:attrName>ppt_x</p:attrName>
                                        </p:attrNameLst>
                                      </p:cBhvr>
                                      <p:tavLst>
                                        <p:tav tm="0">
                                          <p:val>
                                            <p:strVal val="0-#ppt_w/2"/>
                                          </p:val>
                                        </p:tav>
                                        <p:tav tm="100000">
                                          <p:val>
                                            <p:strVal val="#ppt_x"/>
                                          </p:val>
                                        </p:tav>
                                      </p:tavLst>
                                    </p:anim>
                                    <p:anim calcmode="lin" valueType="num">
                                      <p:cBhvr additive="base">
                                        <p:cTn id="33" dur="500" fill="hold"/>
                                        <p:tgtEl>
                                          <p:spTgt spid="3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2" decel="100000" fill="hold" nodeType="withEffect">
                                  <p:stCondLst>
                                    <p:cond delay="50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1+#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500"/>
                                  </p:stCondLst>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2" decel="100000" fill="hold" grpId="0" nodeType="withEffect">
                                  <p:stCondLst>
                                    <p:cond delay="50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1+#ppt_w/2"/>
                                          </p:val>
                                        </p:tav>
                                        <p:tav tm="100000">
                                          <p:val>
                                            <p:strVal val="#ppt_x"/>
                                          </p:val>
                                        </p:tav>
                                      </p:tavLst>
                                    </p:anim>
                                    <p:anim calcmode="lin" valueType="num">
                                      <p:cBhvr additive="base">
                                        <p:cTn id="50" dur="500" fill="hold"/>
                                        <p:tgtEl>
                                          <p:spTgt spid="15"/>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8" decel="100000" fill="hold" nodeType="withEffect">
                                  <p:stCondLst>
                                    <p:cond delay="500"/>
                                  </p:stCondLst>
                                  <p:childTnLst>
                                    <p:set>
                                      <p:cBhvr>
                                        <p:cTn id="57" dur="1" fill="hold">
                                          <p:stCondLst>
                                            <p:cond delay="0"/>
                                          </p:stCondLst>
                                        </p:cTn>
                                        <p:tgtEl>
                                          <p:spTgt spid="18"/>
                                        </p:tgtEl>
                                        <p:attrNameLst>
                                          <p:attrName>style.visibility</p:attrName>
                                        </p:attrNameLst>
                                      </p:cBhvr>
                                      <p:to>
                                        <p:strVal val="visible"/>
                                      </p:to>
                                    </p:set>
                                    <p:anim calcmode="lin" valueType="num">
                                      <p:cBhvr additive="base">
                                        <p:cTn id="58" dur="500" fill="hold"/>
                                        <p:tgtEl>
                                          <p:spTgt spid="18"/>
                                        </p:tgtEl>
                                        <p:attrNameLst>
                                          <p:attrName>ppt_x</p:attrName>
                                        </p:attrNameLst>
                                      </p:cBhvr>
                                      <p:tavLst>
                                        <p:tav tm="0">
                                          <p:val>
                                            <p:strVal val="0-#ppt_w/2"/>
                                          </p:val>
                                        </p:tav>
                                        <p:tav tm="100000">
                                          <p:val>
                                            <p:strVal val="#ppt_x"/>
                                          </p:val>
                                        </p:tav>
                                      </p:tavLst>
                                    </p:anim>
                                    <p:anim calcmode="lin" valueType="num">
                                      <p:cBhvr additive="base">
                                        <p:cTn id="59" dur="500" fill="hold"/>
                                        <p:tgtEl>
                                          <p:spTgt spid="18"/>
                                        </p:tgtEl>
                                        <p:attrNameLst>
                                          <p:attrName>ppt_y</p:attrName>
                                        </p:attrNameLst>
                                      </p:cBhvr>
                                      <p:tavLst>
                                        <p:tav tm="0">
                                          <p:val>
                                            <p:strVal val="#ppt_y"/>
                                          </p:val>
                                        </p:tav>
                                        <p:tav tm="100000">
                                          <p:val>
                                            <p:strVal val="#ppt_y"/>
                                          </p:val>
                                        </p:tav>
                                      </p:tavLst>
                                    </p:anim>
                                  </p:childTnLst>
                                </p:cTn>
                              </p:par>
                              <p:par>
                                <p:cTn id="60" presetID="2" presetClass="entr" presetSubtype="8" decel="100000" fill="hold" grpId="0" nodeType="withEffect">
                                  <p:stCondLst>
                                    <p:cond delay="500"/>
                                  </p:stCondLst>
                                  <p:childTnLst>
                                    <p:set>
                                      <p:cBhvr>
                                        <p:cTn id="61" dur="1" fill="hold">
                                          <p:stCondLst>
                                            <p:cond delay="0"/>
                                          </p:stCondLst>
                                        </p:cTn>
                                        <p:tgtEl>
                                          <p:spTgt spid="21">
                                            <p:txEl>
                                              <p:pRg st="0" end="0"/>
                                            </p:txEl>
                                          </p:spTgt>
                                        </p:tgtEl>
                                        <p:attrNameLst>
                                          <p:attrName>style.visibility</p:attrName>
                                        </p:attrNameLst>
                                      </p:cBhvr>
                                      <p:to>
                                        <p:strVal val="visible"/>
                                      </p:to>
                                    </p:set>
                                    <p:anim calcmode="lin" valueType="num">
                                      <p:cBhvr additive="base">
                                        <p:cTn id="62"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21">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0-#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8"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0-#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8"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750"/>
                                        <p:tgtEl>
                                          <p:spTgt spid="8"/>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 presetClass="entr" presetSubtype="1"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0-#ppt_h/2"/>
                                          </p:val>
                                        </p:tav>
                                        <p:tav tm="100000">
                                          <p:val>
                                            <p:strVal val="#ppt_y"/>
                                          </p:val>
                                        </p:tav>
                                      </p:tavLst>
                                    </p:anim>
                                  </p:childTnLst>
                                </p:cTn>
                              </p:par>
                              <p:par>
                                <p:cTn id="22" presetID="2" presetClass="entr" presetSubtype="2" decel="100000" fill="hold" nodeType="withEffect">
                                  <p:stCondLst>
                                    <p:cond delay="50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1+#ppt_w/2"/>
                                          </p:val>
                                        </p:tav>
                                        <p:tav tm="100000">
                                          <p:val>
                                            <p:strVal val="#ppt_x"/>
                                          </p:val>
                                        </p:tav>
                                      </p:tavLst>
                                    </p:anim>
                                    <p:anim calcmode="lin" valueType="num">
                                      <p:cBhvr additive="base">
                                        <p:cTn id="25" dur="500" fill="hold"/>
                                        <p:tgtEl>
                                          <p:spTgt spid="17"/>
                                        </p:tgtEl>
                                        <p:attrNameLst>
                                          <p:attrName>ppt_y</p:attrName>
                                        </p:attrNameLst>
                                      </p:cBhvr>
                                      <p:tavLst>
                                        <p:tav tm="0">
                                          <p:val>
                                            <p:strVal val="#ppt_y"/>
                                          </p:val>
                                        </p:tav>
                                        <p:tav tm="100000">
                                          <p:val>
                                            <p:strVal val="#ppt_y"/>
                                          </p:val>
                                        </p:tav>
                                      </p:tavLst>
                                    </p:anim>
                                  </p:childTnLst>
                                </p:cTn>
                              </p:par>
                              <p:par>
                                <p:cTn id="26" presetID="2" presetClass="entr" presetSubtype="2" decel="100000" fill="hold" grpId="0" nodeType="withEffect">
                                  <p:stCondLst>
                                    <p:cond delay="50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2" decel="100000"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2" presetClass="entr" presetSubtype="1" decel="100000" fill="hold" grpId="0" nodeType="afterEffect">
                                  <p:stCondLst>
                                    <p:cond delay="50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par>
                                <p:cTn id="39" presetID="2" presetClass="entr" presetSubtype="8" decel="100000" fill="hold" nodeType="withEffect">
                                  <p:stCondLst>
                                    <p:cond delay="50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0-#ppt_w/2"/>
                                          </p:val>
                                        </p:tav>
                                        <p:tav tm="100000">
                                          <p:val>
                                            <p:strVal val="#ppt_x"/>
                                          </p:val>
                                        </p:tav>
                                      </p:tavLst>
                                    </p:anim>
                                    <p:anim calcmode="lin" valueType="num">
                                      <p:cBhvr additive="base">
                                        <p:cTn id="42" dur="500" fill="hold"/>
                                        <p:tgtEl>
                                          <p:spTgt spid="18"/>
                                        </p:tgtEl>
                                        <p:attrNameLst>
                                          <p:attrName>ppt_y</p:attrName>
                                        </p:attrNameLst>
                                      </p:cBhvr>
                                      <p:tavLst>
                                        <p:tav tm="0">
                                          <p:val>
                                            <p:strVal val="#ppt_y"/>
                                          </p:val>
                                        </p:tav>
                                        <p:tav tm="100000">
                                          <p:val>
                                            <p:strVal val="#ppt_y"/>
                                          </p:val>
                                        </p:tav>
                                      </p:tavLst>
                                    </p:anim>
                                  </p:childTnLst>
                                </p:cTn>
                              </p:par>
                              <p:par>
                                <p:cTn id="43" presetID="2" presetClass="entr" presetSubtype="8" decel="100000" fill="hold" grpId="0" nodeType="withEffect">
                                  <p:stCondLst>
                                    <p:cond delay="500"/>
                                  </p:stCondLst>
                                  <p:childTnLst>
                                    <p:set>
                                      <p:cBhvr>
                                        <p:cTn id="44" dur="1" fill="hold">
                                          <p:stCondLst>
                                            <p:cond delay="0"/>
                                          </p:stCondLst>
                                        </p:cTn>
                                        <p:tgtEl>
                                          <p:spTgt spid="21">
                                            <p:txEl>
                                              <p:pRg st="0" end="0"/>
                                            </p:txEl>
                                          </p:spTgt>
                                        </p:tgtEl>
                                        <p:attrNameLst>
                                          <p:attrName>style.visibility</p:attrName>
                                        </p:attrNameLst>
                                      </p:cBhvr>
                                      <p:to>
                                        <p:strVal val="visible"/>
                                      </p:to>
                                    </p:set>
                                    <p:anim calcmode="lin" valueType="num">
                                      <p:cBhvr additive="base">
                                        <p:cTn id="4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0-#ppt_w/2"/>
                                          </p:val>
                                        </p:tav>
                                        <p:tav tm="100000">
                                          <p:val>
                                            <p:strVal val="#ppt_x"/>
                                          </p:val>
                                        </p:tav>
                                      </p:tavLst>
                                    </p:anim>
                                    <p:anim calcmode="lin" valueType="num">
                                      <p:cBhvr additive="base">
                                        <p:cTn id="50" dur="500" fill="hold"/>
                                        <p:tgtEl>
                                          <p:spTgt spid="22"/>
                                        </p:tgtEl>
                                        <p:attrNameLst>
                                          <p:attrName>ppt_y</p:attrName>
                                        </p:attrNameLst>
                                      </p:cBhvr>
                                      <p:tavLst>
                                        <p:tav tm="0">
                                          <p:val>
                                            <p:strVal val="#ppt_y"/>
                                          </p:val>
                                        </p:tav>
                                        <p:tav tm="100000">
                                          <p:val>
                                            <p:strVal val="#ppt_y"/>
                                          </p:val>
                                        </p:tav>
                                      </p:tavLst>
                                    </p:anim>
                                  </p:childTnLst>
                                </p:cTn>
                              </p:par>
                            </p:childTnLst>
                          </p:cTn>
                        </p:par>
                        <p:par>
                          <p:cTn id="51" fill="hold">
                            <p:stCondLst>
                              <p:cond delay="3250"/>
                            </p:stCondLst>
                            <p:childTnLst>
                              <p:par>
                                <p:cTn id="52" presetID="2" presetClass="entr" presetSubtype="1" decel="100000" fill="hold" grpId="0" nodeType="afterEffect">
                                  <p:stCondLst>
                                    <p:cond delay="50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0-#ppt_h/2"/>
                                          </p:val>
                                        </p:tav>
                                        <p:tav tm="100000">
                                          <p:val>
                                            <p:strVal val="#ppt_y"/>
                                          </p:val>
                                        </p:tav>
                                      </p:tavLst>
                                    </p:anim>
                                  </p:childTnLst>
                                </p:cTn>
                              </p:par>
                              <p:par>
                                <p:cTn id="56" presetID="2" presetClass="entr" presetSubtype="2" decel="100000" fill="hold" nodeType="withEffect">
                                  <p:stCondLst>
                                    <p:cond delay="50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1+#ppt_w/2"/>
                                          </p:val>
                                        </p:tav>
                                        <p:tav tm="100000">
                                          <p:val>
                                            <p:strVal val="#ppt_x"/>
                                          </p:val>
                                        </p:tav>
                                      </p:tavLst>
                                    </p:anim>
                                    <p:anim calcmode="lin" valueType="num">
                                      <p:cBhvr additive="base">
                                        <p:cTn id="59" dur="500" fill="hold"/>
                                        <p:tgtEl>
                                          <p:spTgt spid="24"/>
                                        </p:tgtEl>
                                        <p:attrNameLst>
                                          <p:attrName>ppt_y</p:attrName>
                                        </p:attrNameLst>
                                      </p:cBhvr>
                                      <p:tavLst>
                                        <p:tav tm="0">
                                          <p:val>
                                            <p:strVal val="#ppt_y"/>
                                          </p:val>
                                        </p:tav>
                                        <p:tav tm="100000">
                                          <p:val>
                                            <p:strVal val="#ppt_y"/>
                                          </p:val>
                                        </p:tav>
                                      </p:tavLst>
                                    </p:anim>
                                  </p:childTnLst>
                                </p:cTn>
                              </p:par>
                              <p:par>
                                <p:cTn id="60" presetID="2" presetClass="entr" presetSubtype="2" decel="100000" fill="hold" grpId="0" nodeType="withEffect">
                                  <p:stCondLst>
                                    <p:cond delay="500"/>
                                  </p:stCondLst>
                                  <p:childTnLst>
                                    <p:set>
                                      <p:cBhvr>
                                        <p:cTn id="61" dur="1" fill="hold">
                                          <p:stCondLst>
                                            <p:cond delay="0"/>
                                          </p:stCondLst>
                                        </p:cTn>
                                        <p:tgtEl>
                                          <p:spTgt spid="27">
                                            <p:txEl>
                                              <p:pRg st="0" end="0"/>
                                            </p:txEl>
                                          </p:spTgt>
                                        </p:tgtEl>
                                        <p:attrNameLst>
                                          <p:attrName>style.visibility</p:attrName>
                                        </p:attrNameLst>
                                      </p:cBhvr>
                                      <p:to>
                                        <p:strVal val="visible"/>
                                      </p:to>
                                    </p:set>
                                    <p:anim calcmode="lin" valueType="num">
                                      <p:cBhvr additive="base">
                                        <p:cTn id="62"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3" dur="500" fill="hold"/>
                                        <p:tgtEl>
                                          <p:spTgt spid="27">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5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1+#ppt_w/2"/>
                                          </p:val>
                                        </p:tav>
                                        <p:tav tm="100000">
                                          <p:val>
                                            <p:strVal val="#ppt_x"/>
                                          </p:val>
                                        </p:tav>
                                      </p:tavLst>
                                    </p:anim>
                                    <p:anim calcmode="lin" valueType="num">
                                      <p:cBhvr additive="base">
                                        <p:cTn id="67" dur="500" fill="hold"/>
                                        <p:tgtEl>
                                          <p:spTgt spid="28"/>
                                        </p:tgtEl>
                                        <p:attrNameLst>
                                          <p:attrName>ppt_y</p:attrName>
                                        </p:attrNameLst>
                                      </p:cBhvr>
                                      <p:tavLst>
                                        <p:tav tm="0">
                                          <p:val>
                                            <p:strVal val="#ppt_y"/>
                                          </p:val>
                                        </p:tav>
                                        <p:tav tm="100000">
                                          <p:val>
                                            <p:strVal val="#ppt_y"/>
                                          </p:val>
                                        </p:tav>
                                      </p:tavLst>
                                    </p:anim>
                                  </p:childTnLst>
                                </p:cTn>
                              </p:par>
                            </p:childTnLst>
                          </p:cTn>
                        </p:par>
                        <p:par>
                          <p:cTn id="68" fill="hold">
                            <p:stCondLst>
                              <p:cond delay="4250"/>
                            </p:stCondLst>
                            <p:childTnLst>
                              <p:par>
                                <p:cTn id="69" presetID="2" presetClass="entr" presetSubtype="1" decel="100000" fill="hold" grpId="0" nodeType="afterEffect">
                                  <p:stCondLst>
                                    <p:cond delay="50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500" fill="hold"/>
                                        <p:tgtEl>
                                          <p:spTgt spid="33"/>
                                        </p:tgtEl>
                                        <p:attrNameLst>
                                          <p:attrName>ppt_x</p:attrName>
                                        </p:attrNameLst>
                                      </p:cBhvr>
                                      <p:tavLst>
                                        <p:tav tm="0">
                                          <p:val>
                                            <p:strVal val="#ppt_x"/>
                                          </p:val>
                                        </p:tav>
                                        <p:tav tm="100000">
                                          <p:val>
                                            <p:strVal val="#ppt_x"/>
                                          </p:val>
                                        </p:tav>
                                      </p:tavLst>
                                    </p:anim>
                                    <p:anim calcmode="lin" valueType="num">
                                      <p:cBhvr additive="base">
                                        <p:cTn id="72" dur="500" fill="hold"/>
                                        <p:tgtEl>
                                          <p:spTgt spid="33"/>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500"/>
                                  </p:stCondLst>
                                  <p:childTnLst>
                                    <p:set>
                                      <p:cBhvr>
                                        <p:cTn id="74" dur="1" fill="hold">
                                          <p:stCondLst>
                                            <p:cond delay="0"/>
                                          </p:stCondLst>
                                        </p:cTn>
                                        <p:tgtEl>
                                          <p:spTgt spid="34">
                                            <p:txEl>
                                              <p:pRg st="0" end="0"/>
                                            </p:txEl>
                                          </p:spTgt>
                                        </p:tgtEl>
                                        <p:attrNameLst>
                                          <p:attrName>style.visibility</p:attrName>
                                        </p:attrNameLst>
                                      </p:cBhvr>
                                      <p:to>
                                        <p:strVal val="visible"/>
                                      </p:to>
                                    </p:set>
                                    <p:anim calcmode="lin" valueType="num">
                                      <p:cBhvr additive="base">
                                        <p:cTn id="75"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2" presetClass="entr" presetSubtype="1"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0-#ppt_h/2"/>
                          </p:val>
                        </p:tav>
                        <p:tav tm="100000">
                          <p:val>
                            <p:strVal val="#ppt_y"/>
                          </p:val>
                        </p:tav>
                      </p:tavLst>
                    </p:anim>
                  </p:childTnLst>
                </p:cTn>
              </p:par>
            </p:tnLst>
          </p:tmpl>
        </p:tmplLst>
      </p:bldP>
      <p:bldP spid="10" grpId="0" animBg="1"/>
      <p:bldP spid="14" grpId="0" build="p">
        <p:tmplLst>
          <p:tmpl lvl="1">
            <p:tnLst>
              <p:par>
                <p:cTn presetID="2" presetClass="entr" presetSubtype="2"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21" grpId="0" build="p">
        <p:tmplLst>
          <p:tmpl lvl="1">
            <p:tnLst>
              <p:par>
                <p:cTn presetID="2" presetClass="entr" presetSubtype="8"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8" decel="10000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7" grpId="0" build="p">
        <p:tmplLst>
          <p:tmpl lvl="1">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 presetClass="entr" presetSubtype="1"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43" name="円/楕円 42"/>
          <p:cNvSpPr/>
          <p:nvPr userDrawn="1"/>
        </p:nvSpPr>
        <p:spPr>
          <a:xfrm>
            <a:off x="939800" y="1788632"/>
            <a:ext cx="6572725" cy="6572725"/>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1939273" y="2788105"/>
            <a:ext cx="4573781" cy="457378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userDrawn="1">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userDrawn="1">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userDrawn="1">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userDrawn="1">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userDrawn="1">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userDrawn="1">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userDrawn="1">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userDrawn="1">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userDrawn="1">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userDrawn="1">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userDrawn="1">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userDrawn="1">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userDrawn="1">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userDrawn="1">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userDrawn="1">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par>
                          <p:cTn id="17" fill="hold">
                            <p:stCondLst>
                              <p:cond delay="800"/>
                            </p:stCondLst>
                            <p:childTnLst>
                              <p:par>
                                <p:cTn id="18" presetID="10" presetClass="entr" presetSubtype="0" fill="hold" grpId="0" nodeType="after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par>
                                <p:cTn id="24" presetID="22" presetClass="entr" presetSubtype="8" fill="hold" nodeType="withEffect">
                                  <p:stCondLst>
                                    <p:cond delay="50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2" presetClass="entr" presetSubtype="2" decel="100000" fill="hold" grpId="0" nodeType="withEffect">
                                  <p:stCondLst>
                                    <p:cond delay="50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1+#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par>
                                <p:cTn id="37" presetID="2" presetClass="entr" presetSubtype="2" decel="100000" fill="hold" grpId="0" nodeType="withEffect">
                                  <p:stCondLst>
                                    <p:cond delay="50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1+#ppt_w/2"/>
                                          </p:val>
                                        </p:tav>
                                        <p:tav tm="100000">
                                          <p:val>
                                            <p:strVal val="#ppt_x"/>
                                          </p:val>
                                        </p:tav>
                                      </p:tavLst>
                                    </p:anim>
                                    <p:anim calcmode="lin" valueType="num">
                                      <p:cBhvr additive="base">
                                        <p:cTn id="40" dur="500" fill="hold"/>
                                        <p:tgtEl>
                                          <p:spTgt spid="39"/>
                                        </p:tgtEl>
                                        <p:attrNameLst>
                                          <p:attrName>ppt_y</p:attrName>
                                        </p:attrNameLst>
                                      </p:cBhvr>
                                      <p:tavLst>
                                        <p:tav tm="0">
                                          <p:val>
                                            <p:strVal val="#ppt_y"/>
                                          </p:val>
                                        </p:tav>
                                        <p:tav tm="100000">
                                          <p:val>
                                            <p:strVal val="#ppt_y"/>
                                          </p:val>
                                        </p:tav>
                                      </p:tavLst>
                                    </p:anim>
                                  </p:childTnLst>
                                </p:cTn>
                              </p:par>
                            </p:childTnLst>
                          </p:cTn>
                        </p:par>
                        <p:par>
                          <p:cTn id="41" fill="hold">
                            <p:stCondLst>
                              <p:cond delay="1800"/>
                            </p:stCondLst>
                            <p:childTnLst>
                              <p:par>
                                <p:cTn id="42" presetID="10" presetClass="entr" presetSubtype="0" fill="hold" grpId="0" nodeType="afterEffect">
                                  <p:stCondLst>
                                    <p:cond delay="50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22" presetClass="entr" presetSubtype="8" fill="hold" nodeType="withEffect">
                                  <p:stCondLst>
                                    <p:cond delay="5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2" presetClass="entr" presetSubtype="2" decel="100000" fill="hold" grpId="0" nodeType="withEffect">
                                  <p:stCondLst>
                                    <p:cond delay="50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500" fill="hold"/>
                                        <p:tgtEl>
                                          <p:spTgt spid="41"/>
                                        </p:tgtEl>
                                        <p:attrNameLst>
                                          <p:attrName>ppt_x</p:attrName>
                                        </p:attrNameLst>
                                      </p:cBhvr>
                                      <p:tavLst>
                                        <p:tav tm="0">
                                          <p:val>
                                            <p:strVal val="1+#ppt_w/2"/>
                                          </p:val>
                                        </p:tav>
                                        <p:tav tm="100000">
                                          <p:val>
                                            <p:strVal val="#ppt_x"/>
                                          </p:val>
                                        </p:tav>
                                      </p:tavLst>
                                    </p:anim>
                                    <p:anim calcmode="lin" valueType="num">
                                      <p:cBhvr additive="base">
                                        <p:cTn id="61" dur="500" fill="hold"/>
                                        <p:tgtEl>
                                          <p:spTgt spid="41"/>
                                        </p:tgtEl>
                                        <p:attrNameLst>
                                          <p:attrName>ppt_y</p:attrName>
                                        </p:attrNameLst>
                                      </p:cBhvr>
                                      <p:tavLst>
                                        <p:tav tm="0">
                                          <p:val>
                                            <p:strVal val="#ppt_y"/>
                                          </p:val>
                                        </p:tav>
                                        <p:tav tm="100000">
                                          <p:val>
                                            <p:strVal val="#ppt_y"/>
                                          </p:val>
                                        </p:tav>
                                      </p:tavLst>
                                    </p:anim>
                                  </p:childTnLst>
                                </p:cTn>
                              </p:par>
                            </p:childTnLst>
                          </p:cTn>
                        </p:par>
                        <p:par>
                          <p:cTn id="62" fill="hold">
                            <p:stCondLst>
                              <p:cond delay="2800"/>
                            </p:stCondLst>
                            <p:childTnLst>
                              <p:par>
                                <p:cTn id="63" presetID="10"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22" presetClass="entr" presetSubtype="8" fill="hold" nodeType="withEffect">
                                  <p:stCondLst>
                                    <p:cond delay="50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500"/>
                                        <p:tgtEl>
                                          <p:spTgt spid="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par>
                                <p:cTn id="75" presetID="2" presetClass="entr" presetSubtype="2" fill="hold" grpId="0" nodeType="withEffect">
                                  <p:stCondLst>
                                    <p:cond delay="50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fill="hold"/>
                                        <p:tgtEl>
                                          <p:spTgt spid="46"/>
                                        </p:tgtEl>
                                        <p:attrNameLst>
                                          <p:attrName>ppt_x</p:attrName>
                                        </p:attrNameLst>
                                      </p:cBhvr>
                                      <p:tavLst>
                                        <p:tav tm="0">
                                          <p:val>
                                            <p:strVal val="1+#ppt_w/2"/>
                                          </p:val>
                                        </p:tav>
                                        <p:tav tm="100000">
                                          <p:val>
                                            <p:strVal val="#ppt_x"/>
                                          </p:val>
                                        </p:tav>
                                      </p:tavLst>
                                    </p:anim>
                                    <p:anim calcmode="lin" valueType="num">
                                      <p:cBhvr additive="base">
                                        <p:cTn id="78" dur="500" fill="hold"/>
                                        <p:tgtEl>
                                          <p:spTgt spid="46"/>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50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fill="hold"/>
                                        <p:tgtEl>
                                          <p:spTgt spid="47"/>
                                        </p:tgtEl>
                                        <p:attrNameLst>
                                          <p:attrName>ppt_x</p:attrName>
                                        </p:attrNameLst>
                                      </p:cBhvr>
                                      <p:tavLst>
                                        <p:tav tm="0">
                                          <p:val>
                                            <p:strVal val="1+#ppt_w/2"/>
                                          </p:val>
                                        </p:tav>
                                        <p:tav tm="100000">
                                          <p:val>
                                            <p:strVal val="#ppt_x"/>
                                          </p:val>
                                        </p:tav>
                                      </p:tavLst>
                                    </p:anim>
                                    <p:anim calcmode="lin" valueType="num">
                                      <p:cBhvr additive="base">
                                        <p:cTn id="82" dur="500" fill="hold"/>
                                        <p:tgtEl>
                                          <p:spTgt spid="47"/>
                                        </p:tgtEl>
                                        <p:attrNameLst>
                                          <p:attrName>ppt_y</p:attrName>
                                        </p:attrNameLst>
                                      </p:cBhvr>
                                      <p:tavLst>
                                        <p:tav tm="0">
                                          <p:val>
                                            <p:strVal val="#ppt_y"/>
                                          </p:val>
                                        </p:tav>
                                        <p:tav tm="100000">
                                          <p:val>
                                            <p:strVal val="#ppt_y"/>
                                          </p:val>
                                        </p:tav>
                                      </p:tavLst>
                                    </p:anim>
                                  </p:childTnLst>
                                </p:cTn>
                              </p:par>
                            </p:childTnLst>
                          </p:cTn>
                        </p:par>
                        <p:par>
                          <p:cTn id="83" fill="hold">
                            <p:stCondLst>
                              <p:cond delay="3800"/>
                            </p:stCondLst>
                            <p:childTnLst>
                              <p:par>
                                <p:cTn id="84" presetID="10" presetClass="entr" presetSubtype="0" fill="hold" grpId="0" nodeType="afterEffect">
                                  <p:stCondLst>
                                    <p:cond delay="50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22" presetClass="entr" presetSubtype="8" fill="hold" nodeType="withEffect">
                                  <p:stCondLst>
                                    <p:cond delay="500"/>
                                  </p:stCondLst>
                                  <p:childTnLst>
                                    <p:set>
                                      <p:cBhvr>
                                        <p:cTn id="88" dur="1" fill="hold">
                                          <p:stCondLst>
                                            <p:cond delay="0"/>
                                          </p:stCondLst>
                                        </p:cTn>
                                        <p:tgtEl>
                                          <p:spTgt spid="27"/>
                                        </p:tgtEl>
                                        <p:attrNameLst>
                                          <p:attrName>style.visibility</p:attrName>
                                        </p:attrNameLst>
                                      </p:cBhvr>
                                      <p:to>
                                        <p:strVal val="visible"/>
                                      </p:to>
                                    </p:set>
                                    <p:animEffect transition="in" filter="wipe(left)">
                                      <p:cBhvr>
                                        <p:cTn id="89" dur="500"/>
                                        <p:tgtEl>
                                          <p:spTgt spid="27"/>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18"/>
                                        </p:tgtEl>
                                        <p:attrNameLst>
                                          <p:attrName>style.visibility</p:attrName>
                                        </p:attrNameLst>
                                      </p:cBhvr>
                                      <p:to>
                                        <p:strVal val="visible"/>
                                      </p:to>
                                    </p:set>
                                    <p:animEffect transition="in" filter="fade">
                                      <p:cBhvr>
                                        <p:cTn id="92" dur="500"/>
                                        <p:tgtEl>
                                          <p:spTgt spid="18"/>
                                        </p:tgtEl>
                                      </p:cBhvr>
                                    </p:animEffect>
                                  </p:childTnLst>
                                </p:cTn>
                              </p:par>
                              <p:par>
                                <p:cTn id="93" presetID="10" presetClass="entr" presetSubtype="0" fill="hold" grpId="0" nodeType="withEffect">
                                  <p:stCondLst>
                                    <p:cond delay="50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2" presetClass="entr" presetSubtype="2" decel="100000" fill="hold" grpId="0" nodeType="withEffect">
                                  <p:stCondLst>
                                    <p:cond delay="500"/>
                                  </p:stCondLst>
                                  <p:childTnLst>
                                    <p:set>
                                      <p:cBhvr>
                                        <p:cTn id="97" dur="1" fill="hold">
                                          <p:stCondLst>
                                            <p:cond delay="0"/>
                                          </p:stCondLst>
                                        </p:cTn>
                                        <p:tgtEl>
                                          <p:spTgt spid="48"/>
                                        </p:tgtEl>
                                        <p:attrNameLst>
                                          <p:attrName>style.visibility</p:attrName>
                                        </p:attrNameLst>
                                      </p:cBhvr>
                                      <p:to>
                                        <p:strVal val="visible"/>
                                      </p:to>
                                    </p:set>
                                    <p:anim calcmode="lin" valueType="num">
                                      <p:cBhvr additive="base">
                                        <p:cTn id="98" dur="500" fill="hold"/>
                                        <p:tgtEl>
                                          <p:spTgt spid="48"/>
                                        </p:tgtEl>
                                        <p:attrNameLst>
                                          <p:attrName>ppt_x</p:attrName>
                                        </p:attrNameLst>
                                      </p:cBhvr>
                                      <p:tavLst>
                                        <p:tav tm="0">
                                          <p:val>
                                            <p:strVal val="1+#ppt_w/2"/>
                                          </p:val>
                                        </p:tav>
                                        <p:tav tm="100000">
                                          <p:val>
                                            <p:strVal val="#ppt_x"/>
                                          </p:val>
                                        </p:tav>
                                      </p:tavLst>
                                    </p:anim>
                                    <p:anim calcmode="lin" valueType="num">
                                      <p:cBhvr additive="base">
                                        <p:cTn id="99" dur="500" fill="hold"/>
                                        <p:tgtEl>
                                          <p:spTgt spid="48"/>
                                        </p:tgtEl>
                                        <p:attrNameLst>
                                          <p:attrName>ppt_y</p:attrName>
                                        </p:attrNameLst>
                                      </p:cBhvr>
                                      <p:tavLst>
                                        <p:tav tm="0">
                                          <p:val>
                                            <p:strVal val="#ppt_y"/>
                                          </p:val>
                                        </p:tav>
                                        <p:tav tm="100000">
                                          <p:val>
                                            <p:strVal val="#ppt_y"/>
                                          </p:val>
                                        </p:tav>
                                      </p:tavLst>
                                    </p:anim>
                                  </p:childTnLst>
                                </p:cTn>
                              </p:par>
                              <p:par>
                                <p:cTn id="100" presetID="2" presetClass="entr" presetSubtype="2" decel="100000" fill="hold" grpId="0" nodeType="withEffect">
                                  <p:stCondLst>
                                    <p:cond delay="50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1+#ppt_w/2"/>
                                          </p:val>
                                        </p:tav>
                                        <p:tav tm="100000">
                                          <p:val>
                                            <p:strVal val="#ppt_x"/>
                                          </p:val>
                                        </p:tav>
                                      </p:tavLst>
                                    </p:anim>
                                    <p:anim calcmode="lin" valueType="num">
                                      <p:cBhvr additive="base">
                                        <p:cTn id="103" dur="500" fill="hold"/>
                                        <p:tgtEl>
                                          <p:spTgt spid="49"/>
                                        </p:tgtEl>
                                        <p:attrNameLst>
                                          <p:attrName>ppt_y</p:attrName>
                                        </p:attrNameLst>
                                      </p:cBhvr>
                                      <p:tavLst>
                                        <p:tav tm="0">
                                          <p:val>
                                            <p:strVal val="#ppt_y"/>
                                          </p:val>
                                        </p:tav>
                                        <p:tav tm="100000">
                                          <p:val>
                                            <p:strVal val="#ppt_y"/>
                                          </p:val>
                                        </p:tav>
                                      </p:tavLst>
                                    </p:anim>
                                  </p:childTnLst>
                                </p:cTn>
                              </p:par>
                            </p:childTnLst>
                          </p:cTn>
                        </p:par>
                        <p:par>
                          <p:cTn id="104" fill="hold">
                            <p:stCondLst>
                              <p:cond delay="4800"/>
                            </p:stCondLst>
                            <p:childTnLst>
                              <p:par>
                                <p:cTn id="105" presetID="22" presetClass="entr" presetSubtype="8" fill="hold" nodeType="afterEffect">
                                  <p:stCondLst>
                                    <p:cond delay="500"/>
                                  </p:stCondLst>
                                  <p:childTnLst>
                                    <p:set>
                                      <p:cBhvr>
                                        <p:cTn id="106" dur="1" fill="hold">
                                          <p:stCondLst>
                                            <p:cond delay="0"/>
                                          </p:stCondLst>
                                        </p:cTn>
                                        <p:tgtEl>
                                          <p:spTgt spid="30"/>
                                        </p:tgtEl>
                                        <p:attrNameLst>
                                          <p:attrName>style.visibility</p:attrName>
                                        </p:attrNameLst>
                                      </p:cBhvr>
                                      <p:to>
                                        <p:strVal val="visible"/>
                                      </p:to>
                                    </p:set>
                                    <p:animEffect transition="in" filter="wipe(left)">
                                      <p:cBhvr>
                                        <p:cTn id="107" dur="500"/>
                                        <p:tgtEl>
                                          <p:spTgt spid="30"/>
                                        </p:tgtEl>
                                      </p:cBhvr>
                                    </p:animEffect>
                                  </p:childTnLst>
                                </p:cTn>
                              </p:par>
                              <p:par>
                                <p:cTn id="108" presetID="10" presetClass="entr" presetSubtype="0" fill="hold" grpId="0" nodeType="withEffect">
                                  <p:stCondLst>
                                    <p:cond delay="500"/>
                                  </p:stCondLst>
                                  <p:childTnLst>
                                    <p:set>
                                      <p:cBhvr>
                                        <p:cTn id="109" dur="1" fill="hold">
                                          <p:stCondLst>
                                            <p:cond delay="0"/>
                                          </p:stCondLst>
                                        </p:cTn>
                                        <p:tgtEl>
                                          <p:spTgt spid="14"/>
                                        </p:tgtEl>
                                        <p:attrNameLst>
                                          <p:attrName>style.visibility</p:attrName>
                                        </p:attrNameLst>
                                      </p:cBhvr>
                                      <p:to>
                                        <p:strVal val="visible"/>
                                      </p:to>
                                    </p:set>
                                    <p:animEffect transition="in" filter="fade">
                                      <p:cBhvr>
                                        <p:cTn id="110" dur="500"/>
                                        <p:tgtEl>
                                          <p:spTgt spid="14"/>
                                        </p:tgtEl>
                                      </p:cBhvr>
                                    </p:animEffect>
                                  </p:childTnLst>
                                </p:cTn>
                              </p:par>
                              <p:par>
                                <p:cTn id="111" presetID="10" presetClass="entr" presetSubtype="0" fill="hold" grpId="0" nodeType="withEffect">
                                  <p:stCondLst>
                                    <p:cond delay="500"/>
                                  </p:stCondLst>
                                  <p:childTnLst>
                                    <p:set>
                                      <p:cBhvr>
                                        <p:cTn id="112" dur="1" fill="hold">
                                          <p:stCondLst>
                                            <p:cond delay="0"/>
                                          </p:stCondLst>
                                        </p:cTn>
                                        <p:tgtEl>
                                          <p:spTgt spid="17"/>
                                        </p:tgtEl>
                                        <p:attrNameLst>
                                          <p:attrName>style.visibility</p:attrName>
                                        </p:attrNameLst>
                                      </p:cBhvr>
                                      <p:to>
                                        <p:strVal val="visible"/>
                                      </p:to>
                                    </p:set>
                                    <p:animEffect transition="in" filter="fade">
                                      <p:cBhvr>
                                        <p:cTn id="113" dur="500"/>
                                        <p:tgtEl>
                                          <p:spTgt spid="17"/>
                                        </p:tgtEl>
                                      </p:cBhvr>
                                    </p:animEffect>
                                  </p:childTnLst>
                                </p:cTn>
                              </p:par>
                              <p:par>
                                <p:cTn id="114" presetID="10" presetClass="entr" presetSubtype="0" fill="hold" grpId="0" nodeType="withEffect">
                                  <p:stCondLst>
                                    <p:cond delay="50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2" presetClass="entr" presetSubtype="2" decel="100000" fill="hold" grpId="0" nodeType="withEffect">
                                  <p:stCondLst>
                                    <p:cond delay="500"/>
                                  </p:stCondLst>
                                  <p:childTnLst>
                                    <p:set>
                                      <p:cBhvr>
                                        <p:cTn id="118" dur="1" fill="hold">
                                          <p:stCondLst>
                                            <p:cond delay="0"/>
                                          </p:stCondLst>
                                        </p:cTn>
                                        <p:tgtEl>
                                          <p:spTgt spid="52"/>
                                        </p:tgtEl>
                                        <p:attrNameLst>
                                          <p:attrName>style.visibility</p:attrName>
                                        </p:attrNameLst>
                                      </p:cBhvr>
                                      <p:to>
                                        <p:strVal val="visible"/>
                                      </p:to>
                                    </p:set>
                                    <p:anim calcmode="lin" valueType="num">
                                      <p:cBhvr additive="base">
                                        <p:cTn id="119" dur="500" fill="hold"/>
                                        <p:tgtEl>
                                          <p:spTgt spid="52"/>
                                        </p:tgtEl>
                                        <p:attrNameLst>
                                          <p:attrName>ppt_x</p:attrName>
                                        </p:attrNameLst>
                                      </p:cBhvr>
                                      <p:tavLst>
                                        <p:tav tm="0">
                                          <p:val>
                                            <p:strVal val="1+#ppt_w/2"/>
                                          </p:val>
                                        </p:tav>
                                        <p:tav tm="100000">
                                          <p:val>
                                            <p:strVal val="#ppt_x"/>
                                          </p:val>
                                        </p:tav>
                                      </p:tavLst>
                                    </p:anim>
                                    <p:anim calcmode="lin" valueType="num">
                                      <p:cBhvr additive="base">
                                        <p:cTn id="120" dur="500" fill="hold"/>
                                        <p:tgtEl>
                                          <p:spTgt spid="52"/>
                                        </p:tgtEl>
                                        <p:attrNameLst>
                                          <p:attrName>ppt_y</p:attrName>
                                        </p:attrNameLst>
                                      </p:cBhvr>
                                      <p:tavLst>
                                        <p:tav tm="0">
                                          <p:val>
                                            <p:strVal val="#ppt_y"/>
                                          </p:val>
                                        </p:tav>
                                        <p:tav tm="100000">
                                          <p:val>
                                            <p:strVal val="#ppt_y"/>
                                          </p:val>
                                        </p:tav>
                                      </p:tavLst>
                                    </p:anim>
                                  </p:childTnLst>
                                </p:cTn>
                              </p:par>
                              <p:par>
                                <p:cTn id="121" presetID="2" presetClass="entr" presetSubtype="2" decel="100000" fill="hold" grpId="0" nodeType="withEffect">
                                  <p:stCondLst>
                                    <p:cond delay="5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500" fill="hold"/>
                                        <p:tgtEl>
                                          <p:spTgt spid="53"/>
                                        </p:tgtEl>
                                        <p:attrNameLst>
                                          <p:attrName>ppt_x</p:attrName>
                                        </p:attrNameLst>
                                      </p:cBhvr>
                                      <p:tavLst>
                                        <p:tav tm="0">
                                          <p:val>
                                            <p:strVal val="1+#ppt_w/2"/>
                                          </p:val>
                                        </p:tav>
                                        <p:tav tm="100000">
                                          <p:val>
                                            <p:strVal val="#ppt_x"/>
                                          </p:val>
                                        </p:tav>
                                      </p:tavLst>
                                    </p:anim>
                                    <p:anim calcmode="lin" valueType="num">
                                      <p:cBhvr additive="base">
                                        <p:cTn id="124"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55" grpId="0" animBg="1"/>
      <p:bldP spid="9" grpId="0"/>
      <p:bldP spid="10" grpId="0" animBg="1"/>
      <p:bldP spid="11" grpId="0" animBg="1"/>
      <p:bldP spid="12" grpId="0" animBg="1"/>
      <p:bldP spid="13" grpId="0" animBg="1"/>
      <p:bldP spid="14" grpId="0" animBg="1"/>
      <p:bldP spid="2" grpId="0" animBg="1"/>
      <p:bldP spid="15" grpId="0" animBg="1"/>
      <p:bldP spid="16" grpId="0" animBg="1"/>
      <p:bldP spid="17" grpId="0" animBg="1"/>
      <p:bldP spid="18" grpId="0" animBg="1"/>
      <p:bldP spid="33" grpId="0"/>
      <p:bldP spid="34" grpId="0"/>
      <p:bldP spid="35" grpId="0"/>
      <p:bldP spid="36" grpId="0"/>
      <p:bldP spid="37" grpId="0"/>
      <p:bldP spid="38" grpId="0">
        <p:tmplLst>
          <p:tmpl>
            <p:tnLst>
              <p:par>
                <p:cTn presetID="2" presetClass="entr" presetSubtype="2"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1" grpId="0">
        <p:tmplLst>
          <p:tmpl>
            <p:tnLst>
              <p:par>
                <p:cTn presetID="2" presetClass="entr" presetSubtype="2" decel="100000" fill="hold" nodeType="withEffect">
                  <p:stCondLst>
                    <p:cond delay="5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6" grpId="0">
        <p:tmplLst>
          <p:tmpl>
            <p:tnLst>
              <p:par>
                <p:cTn presetID="2" presetClass="entr" presetSubtype="2"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p:tmplLst>
          <p:tmpl>
            <p:tnLst>
              <p:par>
                <p:cTn presetID="2" presetClass="entr" presetSubtype="2" fill="hold" nodeType="withEffect">
                  <p:stCondLst>
                    <p:cond delay="50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2" decel="10000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p:tmplLst>
          <p:tmpl>
            <p:tnLst>
              <p:par>
                <p:cTn presetID="2" presetClass="entr" presetSubtype="2" decel="10000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p:tmplLst>
          <p:tmpl>
            <p:tnLst>
              <p:par>
                <p:cTn presetID="2" presetClass="entr" presetSubtype="2" decel="100000" fill="hold" nodeType="withEffect">
                  <p:stCondLst>
                    <p:cond delay="50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p:tmplLst>
          <p:tmpl>
            <p:tnLst>
              <p:par>
                <p:cTn presetID="2" presetClass="entr" presetSubtype="2" decel="10000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1+#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p:tmplLst>
          <p:tmpl>
            <p:tnLst>
              <p:par>
                <p:cTn presetID="10" presetClass="entr" presetSubtype="0" fill="hold" nodeType="withEffect">
                  <p:stCondLst>
                    <p:cond delay="3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55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5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par>
                          <p:cTn id="20" fill="hold">
                            <p:stCondLst>
                              <p:cond delay="155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05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255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305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3550"/>
                            </p:stCondLst>
                            <p:childTnLst>
                              <p:par>
                                <p:cTn id="43" presetID="10" presetClass="entr" presetSubtype="0" fill="hold" grpId="0" nodeType="afterEffect">
                                  <p:stCondLst>
                                    <p:cond delay="50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childTnLst>
                          </p:cTn>
                        </p:par>
                        <p:par>
                          <p:cTn id="52" fill="hold">
                            <p:stCondLst>
                              <p:cond delay="4550"/>
                            </p:stCondLst>
                            <p:childTnLst>
                              <p:par>
                                <p:cTn id="53" presetID="10" presetClass="entr" presetSubtype="0" fill="hold" grpId="0" nodeType="afterEffect">
                                  <p:stCondLst>
                                    <p:cond delay="50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par>
                          <p:cTn id="62" fill="hold">
                            <p:stCondLst>
                              <p:cond delay="5550"/>
                            </p:stCondLst>
                            <p:childTnLst>
                              <p:par>
                                <p:cTn id="63" presetID="10" presetClass="entr" presetSubtype="0" fill="hold" grpId="0" nodeType="afterEffect">
                                  <p:stCondLst>
                                    <p:cond delay="50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5" grpId="0" animBg="1"/>
      <p:bldP spid="6" grpId="0" animBg="1"/>
      <p:bldP spid="7" grpId="0" animBg="1"/>
      <p:bldP spid="18" grpId="0" animBg="1"/>
      <p:bldP spid="19" grpId="0" animBg="1"/>
      <p:bldP spid="20" grpId="0" animBg="1"/>
      <p:bldP spid="21" grpId="0" animBg="1"/>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left)">
                                      <p:cBhvr>
                                        <p:cTn id="11" dur="500"/>
                                        <p:tgtEl>
                                          <p:spTgt spid="49"/>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0-#ppt_w/2"/>
                                          </p:val>
                                        </p:tav>
                                        <p:tav tm="100000">
                                          <p:val>
                                            <p:strVal val="#ppt_x"/>
                                          </p:val>
                                        </p:tav>
                                      </p:tavLst>
                                    </p:anim>
                                    <p:anim calcmode="lin" valueType="num">
                                      <p:cBhvr additive="base">
                                        <p:cTn id="16" dur="500" fill="hold"/>
                                        <p:tgtEl>
                                          <p:spTgt spid="48"/>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22" presetClass="entr" presetSubtype="8"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500"/>
                                        <p:tgtEl>
                                          <p:spTgt spid="35">
                                            <p:txEl>
                                              <p:pRg st="0" end="0"/>
                                            </p:txEl>
                                          </p:spTgt>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par>
                                <p:cTn id="30" presetID="22" presetClass="entr" presetSubtype="8" fill="hold" grpId="0" nodeType="withEffect">
                                  <p:stCondLst>
                                    <p:cond delay="5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childTnLst>
                          </p:cTn>
                        </p:par>
                        <p:par>
                          <p:cTn id="33" fill="hold">
                            <p:stCondLst>
                              <p:cond delay="2050"/>
                            </p:stCondLst>
                            <p:childTnLst>
                              <p:par>
                                <p:cTn id="34" presetID="22" presetClass="entr" presetSubtype="1"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up)">
                                      <p:cBhvr>
                                        <p:cTn id="36" dur="500"/>
                                        <p:tgtEl>
                                          <p:spTgt spid="20"/>
                                        </p:tgtEl>
                                      </p:cBhvr>
                                    </p:animEffect>
                                  </p:childTnLst>
                                </p:cTn>
                              </p:par>
                            </p:childTnLst>
                          </p:cTn>
                        </p:par>
                        <p:par>
                          <p:cTn id="37" fill="hold">
                            <p:stCondLst>
                              <p:cond delay="2550"/>
                            </p:stCondLst>
                            <p:childTnLst>
                              <p:par>
                                <p:cTn id="38" presetID="2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left)">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xEl>
                                              <p:pRg st="0" end="0"/>
                                            </p:txEl>
                                          </p:spTgt>
                                        </p:tgtEl>
                                        <p:attrNameLst>
                                          <p:attrName>style.visibility</p:attrName>
                                        </p:attrNameLst>
                                      </p:cBhvr>
                                      <p:to>
                                        <p:strVal val="visible"/>
                                      </p:to>
                                    </p:set>
                                    <p:animEffect transition="in" filter="fade">
                                      <p:cBhvr>
                                        <p:cTn id="46" dur="500"/>
                                        <p:tgtEl>
                                          <p:spTgt spid="36">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childTnLst>
                          </p:cTn>
                        </p:par>
                        <p:par>
                          <p:cTn id="53" fill="hold">
                            <p:stCondLst>
                              <p:cond delay="305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childTnLst>
                          </p:cTn>
                        </p:par>
                        <p:par>
                          <p:cTn id="57" fill="hold">
                            <p:stCondLst>
                              <p:cond delay="3550"/>
                            </p:stCondLst>
                            <p:childTnLst>
                              <p:par>
                                <p:cTn id="58" presetID="2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left)">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7">
                                            <p:txEl>
                                              <p:pRg st="0" end="0"/>
                                            </p:txEl>
                                          </p:spTgt>
                                        </p:tgtEl>
                                        <p:attrNameLst>
                                          <p:attrName>style.visibility</p:attrName>
                                        </p:attrNameLst>
                                      </p:cBhvr>
                                      <p:to>
                                        <p:strVal val="visible"/>
                                      </p:to>
                                    </p:set>
                                    <p:animEffect transition="in" filter="fade">
                                      <p:cBhvr>
                                        <p:cTn id="66" dur="500"/>
                                        <p:tgtEl>
                                          <p:spTgt spid="37">
                                            <p:txEl>
                                              <p:pRg st="0" end="0"/>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wipe(left)">
                                      <p:cBhvr>
                                        <p:cTn id="69" dur="500"/>
                                        <p:tgtEl>
                                          <p:spTgt spid="43"/>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500"/>
                                        <p:tgtEl>
                                          <p:spTgt spid="44"/>
                                        </p:tgtEl>
                                      </p:cBhvr>
                                    </p:animEffect>
                                  </p:childTnLst>
                                </p:cTn>
                              </p:par>
                            </p:childTnLst>
                          </p:cTn>
                        </p:par>
                        <p:par>
                          <p:cTn id="73" fill="hold">
                            <p:stCondLst>
                              <p:cond delay="405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500"/>
                                        <p:tgtEl>
                                          <p:spTgt spid="29"/>
                                        </p:tgtEl>
                                      </p:cBhvr>
                                    </p:animEffect>
                                  </p:childTnLst>
                                </p:cTn>
                              </p:par>
                            </p:childTnLst>
                          </p:cTn>
                        </p:par>
                        <p:par>
                          <p:cTn id="77" fill="hold">
                            <p:stCondLst>
                              <p:cond delay="4550"/>
                            </p:stCondLst>
                            <p:childTnLst>
                              <p:par>
                                <p:cTn id="78" presetID="22" presetClass="entr" presetSubtype="8"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fade">
                                      <p:cBhvr>
                                        <p:cTn id="83" dur="500"/>
                                        <p:tgtEl>
                                          <p:spTgt spid="3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8">
                                            <p:txEl>
                                              <p:pRg st="0" end="0"/>
                                            </p:txEl>
                                          </p:spTgt>
                                        </p:tgtEl>
                                        <p:attrNameLst>
                                          <p:attrName>style.visibility</p:attrName>
                                        </p:attrNameLst>
                                      </p:cBhvr>
                                      <p:to>
                                        <p:strVal val="visible"/>
                                      </p:to>
                                    </p:set>
                                    <p:animEffect transition="in" filter="fade">
                                      <p:cBhvr>
                                        <p:cTn id="86" dur="500"/>
                                        <p:tgtEl>
                                          <p:spTgt spid="38">
                                            <p:txEl>
                                              <p:pRg st="0" end="0"/>
                                            </p:txEl>
                                          </p:spTgt>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animEffect transition="in" filter="wipe(left)">
                                      <p:cBhvr>
                                        <p:cTn id="89" dur="500"/>
                                        <p:tgtEl>
                                          <p:spTgt spid="45"/>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wipe(left)">
                                      <p:cBhvr>
                                        <p:cTn id="9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22" presetClass="entr" presetSubtype="8"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p:tmplLst>
          <p:tmpl>
            <p:tnLst>
              <p:par>
                <p:cTn presetID="22" presetClass="entr" presetSubtype="8"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p:tmplLst>
          <p:tmpl>
            <p:tnLst>
              <p:par>
                <p:cTn presetID="22" presetClass="entr" presetSubtype="8"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P spid="42" grpId="0">
        <p:tmplLst>
          <p:tmpl>
            <p:tnLst>
              <p:par>
                <p:cTn presetID="22" presetClass="entr" presetSubtype="8"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3" grpId="0">
        <p:tmplLst>
          <p:tmpl>
            <p:tnLst>
              <p:par>
                <p:cTn presetID="22" presetClass="entr" presetSubtype="8"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p:tmplLst>
          <p:tmpl>
            <p:tnLst>
              <p:par>
                <p:cTn presetID="22" presetClass="entr" presetSubtype="8" fill="hold" nodeType="with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p:tmplLst>
          <p:tmpl>
            <p:tnLst>
              <p:par>
                <p:cTn presetID="22" presetClass="entr" presetSubtype="8"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0-#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p:tmplLst>
          <p:tmpl>
            <p:tnLst>
              <p:par>
                <p:cTn presetID="2" presetClass="entr" presetSubtype="8"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0">
                                            <p:txEl>
                                              <p:pRg st="0" end="0"/>
                                            </p:txEl>
                                          </p:spTgt>
                                        </p:tgtEl>
                                        <p:attrNameLst>
                                          <p:attrName>style.visibility</p:attrName>
                                        </p:attrNameLst>
                                      </p:cBhvr>
                                      <p:to>
                                        <p:strVal val="visible"/>
                                      </p:to>
                                    </p:set>
                                    <p:animEffect transition="in" filter="fade">
                                      <p:cBhvr>
                                        <p:cTn id="14" dur="500"/>
                                        <p:tgtEl>
                                          <p:spTgt spid="20">
                                            <p:txEl>
                                              <p:pRg st="0" end="0"/>
                                            </p:txEl>
                                          </p:spTgt>
                                        </p:tgtEl>
                                      </p:cBhvr>
                                    </p:animEffect>
                                  </p:childTnLst>
                                </p:cTn>
                              </p:par>
                            </p:childTnLst>
                          </p:cTn>
                        </p:par>
                        <p:par>
                          <p:cTn id="15" fill="hold">
                            <p:stCondLst>
                              <p:cond delay="1250"/>
                            </p:stCondLst>
                            <p:childTnLst>
                              <p:par>
                                <p:cTn id="16" presetID="22" presetClass="entr" presetSubtype="8" fill="hold" grpId="0" nodeType="afterEffect">
                                  <p:stCondLst>
                                    <p:cond delay="25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childTnLst>
                          </p:cTn>
                        </p:par>
                        <p:par>
                          <p:cTn id="26" fill="hold">
                            <p:stCondLst>
                              <p:cond delay="2500"/>
                            </p:stCondLst>
                            <p:childTnLst>
                              <p:par>
                                <p:cTn id="27" presetID="22" presetClass="entr" presetSubtype="8" fill="hold" grpId="0" nodeType="afterEffect">
                                  <p:stCondLst>
                                    <p:cond delay="25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p:stCondLst>
                              <p:cond delay="325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fade">
                                      <p:cBhvr>
                                        <p:cTn id="36" dur="500"/>
                                        <p:tgtEl>
                                          <p:spTgt spid="22">
                                            <p:txEl>
                                              <p:pRg st="0" end="0"/>
                                            </p:txEl>
                                          </p:spTgt>
                                        </p:tgtEl>
                                      </p:cBhvr>
                                    </p:animEffect>
                                  </p:childTnLst>
                                </p:cTn>
                              </p:par>
                            </p:childTnLst>
                          </p:cTn>
                        </p:par>
                        <p:par>
                          <p:cTn id="37" fill="hold">
                            <p:stCondLst>
                              <p:cond delay="3750"/>
                            </p:stCondLst>
                            <p:childTnLst>
                              <p:par>
                                <p:cTn id="38" presetID="22" presetClass="entr" presetSubtype="8" fill="hold" grpId="0" nodeType="afterEffect">
                                  <p:stCondLst>
                                    <p:cond delay="25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
                                            <p:txEl>
                                              <p:pRg st="0" end="0"/>
                                            </p:txEl>
                                          </p:spTgt>
                                        </p:tgtEl>
                                        <p:attrNameLst>
                                          <p:attrName>style.visibility</p:attrName>
                                        </p:attrNameLst>
                                      </p:cBhvr>
                                      <p:to>
                                        <p:strVal val="visible"/>
                                      </p:to>
                                    </p:set>
                                    <p:animEffect transition="in" filter="fade">
                                      <p:cBhvr>
                                        <p:cTn id="47" dur="500"/>
                                        <p:tgtEl>
                                          <p:spTgt spid="23">
                                            <p:txEl>
                                              <p:pRg st="0" end="0"/>
                                            </p:txEl>
                                          </p:spTgt>
                                        </p:tgtEl>
                                      </p:cBhvr>
                                    </p:animEffect>
                                  </p:childTnLst>
                                </p:cTn>
                              </p:par>
                            </p:childTnLst>
                          </p:cTn>
                        </p:par>
                        <p:par>
                          <p:cTn id="48" fill="hold">
                            <p:stCondLst>
                              <p:cond delay="5000"/>
                            </p:stCondLst>
                            <p:childTnLst>
                              <p:par>
                                <p:cTn id="49" presetID="2" presetClass="entr" presetSubtype="8" decel="100000" fill="hold" grpId="0" nodeType="afterEffect">
                                  <p:stCondLst>
                                    <p:cond delay="0"/>
                                  </p:stCondLst>
                                  <p:iterate type="wd">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5550"/>
                            </p:stCondLst>
                            <p:childTnLst>
                              <p:par>
                                <p:cTn id="54" presetID="2" presetClass="entr" presetSubtype="8" decel="100000" fill="hold" grpId="0" nodeType="after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6" grpId="0"/>
      <p:bldP spid="17" grpId="0"/>
      <p:bldP spid="18" grpId="0"/>
      <p:bldP spid="19" grpId="0"/>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550"/>
                            </p:stCondLst>
                            <p:childTnLst>
                              <p:par>
                                <p:cTn id="13" presetID="2" presetClass="entr" presetSubtype="8"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0-#ppt_w/2"/>
                                          </p:val>
                                        </p:tav>
                                        <p:tav tm="100000">
                                          <p:val>
                                            <p:strVal val="#ppt_x"/>
                                          </p:val>
                                        </p:tav>
                                      </p:tavLst>
                                    </p:anim>
                                    <p:anim calcmode="lin" valueType="num">
                                      <p:cBhvr additive="base">
                                        <p:cTn id="16" dur="500" fill="hold"/>
                                        <p:tgtEl>
                                          <p:spTgt spid="35"/>
                                        </p:tgtEl>
                                        <p:attrNameLst>
                                          <p:attrName>ppt_y</p:attrName>
                                        </p:attrNameLst>
                                      </p:cBhvr>
                                      <p:tavLst>
                                        <p:tav tm="0">
                                          <p:val>
                                            <p:strVal val="#ppt_y"/>
                                          </p:val>
                                        </p:tav>
                                        <p:tav tm="100000">
                                          <p:val>
                                            <p:strVal val="#ppt_y"/>
                                          </p:val>
                                        </p:tav>
                                      </p:tavLst>
                                    </p:anim>
                                  </p:childTnLst>
                                </p:cTn>
                              </p:par>
                            </p:childTnLst>
                          </p:cTn>
                        </p:par>
                        <p:par>
                          <p:cTn id="17" fill="hold">
                            <p:stCondLst>
                              <p:cond delay="10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childTnLst>
                          </p:cTn>
                        </p:par>
                        <p:par>
                          <p:cTn id="24" fill="hold">
                            <p:stCondLst>
                              <p:cond delay="155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205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 presetClass="entr" presetSubtype="2" decel="10000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additive="base">
                                        <p:cTn id="34" dur="500" fill="hold"/>
                                        <p:tgtEl>
                                          <p:spTgt spid="30"/>
                                        </p:tgtEl>
                                        <p:attrNameLst>
                                          <p:attrName>ppt_x</p:attrName>
                                        </p:attrNameLst>
                                      </p:cBhvr>
                                      <p:tavLst>
                                        <p:tav tm="0">
                                          <p:val>
                                            <p:strVal val="1+#ppt_w/2"/>
                                          </p:val>
                                        </p:tav>
                                        <p:tav tm="100000">
                                          <p:val>
                                            <p:strVal val="#ppt_x"/>
                                          </p:val>
                                        </p:tav>
                                      </p:tavLst>
                                    </p:anim>
                                    <p:anim calcmode="lin" valueType="num">
                                      <p:cBhvr additive="base">
                                        <p:cTn id="35" dur="500" fill="hold"/>
                                        <p:tgtEl>
                                          <p:spTgt spid="30"/>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par>
                          <p:cTn id="40" fill="hold">
                            <p:stCondLst>
                              <p:cond delay="2550"/>
                            </p:stCondLst>
                            <p:childTnLst>
                              <p:par>
                                <p:cTn id="41" presetID="10" presetClass="entr" presetSubtype="0" fill="hold" grpId="0" nodeType="afterEffect">
                                  <p:stCondLst>
                                    <p:cond delay="25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gtEl>
                                        <p:attrNameLst>
                                          <p:attrName>style.visibility</p:attrName>
                                        </p:attrNameLst>
                                      </p:cBhvr>
                                      <p:to>
                                        <p:strVal val="visible"/>
                                      </p:to>
                                    </p:set>
                                    <p:animEffect transition="in" filter="fade">
                                      <p:cBhvr>
                                        <p:cTn id="46" dur="500"/>
                                        <p:tgtEl>
                                          <p:spTgt spid="48"/>
                                        </p:tgtEl>
                                      </p:cBhvr>
                                    </p:animEffect>
                                  </p:childTnLst>
                                </p:cTn>
                              </p:par>
                            </p:childTnLst>
                          </p:cTn>
                        </p:par>
                        <p:par>
                          <p:cTn id="47" fill="hold">
                            <p:stCondLst>
                              <p:cond delay="33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par>
                          <p:cTn id="51" fill="hold">
                            <p:stCondLst>
                              <p:cond delay="3800"/>
                            </p:stCondLst>
                            <p:childTnLst>
                              <p:par>
                                <p:cTn id="52" presetID="22" presetClass="entr" presetSubtype="4"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down)">
                                      <p:cBhvr>
                                        <p:cTn id="54" dur="500"/>
                                        <p:tgtEl>
                                          <p:spTgt spid="17"/>
                                        </p:tgtEl>
                                      </p:cBhvr>
                                    </p:animEffect>
                                  </p:childTnLst>
                                </p:cTn>
                              </p:par>
                            </p:childTnLst>
                          </p:cTn>
                        </p:par>
                        <p:par>
                          <p:cTn id="55" fill="hold">
                            <p:stCondLst>
                              <p:cond delay="4300"/>
                            </p:stCondLst>
                            <p:childTnLst>
                              <p:par>
                                <p:cTn id="56" presetID="22" presetClass="entr" presetSubtype="8"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left)">
                                      <p:cBhvr>
                                        <p:cTn id="58" dur="500"/>
                                        <p:tgtEl>
                                          <p:spTgt spid="23"/>
                                        </p:tgtEl>
                                      </p:cBhvr>
                                    </p:animEffect>
                                  </p:childTnLst>
                                </p:cTn>
                              </p:par>
                              <p:par>
                                <p:cTn id="59" presetID="2" presetClass="entr" presetSubtype="2" decel="10000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 calcmode="lin" valueType="num">
                                      <p:cBhvr additive="base">
                                        <p:cTn id="61" dur="500" fill="hold"/>
                                        <p:tgtEl>
                                          <p:spTgt spid="36"/>
                                        </p:tgtEl>
                                        <p:attrNameLst>
                                          <p:attrName>ppt_x</p:attrName>
                                        </p:attrNameLst>
                                      </p:cBhvr>
                                      <p:tavLst>
                                        <p:tav tm="0">
                                          <p:val>
                                            <p:strVal val="1+#ppt_w/2"/>
                                          </p:val>
                                        </p:tav>
                                        <p:tav tm="100000">
                                          <p:val>
                                            <p:strVal val="#ppt_x"/>
                                          </p:val>
                                        </p:tav>
                                      </p:tavLst>
                                    </p:anim>
                                    <p:anim calcmode="lin" valueType="num">
                                      <p:cBhvr additive="base">
                                        <p:cTn id="62" dur="500" fill="hold"/>
                                        <p:tgtEl>
                                          <p:spTgt spid="36"/>
                                        </p:tgtEl>
                                        <p:attrNameLst>
                                          <p:attrName>ppt_y</p:attrName>
                                        </p:attrNameLst>
                                      </p:cBhvr>
                                      <p:tavLst>
                                        <p:tav tm="0">
                                          <p:val>
                                            <p:strVal val="#ppt_y"/>
                                          </p:val>
                                        </p:tav>
                                        <p:tav tm="100000">
                                          <p:val>
                                            <p:strVal val="#ppt_y"/>
                                          </p:val>
                                        </p:tav>
                                      </p:tavLst>
                                    </p:anim>
                                  </p:childTnLst>
                                </p:cTn>
                              </p:par>
                              <p:par>
                                <p:cTn id="63" presetID="2" presetClass="entr" presetSubtype="2" decel="10000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ppt_y"/>
                                          </p:val>
                                        </p:tav>
                                        <p:tav tm="100000">
                                          <p:val>
                                            <p:strVal val="#ppt_y"/>
                                          </p:val>
                                        </p:tav>
                                      </p:tavLst>
                                    </p:anim>
                                  </p:childTnLst>
                                </p:cTn>
                              </p:par>
                            </p:childTnLst>
                          </p:cTn>
                        </p:par>
                        <p:par>
                          <p:cTn id="67" fill="hold">
                            <p:stCondLst>
                              <p:cond delay="4800"/>
                            </p:stCondLst>
                            <p:childTnLst>
                              <p:par>
                                <p:cTn id="68" presetID="10" presetClass="entr" presetSubtype="0" fill="hold" grpId="0" nodeType="afterEffect">
                                  <p:stCondLst>
                                    <p:cond delay="25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500"/>
                                        <p:tgtEl>
                                          <p:spTgt spid="49"/>
                                        </p:tgtEl>
                                      </p:cBhvr>
                                    </p:animEffect>
                                  </p:childTnLst>
                                </p:cTn>
                              </p:par>
                              <p:par>
                                <p:cTn id="71" presetID="10" presetClass="entr" presetSubtype="0" fill="hold" grpId="0" nodeType="withEffect">
                                  <p:stCondLst>
                                    <p:cond delay="250"/>
                                  </p:stCondLst>
                                  <p:childTnLst>
                                    <p:set>
                                      <p:cBhvr>
                                        <p:cTn id="72" dur="1" fill="hold">
                                          <p:stCondLst>
                                            <p:cond delay="0"/>
                                          </p:stCondLst>
                                        </p:cTn>
                                        <p:tgtEl>
                                          <p:spTgt spid="11"/>
                                        </p:tgtEl>
                                        <p:attrNameLst>
                                          <p:attrName>style.visibility</p:attrName>
                                        </p:attrNameLst>
                                      </p:cBhvr>
                                      <p:to>
                                        <p:strVal val="visible"/>
                                      </p:to>
                                    </p:set>
                                    <p:animEffect transition="in" filter="fade">
                                      <p:cBhvr>
                                        <p:cTn id="73" dur="500"/>
                                        <p:tgtEl>
                                          <p:spTgt spid="11"/>
                                        </p:tgtEl>
                                      </p:cBhvr>
                                    </p:animEffect>
                                  </p:childTnLst>
                                </p:cTn>
                              </p:par>
                            </p:childTnLst>
                          </p:cTn>
                        </p:par>
                        <p:par>
                          <p:cTn id="74" fill="hold">
                            <p:stCondLst>
                              <p:cond delay="5550"/>
                            </p:stCondLst>
                            <p:childTnLst>
                              <p:par>
                                <p:cTn id="75" presetID="22"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ipe(up)">
                                      <p:cBhvr>
                                        <p:cTn id="77" dur="500"/>
                                        <p:tgtEl>
                                          <p:spTgt spid="10"/>
                                        </p:tgtEl>
                                      </p:cBhvr>
                                    </p:animEffect>
                                  </p:childTnLst>
                                </p:cTn>
                              </p:par>
                            </p:childTnLst>
                          </p:cTn>
                        </p:par>
                        <p:par>
                          <p:cTn id="78" fill="hold">
                            <p:stCondLst>
                              <p:cond delay="6050"/>
                            </p:stCondLst>
                            <p:childTnLst>
                              <p:par>
                                <p:cTn id="79" presetID="22" presetClass="entr" presetSubtype="4" fill="hold" grpId="0" nodeType="after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par>
                          <p:cTn id="82" fill="hold">
                            <p:stCondLst>
                              <p:cond delay="6550"/>
                            </p:stCondLst>
                            <p:childTnLst>
                              <p:par>
                                <p:cTn id="83" presetID="22" presetClass="entr" presetSubtype="8" fill="hold" nodeType="after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wipe(left)">
                                      <p:cBhvr>
                                        <p:cTn id="85" dur="500"/>
                                        <p:tgtEl>
                                          <p:spTgt spid="24"/>
                                        </p:tgtEl>
                                      </p:cBhvr>
                                    </p:animEffect>
                                  </p:childTnLst>
                                </p:cTn>
                              </p:par>
                              <p:par>
                                <p:cTn id="86" presetID="2" presetClass="entr" presetSubtype="2" decel="10000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additive="base">
                                        <p:cTn id="88" dur="500" fill="hold"/>
                                        <p:tgtEl>
                                          <p:spTgt spid="39"/>
                                        </p:tgtEl>
                                        <p:attrNameLst>
                                          <p:attrName>ppt_x</p:attrName>
                                        </p:attrNameLst>
                                      </p:cBhvr>
                                      <p:tavLst>
                                        <p:tav tm="0">
                                          <p:val>
                                            <p:strVal val="1+#ppt_w/2"/>
                                          </p:val>
                                        </p:tav>
                                        <p:tav tm="100000">
                                          <p:val>
                                            <p:strVal val="#ppt_x"/>
                                          </p:val>
                                        </p:tav>
                                      </p:tavLst>
                                    </p:anim>
                                    <p:anim calcmode="lin" valueType="num">
                                      <p:cBhvr additive="base">
                                        <p:cTn id="89" dur="500" fill="hold"/>
                                        <p:tgtEl>
                                          <p:spTgt spid="39"/>
                                        </p:tgtEl>
                                        <p:attrNameLst>
                                          <p:attrName>ppt_y</p:attrName>
                                        </p:attrNameLst>
                                      </p:cBhvr>
                                      <p:tavLst>
                                        <p:tav tm="0">
                                          <p:val>
                                            <p:strVal val="#ppt_y"/>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 calcmode="lin" valueType="num">
                                      <p:cBhvr additive="base">
                                        <p:cTn id="92" dur="500" fill="hold"/>
                                        <p:tgtEl>
                                          <p:spTgt spid="40"/>
                                        </p:tgtEl>
                                        <p:attrNameLst>
                                          <p:attrName>ppt_x</p:attrName>
                                        </p:attrNameLst>
                                      </p:cBhvr>
                                      <p:tavLst>
                                        <p:tav tm="0">
                                          <p:val>
                                            <p:strVal val="1+#ppt_w/2"/>
                                          </p:val>
                                        </p:tav>
                                        <p:tav tm="100000">
                                          <p:val>
                                            <p:strVal val="#ppt_x"/>
                                          </p:val>
                                        </p:tav>
                                      </p:tavLst>
                                    </p:anim>
                                    <p:anim calcmode="lin" valueType="num">
                                      <p:cBhvr additive="base">
                                        <p:cTn id="93" dur="500" fill="hold"/>
                                        <p:tgtEl>
                                          <p:spTgt spid="40"/>
                                        </p:tgtEl>
                                        <p:attrNameLst>
                                          <p:attrName>ppt_y</p:attrName>
                                        </p:attrNameLst>
                                      </p:cBhvr>
                                      <p:tavLst>
                                        <p:tav tm="0">
                                          <p:val>
                                            <p:strVal val="#ppt_y"/>
                                          </p:val>
                                        </p:tav>
                                        <p:tav tm="100000">
                                          <p:val>
                                            <p:strVal val="#ppt_y"/>
                                          </p:val>
                                        </p:tav>
                                      </p:tavLst>
                                    </p:anim>
                                  </p:childTnLst>
                                </p:cTn>
                              </p:par>
                            </p:childTnLst>
                          </p:cTn>
                        </p:par>
                        <p:par>
                          <p:cTn id="94" fill="hold">
                            <p:stCondLst>
                              <p:cond delay="7050"/>
                            </p:stCondLst>
                            <p:childTnLst>
                              <p:par>
                                <p:cTn id="95" presetID="10" presetClass="entr" presetSubtype="0" fill="hold" grpId="0" nodeType="afterEffect">
                                  <p:stCondLst>
                                    <p:cond delay="25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grpId="0" nodeType="withEffect">
                                  <p:stCondLst>
                                    <p:cond delay="25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childTnLst>
                          </p:cTn>
                        </p:par>
                        <p:par>
                          <p:cTn id="101" fill="hold">
                            <p:stCondLst>
                              <p:cond delay="7800"/>
                            </p:stCondLst>
                            <p:childTnLst>
                              <p:par>
                                <p:cTn id="102" presetID="22" presetClass="entr" presetSubtype="8" fill="hold" grpId="0" nodeType="afterEffect">
                                  <p:stCondLst>
                                    <p:cond delay="0"/>
                                  </p:stCondLst>
                                  <p:childTnLst>
                                    <p:set>
                                      <p:cBhvr>
                                        <p:cTn id="103" dur="1" fill="hold">
                                          <p:stCondLst>
                                            <p:cond delay="0"/>
                                          </p:stCondLst>
                                        </p:cTn>
                                        <p:tgtEl>
                                          <p:spTgt spid="6"/>
                                        </p:tgtEl>
                                        <p:attrNameLst>
                                          <p:attrName>style.visibility</p:attrName>
                                        </p:attrNameLst>
                                      </p:cBhvr>
                                      <p:to>
                                        <p:strVal val="visible"/>
                                      </p:to>
                                    </p:set>
                                    <p:animEffect transition="in" filter="wipe(left)">
                                      <p:cBhvr>
                                        <p:cTn id="104" dur="500"/>
                                        <p:tgtEl>
                                          <p:spTgt spid="6"/>
                                        </p:tgtEl>
                                      </p:cBhvr>
                                    </p:animEffect>
                                  </p:childTnLst>
                                </p:cTn>
                              </p:par>
                            </p:childTnLst>
                          </p:cTn>
                        </p:par>
                        <p:par>
                          <p:cTn id="105" fill="hold">
                            <p:stCondLst>
                              <p:cond delay="8300"/>
                            </p:stCondLst>
                            <p:childTnLst>
                              <p:par>
                                <p:cTn id="106" presetID="22" presetClass="entr" presetSubtype="4" fill="hold" grpId="0"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down)">
                                      <p:cBhvr>
                                        <p:cTn id="108" dur="500"/>
                                        <p:tgtEl>
                                          <p:spTgt spid="19"/>
                                        </p:tgtEl>
                                      </p:cBhvr>
                                    </p:animEffect>
                                  </p:childTnLst>
                                </p:cTn>
                              </p:par>
                            </p:childTnLst>
                          </p:cTn>
                        </p:par>
                        <p:par>
                          <p:cTn id="109" fill="hold">
                            <p:stCondLst>
                              <p:cond delay="8800"/>
                            </p:stCondLst>
                            <p:childTnLst>
                              <p:par>
                                <p:cTn id="110" presetID="22" presetClass="entr" presetSubtype="8" fill="hold" nodeType="after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wipe(left)">
                                      <p:cBhvr>
                                        <p:cTn id="112" dur="500"/>
                                        <p:tgtEl>
                                          <p:spTgt spid="25"/>
                                        </p:tgtEl>
                                      </p:cBhvr>
                                    </p:animEffect>
                                  </p:childTnLst>
                                </p:cTn>
                              </p:par>
                              <p:par>
                                <p:cTn id="113" presetID="2" presetClass="entr" presetSubtype="2" decel="100000" fill="hold" grpId="0" nodeType="withEffect">
                                  <p:stCondLst>
                                    <p:cond delay="0"/>
                                  </p:stCondLst>
                                  <p:childTnLst>
                                    <p:set>
                                      <p:cBhvr>
                                        <p:cTn id="114" dur="1" fill="hold">
                                          <p:stCondLst>
                                            <p:cond delay="0"/>
                                          </p:stCondLst>
                                        </p:cTn>
                                        <p:tgtEl>
                                          <p:spTgt spid="44"/>
                                        </p:tgtEl>
                                        <p:attrNameLst>
                                          <p:attrName>style.visibility</p:attrName>
                                        </p:attrNameLst>
                                      </p:cBhvr>
                                      <p:to>
                                        <p:strVal val="visible"/>
                                      </p:to>
                                    </p:set>
                                    <p:anim calcmode="lin" valueType="num">
                                      <p:cBhvr additive="base">
                                        <p:cTn id="115" dur="500" fill="hold"/>
                                        <p:tgtEl>
                                          <p:spTgt spid="44"/>
                                        </p:tgtEl>
                                        <p:attrNameLst>
                                          <p:attrName>ppt_x</p:attrName>
                                        </p:attrNameLst>
                                      </p:cBhvr>
                                      <p:tavLst>
                                        <p:tav tm="0">
                                          <p:val>
                                            <p:strVal val="1+#ppt_w/2"/>
                                          </p:val>
                                        </p:tav>
                                        <p:tav tm="100000">
                                          <p:val>
                                            <p:strVal val="#ppt_x"/>
                                          </p:val>
                                        </p:tav>
                                      </p:tavLst>
                                    </p:anim>
                                    <p:anim calcmode="lin" valueType="num">
                                      <p:cBhvr additive="base">
                                        <p:cTn id="116" dur="500" fill="hold"/>
                                        <p:tgtEl>
                                          <p:spTgt spid="44"/>
                                        </p:tgtEl>
                                        <p:attrNameLst>
                                          <p:attrName>ppt_y</p:attrName>
                                        </p:attrNameLst>
                                      </p:cBhvr>
                                      <p:tavLst>
                                        <p:tav tm="0">
                                          <p:val>
                                            <p:strVal val="#ppt_y"/>
                                          </p:val>
                                        </p:tav>
                                        <p:tav tm="100000">
                                          <p:val>
                                            <p:strVal val="#ppt_y"/>
                                          </p:val>
                                        </p:tav>
                                      </p:tavLst>
                                    </p:anim>
                                  </p:childTnLst>
                                </p:cTn>
                              </p:par>
                              <p:par>
                                <p:cTn id="117" presetID="2" presetClass="entr" presetSubtype="2" decel="10000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500" fill="hold"/>
                                        <p:tgtEl>
                                          <p:spTgt spid="43"/>
                                        </p:tgtEl>
                                        <p:attrNameLst>
                                          <p:attrName>ppt_x</p:attrName>
                                        </p:attrNameLst>
                                      </p:cBhvr>
                                      <p:tavLst>
                                        <p:tav tm="0">
                                          <p:val>
                                            <p:strVal val="1+#ppt_w/2"/>
                                          </p:val>
                                        </p:tav>
                                        <p:tav tm="100000">
                                          <p:val>
                                            <p:strVal val="#ppt_x"/>
                                          </p:val>
                                        </p:tav>
                                      </p:tavLst>
                                    </p:anim>
                                    <p:anim calcmode="lin" valueType="num">
                                      <p:cBhvr additive="base">
                                        <p:cTn id="120" dur="500" fill="hold"/>
                                        <p:tgtEl>
                                          <p:spTgt spid="43"/>
                                        </p:tgtEl>
                                        <p:attrNameLst>
                                          <p:attrName>ppt_y</p:attrName>
                                        </p:attrNameLst>
                                      </p:cBhvr>
                                      <p:tavLst>
                                        <p:tav tm="0">
                                          <p:val>
                                            <p:strVal val="#ppt_y"/>
                                          </p:val>
                                        </p:tav>
                                        <p:tav tm="100000">
                                          <p:val>
                                            <p:strVal val="#ppt_y"/>
                                          </p:val>
                                        </p:tav>
                                      </p:tavLst>
                                    </p:anim>
                                  </p:childTnLst>
                                </p:cTn>
                              </p:par>
                            </p:childTnLst>
                          </p:cTn>
                        </p:par>
                        <p:par>
                          <p:cTn id="121" fill="hold">
                            <p:stCondLst>
                              <p:cond delay="9300"/>
                            </p:stCondLst>
                            <p:childTnLst>
                              <p:par>
                                <p:cTn id="122" presetID="22" presetClass="entr" presetSubtype="1" fill="hold" grpId="0" nodeType="afterEffect">
                                  <p:stCondLst>
                                    <p:cond delay="0"/>
                                  </p:stCondLst>
                                  <p:childTnLst>
                                    <p:set>
                                      <p:cBhvr>
                                        <p:cTn id="123" dur="1" fill="hold">
                                          <p:stCondLst>
                                            <p:cond delay="0"/>
                                          </p:stCondLst>
                                        </p:cTn>
                                        <p:tgtEl>
                                          <p:spTgt spid="13"/>
                                        </p:tgtEl>
                                        <p:attrNameLst>
                                          <p:attrName>style.visibility</p:attrName>
                                        </p:attrNameLst>
                                      </p:cBhvr>
                                      <p:to>
                                        <p:strVal val="visible"/>
                                      </p:to>
                                    </p:set>
                                    <p:animEffect transition="in" filter="wipe(up)">
                                      <p:cBhvr>
                                        <p:cTn id="1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9" grpId="0" animBg="1"/>
      <p:bldP spid="2" grpId="0" animBg="1"/>
      <p:bldP spid="5" grpId="0" animBg="1"/>
      <p:bldP spid="6" grpId="0" animBg="1"/>
      <p:bldP spid="11" grpId="0" animBg="1"/>
      <p:bldP spid="12" grpId="0" animBg="1"/>
      <p:bldP spid="17" grpId="0" animBg="1"/>
      <p:bldP spid="18" grpId="0" animBg="1"/>
      <p:bldP spid="19" grpId="0" animBg="1"/>
      <p:bldP spid="20" grpId="0" animBg="1"/>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8"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9" grpId="0">
        <p:tmplLst>
          <p:tmpl>
            <p:tnLst>
              <p:par>
                <p:cTn presetID="2" presetClass="entr" presetSubtype="2"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p:tmplLst>
          <p:tmpl>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P spid="43" grpId="0">
        <p:tmplLst>
          <p:tmpl>
            <p:tnLst>
              <p:par>
                <p:cTn presetID="2" presetClass="entr" presetSubtype="2"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p:tmplLst>
          <p:tmpl>
            <p:tnLst>
              <p:par>
                <p:cTn presetID="2" presetClass="entr" presetSubtype="2" decel="100000" fill="hold" nodeType="withEffect">
                  <p:stCondLst>
                    <p:cond delay="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6" grpId="0"/>
      <p:bldP spid="48" grpId="0"/>
      <p:bldP spid="49" grpId="0"/>
      <p:bldP spid="50" grpId="0"/>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6039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801897"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596010" y="-72606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2364596" y="-726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 calcmode="lin" valueType="num">
                                      <p:cBhvr additive="base">
                                        <p:cTn id="7" dur="500" fill="hold"/>
                                        <p:tgtEl>
                                          <p:spTgt spid="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7">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left)">
                                      <p:cBhvr>
                                        <p:cTn id="11" dur="500"/>
                                        <p:tgtEl>
                                          <p:spTgt spid="79"/>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78">
                                            <p:txEl>
                                              <p:pRg st="0" end="0"/>
                                            </p:txEl>
                                          </p:spTgt>
                                        </p:tgtEl>
                                        <p:attrNameLst>
                                          <p:attrName>style.visibility</p:attrName>
                                        </p:attrNameLst>
                                      </p:cBhvr>
                                      <p:to>
                                        <p:strVal val="visible"/>
                                      </p:to>
                                    </p:set>
                                    <p:anim calcmode="lin" valueType="num">
                                      <p:cBhvr additive="base">
                                        <p:cTn id="15" dur="500" fill="hold"/>
                                        <p:tgtEl>
                                          <p:spTgt spid="78">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8">
                                            <p:txEl>
                                              <p:pRg st="0" end="0"/>
                                            </p:txEl>
                                          </p:spTgt>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wipe(left)">
                                      <p:cBhvr>
                                        <p:cTn id="20" dur="500"/>
                                        <p:tgtEl>
                                          <p:spTgt spid="68"/>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64"/>
                                        </p:tgtEl>
                                        <p:attrNameLst>
                                          <p:attrName>style.visibility</p:attrName>
                                        </p:attrNameLst>
                                      </p:cBhvr>
                                      <p:to>
                                        <p:strVal val="visible"/>
                                      </p:to>
                                    </p:set>
                                    <p:animEffect transition="in" filter="fade">
                                      <p:cBhvr>
                                        <p:cTn id="24" dur="500"/>
                                        <p:tgtEl>
                                          <p:spTgt spid="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9">
                                            <p:txEl>
                                              <p:pRg st="0" end="0"/>
                                            </p:txEl>
                                          </p:spTgt>
                                        </p:tgtEl>
                                        <p:attrNameLst>
                                          <p:attrName>style.visibility</p:attrName>
                                        </p:attrNameLst>
                                      </p:cBhvr>
                                      <p:to>
                                        <p:strVal val="visible"/>
                                      </p:to>
                                    </p:set>
                                    <p:animEffect transition="in" filter="fade">
                                      <p:cBhvr>
                                        <p:cTn id="27" dur="500"/>
                                        <p:tgtEl>
                                          <p:spTgt spid="99">
                                            <p:txEl>
                                              <p:pRg st="0" end="0"/>
                                            </p:txEl>
                                          </p:spTgt>
                                        </p:tgtEl>
                                      </p:cBhvr>
                                    </p:animEffect>
                                  </p:childTnLst>
                                </p:cTn>
                              </p:par>
                              <p:par>
                                <p:cTn id="28" presetID="49" presetClass="entr" presetSubtype="0" decel="10000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 calcmode="lin" valueType="num">
                                      <p:cBhvr>
                                        <p:cTn id="30" dur="500" fill="hold"/>
                                        <p:tgtEl>
                                          <p:spTgt spid="63"/>
                                        </p:tgtEl>
                                        <p:attrNameLst>
                                          <p:attrName>ppt_w</p:attrName>
                                        </p:attrNameLst>
                                      </p:cBhvr>
                                      <p:tavLst>
                                        <p:tav tm="0">
                                          <p:val>
                                            <p:fltVal val="0"/>
                                          </p:val>
                                        </p:tav>
                                        <p:tav tm="100000">
                                          <p:val>
                                            <p:strVal val="#ppt_w"/>
                                          </p:val>
                                        </p:tav>
                                      </p:tavLst>
                                    </p:anim>
                                    <p:anim calcmode="lin" valueType="num">
                                      <p:cBhvr>
                                        <p:cTn id="31" dur="500" fill="hold"/>
                                        <p:tgtEl>
                                          <p:spTgt spid="63"/>
                                        </p:tgtEl>
                                        <p:attrNameLst>
                                          <p:attrName>ppt_h</p:attrName>
                                        </p:attrNameLst>
                                      </p:cBhvr>
                                      <p:tavLst>
                                        <p:tav tm="0">
                                          <p:val>
                                            <p:fltVal val="0"/>
                                          </p:val>
                                        </p:tav>
                                        <p:tav tm="100000">
                                          <p:val>
                                            <p:strVal val="#ppt_h"/>
                                          </p:val>
                                        </p:tav>
                                      </p:tavLst>
                                    </p:anim>
                                    <p:anim calcmode="lin" valueType="num">
                                      <p:cBhvr>
                                        <p:cTn id="32" dur="500" fill="hold"/>
                                        <p:tgtEl>
                                          <p:spTgt spid="63"/>
                                        </p:tgtEl>
                                        <p:attrNameLst>
                                          <p:attrName>style.rotation</p:attrName>
                                        </p:attrNameLst>
                                      </p:cBhvr>
                                      <p:tavLst>
                                        <p:tav tm="0">
                                          <p:val>
                                            <p:fltVal val="360"/>
                                          </p:val>
                                        </p:tav>
                                        <p:tav tm="100000">
                                          <p:val>
                                            <p:fltVal val="0"/>
                                          </p:val>
                                        </p:tav>
                                      </p:tavLst>
                                    </p:anim>
                                    <p:animEffect transition="in" filter="fade">
                                      <p:cBhvr>
                                        <p:cTn id="33" dur="500"/>
                                        <p:tgtEl>
                                          <p:spTgt spid="63"/>
                                        </p:tgtEl>
                                      </p:cBhvr>
                                    </p:animEffect>
                                  </p:childTnLst>
                                </p:cTn>
                              </p:par>
                              <p:par>
                                <p:cTn id="34" presetID="49" presetClass="entr" presetSubtype="0" decel="100000" fill="hold" grpId="0" nodeType="withEffect">
                                  <p:stCondLst>
                                    <p:cond delay="0"/>
                                  </p:stCondLst>
                                  <p:childTnLst>
                                    <p:set>
                                      <p:cBhvr>
                                        <p:cTn id="35" dur="1" fill="hold">
                                          <p:stCondLst>
                                            <p:cond delay="0"/>
                                          </p:stCondLst>
                                        </p:cTn>
                                        <p:tgtEl>
                                          <p:spTgt spid="86"/>
                                        </p:tgtEl>
                                        <p:attrNameLst>
                                          <p:attrName>style.visibility</p:attrName>
                                        </p:attrNameLst>
                                      </p:cBhvr>
                                      <p:to>
                                        <p:strVal val="visible"/>
                                      </p:to>
                                    </p:set>
                                    <p:anim calcmode="lin" valueType="num">
                                      <p:cBhvr>
                                        <p:cTn id="36" dur="500" fill="hold"/>
                                        <p:tgtEl>
                                          <p:spTgt spid="86"/>
                                        </p:tgtEl>
                                        <p:attrNameLst>
                                          <p:attrName>ppt_w</p:attrName>
                                        </p:attrNameLst>
                                      </p:cBhvr>
                                      <p:tavLst>
                                        <p:tav tm="0">
                                          <p:val>
                                            <p:fltVal val="0"/>
                                          </p:val>
                                        </p:tav>
                                        <p:tav tm="100000">
                                          <p:val>
                                            <p:strVal val="#ppt_w"/>
                                          </p:val>
                                        </p:tav>
                                      </p:tavLst>
                                    </p:anim>
                                    <p:anim calcmode="lin" valueType="num">
                                      <p:cBhvr>
                                        <p:cTn id="37" dur="500" fill="hold"/>
                                        <p:tgtEl>
                                          <p:spTgt spid="86"/>
                                        </p:tgtEl>
                                        <p:attrNameLst>
                                          <p:attrName>ppt_h</p:attrName>
                                        </p:attrNameLst>
                                      </p:cBhvr>
                                      <p:tavLst>
                                        <p:tav tm="0">
                                          <p:val>
                                            <p:fltVal val="0"/>
                                          </p:val>
                                        </p:tav>
                                        <p:tav tm="100000">
                                          <p:val>
                                            <p:strVal val="#ppt_h"/>
                                          </p:val>
                                        </p:tav>
                                      </p:tavLst>
                                    </p:anim>
                                    <p:anim calcmode="lin" valueType="num">
                                      <p:cBhvr>
                                        <p:cTn id="38" dur="500" fill="hold"/>
                                        <p:tgtEl>
                                          <p:spTgt spid="86"/>
                                        </p:tgtEl>
                                        <p:attrNameLst>
                                          <p:attrName>style.rotation</p:attrName>
                                        </p:attrNameLst>
                                      </p:cBhvr>
                                      <p:tavLst>
                                        <p:tav tm="0">
                                          <p:val>
                                            <p:fltVal val="360"/>
                                          </p:val>
                                        </p:tav>
                                        <p:tav tm="100000">
                                          <p:val>
                                            <p:fltVal val="0"/>
                                          </p:val>
                                        </p:tav>
                                      </p:tavLst>
                                    </p:anim>
                                    <p:animEffect transition="in" filter="fade">
                                      <p:cBhvr>
                                        <p:cTn id="39" dur="500"/>
                                        <p:tgtEl>
                                          <p:spTgt spid="86"/>
                                        </p:tgtEl>
                                      </p:cBhvr>
                                    </p:animEffect>
                                  </p:childTnLst>
                                </p:cTn>
                              </p:par>
                            </p:childTnLst>
                          </p:cTn>
                        </p:par>
                        <p:par>
                          <p:cTn id="40" fill="hold">
                            <p:stCondLst>
                              <p:cond delay="2000"/>
                            </p:stCondLst>
                            <p:childTnLst>
                              <p:par>
                                <p:cTn id="41" presetID="42" presetClass="path" presetSubtype="0" decel="100000" fill="hold" grpId="0" nodeType="afterEffect">
                                  <p:stCondLst>
                                    <p:cond delay="0"/>
                                  </p:stCondLst>
                                  <p:childTnLst>
                                    <p:animMotion origin="layout" path="M -0.10077 0.08735 L 0.18751 0.2966 " pathEditMode="fixed" rAng="0" ptsTypes="AA">
                                      <p:cBhvr>
                                        <p:cTn id="42" dur="500" fill="hold"/>
                                        <p:tgtEl>
                                          <p:spTgt spid="82"/>
                                        </p:tgtEl>
                                        <p:attrNameLst>
                                          <p:attrName>ppt_x</p:attrName>
                                          <p:attrName>ppt_y</p:attrName>
                                        </p:attrNameLst>
                                      </p:cBhvr>
                                      <p:rCtr x="14410" y="10463"/>
                                    </p:animMotion>
                                  </p:childTnLst>
                                </p:cTn>
                              </p:par>
                            </p:childTnLst>
                          </p:cTn>
                        </p:par>
                        <p:par>
                          <p:cTn id="43" fill="hold">
                            <p:stCondLst>
                              <p:cond delay="2500"/>
                            </p:stCondLst>
                            <p:childTnLst>
                              <p:par>
                                <p:cTn id="44" presetID="10" presetClass="entr" presetSubtype="0" fill="hold" grpId="0" nodeType="afterEffect">
                                  <p:stCondLst>
                                    <p:cond delay="250"/>
                                  </p:stCondLst>
                                  <p:childTnLst>
                                    <p:set>
                                      <p:cBhvr>
                                        <p:cTn id="45" dur="1" fill="hold">
                                          <p:stCondLst>
                                            <p:cond delay="0"/>
                                          </p:stCondLst>
                                        </p:cTn>
                                        <p:tgtEl>
                                          <p:spTgt spid="100">
                                            <p:txEl>
                                              <p:pRg st="0" end="0"/>
                                            </p:txEl>
                                          </p:spTgt>
                                        </p:tgtEl>
                                        <p:attrNameLst>
                                          <p:attrName>style.visibility</p:attrName>
                                        </p:attrNameLst>
                                      </p:cBhvr>
                                      <p:to>
                                        <p:strVal val="visible"/>
                                      </p:to>
                                    </p:set>
                                    <p:animEffect transition="in" filter="fade">
                                      <p:cBhvr>
                                        <p:cTn id="46" dur="500"/>
                                        <p:tgtEl>
                                          <p:spTgt spid="100">
                                            <p:txEl>
                                              <p:pRg st="0" end="0"/>
                                            </p:txEl>
                                          </p:spTgt>
                                        </p:tgtEl>
                                      </p:cBhvr>
                                    </p:animEffect>
                                  </p:childTnLst>
                                </p:cTn>
                              </p:par>
                              <p:par>
                                <p:cTn id="47" presetID="10" presetClass="entr" presetSubtype="0" fill="hold" grpId="0" nodeType="withEffect">
                                  <p:stCondLst>
                                    <p:cond delay="25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par>
                                <p:cTn id="50" presetID="49" presetClass="entr" presetSubtype="0" decel="100000" fill="hold" grpId="0" nodeType="withEffect">
                                  <p:stCondLst>
                                    <p:cond delay="25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 calcmode="lin" valueType="num">
                                      <p:cBhvr>
                                        <p:cTn id="54" dur="500" fill="hold"/>
                                        <p:tgtEl>
                                          <p:spTgt spid="87"/>
                                        </p:tgtEl>
                                        <p:attrNameLst>
                                          <p:attrName>style.rotation</p:attrName>
                                        </p:attrNameLst>
                                      </p:cBhvr>
                                      <p:tavLst>
                                        <p:tav tm="0">
                                          <p:val>
                                            <p:fltVal val="360"/>
                                          </p:val>
                                        </p:tav>
                                        <p:tav tm="100000">
                                          <p:val>
                                            <p:fltVal val="0"/>
                                          </p:val>
                                        </p:tav>
                                      </p:tavLst>
                                    </p:anim>
                                    <p:animEffect transition="in" filter="fade">
                                      <p:cBhvr>
                                        <p:cTn id="55" dur="500"/>
                                        <p:tgtEl>
                                          <p:spTgt spid="87"/>
                                        </p:tgtEl>
                                      </p:cBhvr>
                                    </p:animEffect>
                                  </p:childTnLst>
                                </p:cTn>
                              </p:par>
                              <p:par>
                                <p:cTn id="56" presetID="49" presetClass="entr" presetSubtype="0" decel="100000" fill="hold" grpId="0" nodeType="withEffect">
                                  <p:stCondLst>
                                    <p:cond delay="25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 calcmode="lin" valueType="num">
                                      <p:cBhvr>
                                        <p:cTn id="60" dur="500" fill="hold"/>
                                        <p:tgtEl>
                                          <p:spTgt spid="72"/>
                                        </p:tgtEl>
                                        <p:attrNameLst>
                                          <p:attrName>style.rotation</p:attrName>
                                        </p:attrNameLst>
                                      </p:cBhvr>
                                      <p:tavLst>
                                        <p:tav tm="0">
                                          <p:val>
                                            <p:fltVal val="360"/>
                                          </p:val>
                                        </p:tav>
                                        <p:tav tm="100000">
                                          <p:val>
                                            <p:fltVal val="0"/>
                                          </p:val>
                                        </p:tav>
                                      </p:tavLst>
                                    </p:anim>
                                    <p:animEffect transition="in" filter="fade">
                                      <p:cBhvr>
                                        <p:cTn id="61" dur="500"/>
                                        <p:tgtEl>
                                          <p:spTgt spid="72"/>
                                        </p:tgtEl>
                                      </p:cBhvr>
                                    </p:animEffect>
                                  </p:childTnLst>
                                </p:cTn>
                              </p:par>
                            </p:childTnLst>
                          </p:cTn>
                        </p:par>
                        <p:par>
                          <p:cTn id="62" fill="hold">
                            <p:stCondLst>
                              <p:cond delay="3250"/>
                            </p:stCondLst>
                            <p:childTnLst>
                              <p:par>
                                <p:cTn id="63" presetID="42" presetClass="path" presetSubtype="0" decel="100000" fill="hold" grpId="0" nodeType="afterEffect">
                                  <p:stCondLst>
                                    <p:cond delay="0"/>
                                  </p:stCondLst>
                                  <p:childTnLst>
                                    <p:animMotion origin="layout" path="M -0.12578 0.10478 L 0.32908 0.43364 " pathEditMode="fixed" rAng="0" ptsTypes="AA">
                                      <p:cBhvr>
                                        <p:cTn id="64" dur="500" fill="hold"/>
                                        <p:tgtEl>
                                          <p:spTgt spid="83"/>
                                        </p:tgtEl>
                                        <p:attrNameLst>
                                          <p:attrName>ppt_x</p:attrName>
                                          <p:attrName>ppt_y</p:attrName>
                                        </p:attrNameLst>
                                      </p:cBhvr>
                                      <p:rCtr x="22743" y="16435"/>
                                    </p:animMotion>
                                  </p:childTnLst>
                                </p:cTn>
                              </p:par>
                            </p:childTnLst>
                          </p:cTn>
                        </p:par>
                        <p:par>
                          <p:cTn id="65" fill="hold">
                            <p:stCondLst>
                              <p:cond delay="3750"/>
                            </p:stCondLst>
                            <p:childTnLst>
                              <p:par>
                                <p:cTn id="66" presetID="10" presetClass="entr" presetSubtype="0" fill="hold" grpId="0" nodeType="afterEffect">
                                  <p:stCondLst>
                                    <p:cond delay="250"/>
                                  </p:stCondLst>
                                  <p:childTnLst>
                                    <p:set>
                                      <p:cBhvr>
                                        <p:cTn id="67" dur="1" fill="hold">
                                          <p:stCondLst>
                                            <p:cond delay="0"/>
                                          </p:stCondLst>
                                        </p:cTn>
                                        <p:tgtEl>
                                          <p:spTgt spid="101">
                                            <p:txEl>
                                              <p:pRg st="0" end="0"/>
                                            </p:txEl>
                                          </p:spTgt>
                                        </p:tgtEl>
                                        <p:attrNameLst>
                                          <p:attrName>style.visibility</p:attrName>
                                        </p:attrNameLst>
                                      </p:cBhvr>
                                      <p:to>
                                        <p:strVal val="visible"/>
                                      </p:to>
                                    </p:set>
                                    <p:animEffect transition="in" filter="fade">
                                      <p:cBhvr>
                                        <p:cTn id="68" dur="500"/>
                                        <p:tgtEl>
                                          <p:spTgt spid="101">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49" presetClass="entr" presetSubtype="0" decel="100000" fill="hold" grpId="0" nodeType="withEffect">
                                  <p:stCondLst>
                                    <p:cond delay="250"/>
                                  </p:stCondLst>
                                  <p:childTnLst>
                                    <p:set>
                                      <p:cBhvr>
                                        <p:cTn id="73" dur="1" fill="hold">
                                          <p:stCondLst>
                                            <p:cond delay="0"/>
                                          </p:stCondLst>
                                        </p:cTn>
                                        <p:tgtEl>
                                          <p:spTgt spid="73"/>
                                        </p:tgtEl>
                                        <p:attrNameLst>
                                          <p:attrName>style.visibility</p:attrName>
                                        </p:attrNameLst>
                                      </p:cBhvr>
                                      <p:to>
                                        <p:strVal val="visible"/>
                                      </p:to>
                                    </p:set>
                                    <p:anim calcmode="lin" valueType="num">
                                      <p:cBhvr>
                                        <p:cTn id="74" dur="500" fill="hold"/>
                                        <p:tgtEl>
                                          <p:spTgt spid="73"/>
                                        </p:tgtEl>
                                        <p:attrNameLst>
                                          <p:attrName>ppt_w</p:attrName>
                                        </p:attrNameLst>
                                      </p:cBhvr>
                                      <p:tavLst>
                                        <p:tav tm="0">
                                          <p:val>
                                            <p:fltVal val="0"/>
                                          </p:val>
                                        </p:tav>
                                        <p:tav tm="100000">
                                          <p:val>
                                            <p:strVal val="#ppt_w"/>
                                          </p:val>
                                        </p:tav>
                                      </p:tavLst>
                                    </p:anim>
                                    <p:anim calcmode="lin" valueType="num">
                                      <p:cBhvr>
                                        <p:cTn id="75" dur="500" fill="hold"/>
                                        <p:tgtEl>
                                          <p:spTgt spid="73"/>
                                        </p:tgtEl>
                                        <p:attrNameLst>
                                          <p:attrName>ppt_h</p:attrName>
                                        </p:attrNameLst>
                                      </p:cBhvr>
                                      <p:tavLst>
                                        <p:tav tm="0">
                                          <p:val>
                                            <p:fltVal val="0"/>
                                          </p:val>
                                        </p:tav>
                                        <p:tav tm="100000">
                                          <p:val>
                                            <p:strVal val="#ppt_h"/>
                                          </p:val>
                                        </p:tav>
                                      </p:tavLst>
                                    </p:anim>
                                    <p:anim calcmode="lin" valueType="num">
                                      <p:cBhvr>
                                        <p:cTn id="76" dur="500" fill="hold"/>
                                        <p:tgtEl>
                                          <p:spTgt spid="73"/>
                                        </p:tgtEl>
                                        <p:attrNameLst>
                                          <p:attrName>style.rotation</p:attrName>
                                        </p:attrNameLst>
                                      </p:cBhvr>
                                      <p:tavLst>
                                        <p:tav tm="0">
                                          <p:val>
                                            <p:fltVal val="360"/>
                                          </p:val>
                                        </p:tav>
                                        <p:tav tm="100000">
                                          <p:val>
                                            <p:fltVal val="0"/>
                                          </p:val>
                                        </p:tav>
                                      </p:tavLst>
                                    </p:anim>
                                    <p:animEffect transition="in" filter="fade">
                                      <p:cBhvr>
                                        <p:cTn id="77" dur="500"/>
                                        <p:tgtEl>
                                          <p:spTgt spid="73"/>
                                        </p:tgtEl>
                                      </p:cBhvr>
                                    </p:animEffect>
                                  </p:childTnLst>
                                </p:cTn>
                              </p:par>
                              <p:par>
                                <p:cTn id="78" presetID="49" presetClass="entr" presetSubtype="0" decel="100000" fill="hold" grpId="0" nodeType="withEffect">
                                  <p:stCondLst>
                                    <p:cond delay="250"/>
                                  </p:stCondLst>
                                  <p:childTnLst>
                                    <p:set>
                                      <p:cBhvr>
                                        <p:cTn id="79" dur="1" fill="hold">
                                          <p:stCondLst>
                                            <p:cond delay="0"/>
                                          </p:stCondLst>
                                        </p:cTn>
                                        <p:tgtEl>
                                          <p:spTgt spid="88"/>
                                        </p:tgtEl>
                                        <p:attrNameLst>
                                          <p:attrName>style.visibility</p:attrName>
                                        </p:attrNameLst>
                                      </p:cBhvr>
                                      <p:to>
                                        <p:strVal val="visible"/>
                                      </p:to>
                                    </p:set>
                                    <p:anim calcmode="lin" valueType="num">
                                      <p:cBhvr>
                                        <p:cTn id="80" dur="500" fill="hold"/>
                                        <p:tgtEl>
                                          <p:spTgt spid="88"/>
                                        </p:tgtEl>
                                        <p:attrNameLst>
                                          <p:attrName>ppt_w</p:attrName>
                                        </p:attrNameLst>
                                      </p:cBhvr>
                                      <p:tavLst>
                                        <p:tav tm="0">
                                          <p:val>
                                            <p:fltVal val="0"/>
                                          </p:val>
                                        </p:tav>
                                        <p:tav tm="100000">
                                          <p:val>
                                            <p:strVal val="#ppt_w"/>
                                          </p:val>
                                        </p:tav>
                                      </p:tavLst>
                                    </p:anim>
                                    <p:anim calcmode="lin" valueType="num">
                                      <p:cBhvr>
                                        <p:cTn id="81" dur="500" fill="hold"/>
                                        <p:tgtEl>
                                          <p:spTgt spid="88"/>
                                        </p:tgtEl>
                                        <p:attrNameLst>
                                          <p:attrName>ppt_h</p:attrName>
                                        </p:attrNameLst>
                                      </p:cBhvr>
                                      <p:tavLst>
                                        <p:tav tm="0">
                                          <p:val>
                                            <p:fltVal val="0"/>
                                          </p:val>
                                        </p:tav>
                                        <p:tav tm="100000">
                                          <p:val>
                                            <p:strVal val="#ppt_h"/>
                                          </p:val>
                                        </p:tav>
                                      </p:tavLst>
                                    </p:anim>
                                    <p:anim calcmode="lin" valueType="num">
                                      <p:cBhvr>
                                        <p:cTn id="82" dur="500" fill="hold"/>
                                        <p:tgtEl>
                                          <p:spTgt spid="88"/>
                                        </p:tgtEl>
                                        <p:attrNameLst>
                                          <p:attrName>style.rotation</p:attrName>
                                        </p:attrNameLst>
                                      </p:cBhvr>
                                      <p:tavLst>
                                        <p:tav tm="0">
                                          <p:val>
                                            <p:fltVal val="360"/>
                                          </p:val>
                                        </p:tav>
                                        <p:tav tm="100000">
                                          <p:val>
                                            <p:fltVal val="0"/>
                                          </p:val>
                                        </p:tav>
                                      </p:tavLst>
                                    </p:anim>
                                    <p:animEffect transition="in" filter="fade">
                                      <p:cBhvr>
                                        <p:cTn id="83" dur="500"/>
                                        <p:tgtEl>
                                          <p:spTgt spid="88"/>
                                        </p:tgtEl>
                                      </p:cBhvr>
                                    </p:animEffect>
                                  </p:childTnLst>
                                </p:cTn>
                              </p:par>
                            </p:childTnLst>
                          </p:cTn>
                        </p:par>
                        <p:par>
                          <p:cTn id="84" fill="hold">
                            <p:stCondLst>
                              <p:cond delay="4500"/>
                            </p:stCondLst>
                            <p:childTnLst>
                              <p:par>
                                <p:cTn id="85" presetID="42" presetClass="path" presetSubtype="0" decel="100000" fill="hold" grpId="0" nodeType="afterEffect">
                                  <p:stCondLst>
                                    <p:cond delay="0"/>
                                  </p:stCondLst>
                                  <p:childTnLst>
                                    <p:animMotion origin="layout" path="M -0.14948 0.1179 L 0.47517 0.57361 " pathEditMode="fixed" rAng="0" ptsTypes="AA">
                                      <p:cBhvr>
                                        <p:cTn id="86" dur="500" fill="hold"/>
                                        <p:tgtEl>
                                          <p:spTgt spid="84"/>
                                        </p:tgtEl>
                                        <p:attrNameLst>
                                          <p:attrName>ppt_x</p:attrName>
                                          <p:attrName>ppt_y</p:attrName>
                                        </p:attrNameLst>
                                      </p:cBhvr>
                                      <p:rCtr x="31233" y="22778"/>
                                    </p:animMotion>
                                  </p:childTnLst>
                                </p:cTn>
                              </p:par>
                            </p:childTnLst>
                          </p:cTn>
                        </p:par>
                        <p:par>
                          <p:cTn id="87" fill="hold">
                            <p:stCondLst>
                              <p:cond delay="5000"/>
                            </p:stCondLst>
                            <p:childTnLst>
                              <p:par>
                                <p:cTn id="88" presetID="10" presetClass="entr" presetSubtype="0" fill="hold" grpId="0" nodeType="afterEffect">
                                  <p:stCondLst>
                                    <p:cond delay="250"/>
                                  </p:stCondLst>
                                  <p:childTnLst>
                                    <p:set>
                                      <p:cBhvr>
                                        <p:cTn id="89" dur="1" fill="hold">
                                          <p:stCondLst>
                                            <p:cond delay="0"/>
                                          </p:stCondLst>
                                        </p:cTn>
                                        <p:tgtEl>
                                          <p:spTgt spid="102">
                                            <p:txEl>
                                              <p:pRg st="0" end="0"/>
                                            </p:txEl>
                                          </p:spTgt>
                                        </p:tgtEl>
                                        <p:attrNameLst>
                                          <p:attrName>style.visibility</p:attrName>
                                        </p:attrNameLst>
                                      </p:cBhvr>
                                      <p:to>
                                        <p:strVal val="visible"/>
                                      </p:to>
                                    </p:set>
                                    <p:animEffect transition="in" filter="fade">
                                      <p:cBhvr>
                                        <p:cTn id="90" dur="500"/>
                                        <p:tgtEl>
                                          <p:spTgt spid="10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0"/>
                                        </p:tgtEl>
                                        <p:attrNameLst>
                                          <p:attrName>style.visibility</p:attrName>
                                        </p:attrNameLst>
                                      </p:cBhvr>
                                      <p:to>
                                        <p:strVal val="visible"/>
                                      </p:to>
                                    </p:set>
                                    <p:animEffect transition="in" filter="fade">
                                      <p:cBhvr>
                                        <p:cTn id="93" dur="500"/>
                                        <p:tgtEl>
                                          <p:spTgt spid="70"/>
                                        </p:tgtEl>
                                      </p:cBhvr>
                                    </p:animEffect>
                                  </p:childTnLst>
                                </p:cTn>
                              </p:par>
                              <p:par>
                                <p:cTn id="94" presetID="49" presetClass="entr" presetSubtype="0" decel="100000" fill="hold" grpId="0" nodeType="withEffect">
                                  <p:stCondLst>
                                    <p:cond delay="250"/>
                                  </p:stCondLst>
                                  <p:childTnLst>
                                    <p:set>
                                      <p:cBhvr>
                                        <p:cTn id="95" dur="1" fill="hold">
                                          <p:stCondLst>
                                            <p:cond delay="0"/>
                                          </p:stCondLst>
                                        </p:cTn>
                                        <p:tgtEl>
                                          <p:spTgt spid="74"/>
                                        </p:tgtEl>
                                        <p:attrNameLst>
                                          <p:attrName>style.visibility</p:attrName>
                                        </p:attrNameLst>
                                      </p:cBhvr>
                                      <p:to>
                                        <p:strVal val="visible"/>
                                      </p:to>
                                    </p:set>
                                    <p:anim calcmode="lin" valueType="num">
                                      <p:cBhvr>
                                        <p:cTn id="96" dur="500" fill="hold"/>
                                        <p:tgtEl>
                                          <p:spTgt spid="74"/>
                                        </p:tgtEl>
                                        <p:attrNameLst>
                                          <p:attrName>ppt_w</p:attrName>
                                        </p:attrNameLst>
                                      </p:cBhvr>
                                      <p:tavLst>
                                        <p:tav tm="0">
                                          <p:val>
                                            <p:fltVal val="0"/>
                                          </p:val>
                                        </p:tav>
                                        <p:tav tm="100000">
                                          <p:val>
                                            <p:strVal val="#ppt_w"/>
                                          </p:val>
                                        </p:tav>
                                      </p:tavLst>
                                    </p:anim>
                                    <p:anim calcmode="lin" valueType="num">
                                      <p:cBhvr>
                                        <p:cTn id="97" dur="500" fill="hold"/>
                                        <p:tgtEl>
                                          <p:spTgt spid="74"/>
                                        </p:tgtEl>
                                        <p:attrNameLst>
                                          <p:attrName>ppt_h</p:attrName>
                                        </p:attrNameLst>
                                      </p:cBhvr>
                                      <p:tavLst>
                                        <p:tav tm="0">
                                          <p:val>
                                            <p:fltVal val="0"/>
                                          </p:val>
                                        </p:tav>
                                        <p:tav tm="100000">
                                          <p:val>
                                            <p:strVal val="#ppt_h"/>
                                          </p:val>
                                        </p:tav>
                                      </p:tavLst>
                                    </p:anim>
                                    <p:anim calcmode="lin" valueType="num">
                                      <p:cBhvr>
                                        <p:cTn id="98" dur="500" fill="hold"/>
                                        <p:tgtEl>
                                          <p:spTgt spid="74"/>
                                        </p:tgtEl>
                                        <p:attrNameLst>
                                          <p:attrName>style.rotation</p:attrName>
                                        </p:attrNameLst>
                                      </p:cBhvr>
                                      <p:tavLst>
                                        <p:tav tm="0">
                                          <p:val>
                                            <p:fltVal val="360"/>
                                          </p:val>
                                        </p:tav>
                                        <p:tav tm="100000">
                                          <p:val>
                                            <p:fltVal val="0"/>
                                          </p:val>
                                        </p:tav>
                                      </p:tavLst>
                                    </p:anim>
                                    <p:animEffect transition="in" filter="fade">
                                      <p:cBhvr>
                                        <p:cTn id="99" dur="500"/>
                                        <p:tgtEl>
                                          <p:spTgt spid="74"/>
                                        </p:tgtEl>
                                      </p:cBhvr>
                                    </p:animEffect>
                                  </p:childTnLst>
                                </p:cTn>
                              </p:par>
                              <p:par>
                                <p:cTn id="100" presetID="49" presetClass="entr" presetSubtype="0" decel="100000" fill="hold" grpId="0" nodeType="withEffect">
                                  <p:stCondLst>
                                    <p:cond delay="25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ppt_w</p:attrName>
                                        </p:attrNameLst>
                                      </p:cBhvr>
                                      <p:tavLst>
                                        <p:tav tm="0">
                                          <p:val>
                                            <p:fltVal val="0"/>
                                          </p:val>
                                        </p:tav>
                                        <p:tav tm="100000">
                                          <p:val>
                                            <p:strVal val="#ppt_w"/>
                                          </p:val>
                                        </p:tav>
                                      </p:tavLst>
                                    </p:anim>
                                    <p:anim calcmode="lin" valueType="num">
                                      <p:cBhvr>
                                        <p:cTn id="103" dur="500" fill="hold"/>
                                        <p:tgtEl>
                                          <p:spTgt spid="89"/>
                                        </p:tgtEl>
                                        <p:attrNameLst>
                                          <p:attrName>ppt_h</p:attrName>
                                        </p:attrNameLst>
                                      </p:cBhvr>
                                      <p:tavLst>
                                        <p:tav tm="0">
                                          <p:val>
                                            <p:fltVal val="0"/>
                                          </p:val>
                                        </p:tav>
                                        <p:tav tm="100000">
                                          <p:val>
                                            <p:strVal val="#ppt_h"/>
                                          </p:val>
                                        </p:tav>
                                      </p:tavLst>
                                    </p:anim>
                                    <p:anim calcmode="lin" valueType="num">
                                      <p:cBhvr>
                                        <p:cTn id="104" dur="500" fill="hold"/>
                                        <p:tgtEl>
                                          <p:spTgt spid="89"/>
                                        </p:tgtEl>
                                        <p:attrNameLst>
                                          <p:attrName>style.rotation</p:attrName>
                                        </p:attrNameLst>
                                      </p:cBhvr>
                                      <p:tavLst>
                                        <p:tav tm="0">
                                          <p:val>
                                            <p:fltVal val="360"/>
                                          </p:val>
                                        </p:tav>
                                        <p:tav tm="100000">
                                          <p:val>
                                            <p:fltVal val="0"/>
                                          </p:val>
                                        </p:tav>
                                      </p:tavLst>
                                    </p:anim>
                                    <p:animEffect transition="in" filter="fade">
                                      <p:cBhvr>
                                        <p:cTn id="105" dur="500"/>
                                        <p:tgtEl>
                                          <p:spTgt spid="89"/>
                                        </p:tgtEl>
                                      </p:cBhvr>
                                    </p:animEffect>
                                  </p:childTnLst>
                                </p:cTn>
                              </p:par>
                            </p:childTnLst>
                          </p:cTn>
                        </p:par>
                        <p:par>
                          <p:cTn id="106" fill="hold">
                            <p:stCondLst>
                              <p:cond delay="5750"/>
                            </p:stCondLst>
                            <p:childTnLst>
                              <p:par>
                                <p:cTn id="107" presetID="42" presetClass="path" presetSubtype="0" decel="100000" fill="hold" grpId="0" nodeType="afterEffect">
                                  <p:stCondLst>
                                    <p:cond delay="0"/>
                                  </p:stCondLst>
                                  <p:childTnLst>
                                    <p:animMotion origin="layout" path="M -0.16945 0.13549 L 0.625 0.71358 " pathEditMode="fixed" rAng="0" ptsTypes="AA">
                                      <p:cBhvr>
                                        <p:cTn id="108" dur="500" fill="hold"/>
                                        <p:tgtEl>
                                          <p:spTgt spid="85"/>
                                        </p:tgtEl>
                                        <p:attrNameLst>
                                          <p:attrName>ppt_x</p:attrName>
                                          <p:attrName>ppt_y</p:attrName>
                                        </p:attrNameLst>
                                      </p:cBhvr>
                                      <p:rCtr x="39722" y="28904"/>
                                    </p:animMotion>
                                  </p:childTnLst>
                                </p:cTn>
                              </p:par>
                            </p:childTnLst>
                          </p:cTn>
                        </p:par>
                        <p:par>
                          <p:cTn id="109" fill="hold">
                            <p:stCondLst>
                              <p:cond delay="6250"/>
                            </p:stCondLst>
                            <p:childTnLst>
                              <p:par>
                                <p:cTn id="110" presetID="10" presetClass="entr" presetSubtype="0" fill="hold" grpId="0" nodeType="afterEffect">
                                  <p:stCondLst>
                                    <p:cond delay="250"/>
                                  </p:stCondLst>
                                  <p:childTnLst>
                                    <p:set>
                                      <p:cBhvr>
                                        <p:cTn id="111" dur="1" fill="hold">
                                          <p:stCondLst>
                                            <p:cond delay="0"/>
                                          </p:stCondLst>
                                        </p:cTn>
                                        <p:tgtEl>
                                          <p:spTgt spid="71"/>
                                        </p:tgtEl>
                                        <p:attrNameLst>
                                          <p:attrName>style.visibility</p:attrName>
                                        </p:attrNameLst>
                                      </p:cBhvr>
                                      <p:to>
                                        <p:strVal val="visible"/>
                                      </p:to>
                                    </p:set>
                                    <p:animEffect transition="in" filter="fade">
                                      <p:cBhvr>
                                        <p:cTn id="112" dur="500"/>
                                        <p:tgtEl>
                                          <p:spTgt spid="71"/>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103">
                                            <p:txEl>
                                              <p:pRg st="0" end="0"/>
                                            </p:txEl>
                                          </p:spTgt>
                                        </p:tgtEl>
                                        <p:attrNameLst>
                                          <p:attrName>style.visibility</p:attrName>
                                        </p:attrNameLst>
                                      </p:cBhvr>
                                      <p:to>
                                        <p:strVal val="visible"/>
                                      </p:to>
                                    </p:set>
                                    <p:animEffect transition="in" filter="fade">
                                      <p:cBhvr>
                                        <p:cTn id="115" dur="500"/>
                                        <p:tgtEl>
                                          <p:spTgt spid="103">
                                            <p:txEl>
                                              <p:pRg st="0" end="0"/>
                                            </p:txEl>
                                          </p:spTgt>
                                        </p:tgtEl>
                                      </p:cBhvr>
                                    </p:animEffect>
                                  </p:childTnLst>
                                </p:cTn>
                              </p:par>
                              <p:par>
                                <p:cTn id="116" presetID="49" presetClass="entr" presetSubtype="0" decel="100000" fill="hold" grpId="0" nodeType="withEffect">
                                  <p:stCondLst>
                                    <p:cond delay="250"/>
                                  </p:stCondLst>
                                  <p:childTnLst>
                                    <p:set>
                                      <p:cBhvr>
                                        <p:cTn id="117" dur="1" fill="hold">
                                          <p:stCondLst>
                                            <p:cond delay="0"/>
                                          </p:stCondLst>
                                        </p:cTn>
                                        <p:tgtEl>
                                          <p:spTgt spid="75"/>
                                        </p:tgtEl>
                                        <p:attrNameLst>
                                          <p:attrName>style.visibility</p:attrName>
                                        </p:attrNameLst>
                                      </p:cBhvr>
                                      <p:to>
                                        <p:strVal val="visible"/>
                                      </p:to>
                                    </p:set>
                                    <p:anim calcmode="lin" valueType="num">
                                      <p:cBhvr>
                                        <p:cTn id="118" dur="500" fill="hold"/>
                                        <p:tgtEl>
                                          <p:spTgt spid="75"/>
                                        </p:tgtEl>
                                        <p:attrNameLst>
                                          <p:attrName>ppt_w</p:attrName>
                                        </p:attrNameLst>
                                      </p:cBhvr>
                                      <p:tavLst>
                                        <p:tav tm="0">
                                          <p:val>
                                            <p:fltVal val="0"/>
                                          </p:val>
                                        </p:tav>
                                        <p:tav tm="100000">
                                          <p:val>
                                            <p:strVal val="#ppt_w"/>
                                          </p:val>
                                        </p:tav>
                                      </p:tavLst>
                                    </p:anim>
                                    <p:anim calcmode="lin" valueType="num">
                                      <p:cBhvr>
                                        <p:cTn id="119" dur="500" fill="hold"/>
                                        <p:tgtEl>
                                          <p:spTgt spid="75"/>
                                        </p:tgtEl>
                                        <p:attrNameLst>
                                          <p:attrName>ppt_h</p:attrName>
                                        </p:attrNameLst>
                                      </p:cBhvr>
                                      <p:tavLst>
                                        <p:tav tm="0">
                                          <p:val>
                                            <p:fltVal val="0"/>
                                          </p:val>
                                        </p:tav>
                                        <p:tav tm="100000">
                                          <p:val>
                                            <p:strVal val="#ppt_h"/>
                                          </p:val>
                                        </p:tav>
                                      </p:tavLst>
                                    </p:anim>
                                    <p:anim calcmode="lin" valueType="num">
                                      <p:cBhvr>
                                        <p:cTn id="120" dur="500" fill="hold"/>
                                        <p:tgtEl>
                                          <p:spTgt spid="75"/>
                                        </p:tgtEl>
                                        <p:attrNameLst>
                                          <p:attrName>style.rotation</p:attrName>
                                        </p:attrNameLst>
                                      </p:cBhvr>
                                      <p:tavLst>
                                        <p:tav tm="0">
                                          <p:val>
                                            <p:fltVal val="360"/>
                                          </p:val>
                                        </p:tav>
                                        <p:tav tm="100000">
                                          <p:val>
                                            <p:fltVal val="0"/>
                                          </p:val>
                                        </p:tav>
                                      </p:tavLst>
                                    </p:anim>
                                    <p:animEffect transition="in" filter="fade">
                                      <p:cBhvr>
                                        <p:cTn id="121" dur="500"/>
                                        <p:tgtEl>
                                          <p:spTgt spid="75"/>
                                        </p:tgtEl>
                                      </p:cBhvr>
                                    </p:animEffect>
                                  </p:childTnLst>
                                </p:cTn>
                              </p:par>
                              <p:par>
                                <p:cTn id="122" presetID="49" presetClass="entr" presetSubtype="0" decel="100000" fill="hold" grpId="0" nodeType="withEffect">
                                  <p:stCondLst>
                                    <p:cond delay="250"/>
                                  </p:stCondLst>
                                  <p:childTnLst>
                                    <p:set>
                                      <p:cBhvr>
                                        <p:cTn id="123" dur="1" fill="hold">
                                          <p:stCondLst>
                                            <p:cond delay="0"/>
                                          </p:stCondLst>
                                        </p:cTn>
                                        <p:tgtEl>
                                          <p:spTgt spid="90"/>
                                        </p:tgtEl>
                                        <p:attrNameLst>
                                          <p:attrName>style.visibility</p:attrName>
                                        </p:attrNameLst>
                                      </p:cBhvr>
                                      <p:to>
                                        <p:strVal val="visible"/>
                                      </p:to>
                                    </p:set>
                                    <p:anim calcmode="lin" valueType="num">
                                      <p:cBhvr>
                                        <p:cTn id="124" dur="500" fill="hold"/>
                                        <p:tgtEl>
                                          <p:spTgt spid="90"/>
                                        </p:tgtEl>
                                        <p:attrNameLst>
                                          <p:attrName>ppt_w</p:attrName>
                                        </p:attrNameLst>
                                      </p:cBhvr>
                                      <p:tavLst>
                                        <p:tav tm="0">
                                          <p:val>
                                            <p:fltVal val="0"/>
                                          </p:val>
                                        </p:tav>
                                        <p:tav tm="100000">
                                          <p:val>
                                            <p:strVal val="#ppt_w"/>
                                          </p:val>
                                        </p:tav>
                                      </p:tavLst>
                                    </p:anim>
                                    <p:anim calcmode="lin" valueType="num">
                                      <p:cBhvr>
                                        <p:cTn id="125" dur="500" fill="hold"/>
                                        <p:tgtEl>
                                          <p:spTgt spid="90"/>
                                        </p:tgtEl>
                                        <p:attrNameLst>
                                          <p:attrName>ppt_h</p:attrName>
                                        </p:attrNameLst>
                                      </p:cBhvr>
                                      <p:tavLst>
                                        <p:tav tm="0">
                                          <p:val>
                                            <p:fltVal val="0"/>
                                          </p:val>
                                        </p:tav>
                                        <p:tav tm="100000">
                                          <p:val>
                                            <p:strVal val="#ppt_h"/>
                                          </p:val>
                                        </p:tav>
                                      </p:tavLst>
                                    </p:anim>
                                    <p:anim calcmode="lin" valueType="num">
                                      <p:cBhvr>
                                        <p:cTn id="126" dur="500" fill="hold"/>
                                        <p:tgtEl>
                                          <p:spTgt spid="90"/>
                                        </p:tgtEl>
                                        <p:attrNameLst>
                                          <p:attrName>style.rotation</p:attrName>
                                        </p:attrNameLst>
                                      </p:cBhvr>
                                      <p:tavLst>
                                        <p:tav tm="0">
                                          <p:val>
                                            <p:fltVal val="360"/>
                                          </p:val>
                                        </p:tav>
                                        <p:tav tm="100000">
                                          <p:val>
                                            <p:fltVal val="0"/>
                                          </p:val>
                                        </p:tav>
                                      </p:tavLst>
                                    </p:anim>
                                    <p:animEffect transition="in" filter="fade">
                                      <p:cBhvr>
                                        <p:cTn id="12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4" grpId="0" animBg="1"/>
      <p:bldP spid="63" grpId="0" animBg="1"/>
      <p:bldP spid="69" grpId="0" animBg="1"/>
      <p:bldP spid="70" grpId="0" animBg="1"/>
      <p:bldP spid="71" grpId="0" animBg="1"/>
      <p:bldP spid="72" grpId="0" animBg="1"/>
      <p:bldP spid="73" grpId="0" animBg="1"/>
      <p:bldP spid="74" grpId="0" animBg="1"/>
      <p:bldP spid="75" grpId="0" animBg="1"/>
      <p:bldP spid="77" grpId="0" build="p">
        <p:tmplLst>
          <p:tmpl lvl="1">
            <p:tnLst>
              <p:par>
                <p:cTn presetID="2" presetClass="entr" presetSubtype="8" decel="100000" fill="hold" nodeType="afterEffect">
                  <p:stCondLst>
                    <p:cond delay="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0-#ppt_w/2"/>
                          </p:val>
                        </p:tav>
                        <p:tav tm="100000">
                          <p:val>
                            <p:strVal val="#ppt_x"/>
                          </p:val>
                        </p:tav>
                      </p:tavLst>
                    </p:anim>
                    <p:anim calcmode="lin" valueType="num">
                      <p:cBhvr additive="base">
                        <p:cTn dur="500" fill="hold"/>
                        <p:tgtEl>
                          <p:spTgt spid="77"/>
                        </p:tgtEl>
                        <p:attrNameLst>
                          <p:attrName>ppt_y</p:attrName>
                        </p:attrNameLst>
                      </p:cBhvr>
                      <p:tavLst>
                        <p:tav tm="0">
                          <p:val>
                            <p:strVal val="#ppt_y"/>
                          </p:val>
                        </p:tav>
                        <p:tav tm="100000">
                          <p:val>
                            <p:strVal val="#ppt_y"/>
                          </p:val>
                        </p:tav>
                      </p:tavLst>
                    </p:anim>
                  </p:childTnLst>
                </p:cTn>
              </p:par>
            </p:tnLst>
          </p:tmpl>
        </p:tmplLst>
      </p:bldP>
      <p:bldP spid="78" grpId="0" build="p">
        <p:tmplLst>
          <p:tmpl lvl="1">
            <p:tnLst>
              <p:par>
                <p:cTn presetID="2" presetClass="entr" presetSubtype="8" decel="100000" fill="hold" nodeType="afterEffect">
                  <p:stCondLst>
                    <p:cond delay="0"/>
                  </p:st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0-#ppt_w/2"/>
                          </p:val>
                        </p:tav>
                        <p:tav tm="100000">
                          <p:val>
                            <p:strVal val="#ppt_x"/>
                          </p:val>
                        </p:tav>
                      </p:tavLst>
                    </p:anim>
                    <p:anim calcmode="lin" valueType="num">
                      <p:cBhvr additive="base">
                        <p:cTn dur="500" fill="hold"/>
                        <p:tgtEl>
                          <p:spTgt spid="78"/>
                        </p:tgtEl>
                        <p:attrNameLst>
                          <p:attrName>ppt_y</p:attrName>
                        </p:attrNameLst>
                      </p:cBhvr>
                      <p:tavLst>
                        <p:tav tm="0">
                          <p:val>
                            <p:strVal val="#ppt_y"/>
                          </p:val>
                        </p:tav>
                        <p:tav tm="100000">
                          <p:val>
                            <p:strVal val="#ppt_y"/>
                          </p:val>
                        </p:tav>
                      </p:tavLst>
                    </p:anim>
                  </p:childTnLst>
                </p:cTn>
              </p:par>
            </p:tnLst>
          </p:tmpl>
        </p:tmplLst>
      </p:bldP>
      <p:bldP spid="82" grpId="0" animBg="1"/>
      <p:bldP spid="83" grpId="0" animBg="1"/>
      <p:bldP spid="84" grpId="0" animBg="1"/>
      <p:bldP spid="85" grpId="0" animBg="1"/>
      <p:bldP spid="86" grpId="0"/>
      <p:bldP spid="87" grpId="0"/>
      <p:bldP spid="88" grpId="0"/>
      <p:bldP spid="89" grpId="0"/>
      <p:bldP spid="90" grpId="0"/>
      <p:bldP spid="99" grpId="0" build="p">
        <p:tmplLst>
          <p:tmpl lvl="1">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build="p">
        <p:tmplLst>
          <p:tmpl lvl="1">
            <p:tnLst>
              <p:par>
                <p:cTn presetID="10" presetClass="entr" presetSubtype="0" fill="hold" nodeType="afterEffect">
                  <p:stCondLst>
                    <p:cond delay="25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P spid="101" grpId="0" build="p">
        <p:tmplLst>
          <p:tmpl lvl="1">
            <p:tnLst>
              <p:par>
                <p:cTn presetID="10" presetClass="entr" presetSubtype="0" fill="hold" nodeType="after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P spid="102" grpId="0" build="p">
        <p:tmplLst>
          <p:tmpl lvl="1">
            <p:tnLst>
              <p:par>
                <p:cTn presetID="10" presetClass="entr" presetSubtype="0" fill="hold" nodeType="afterEffect">
                  <p:stCondLst>
                    <p:cond delay="250"/>
                  </p:stCondLst>
                  <p:childTnLst>
                    <p:set>
                      <p:cBhvr>
                        <p:cTn dur="1" fill="hold">
                          <p:stCondLst>
                            <p:cond delay="0"/>
                          </p:stCondLst>
                        </p:cTn>
                        <p:tgtEl>
                          <p:spTgt spid="102"/>
                        </p:tgtEl>
                        <p:attrNameLst>
                          <p:attrName>style.visibility</p:attrName>
                        </p:attrNameLst>
                      </p:cBhvr>
                      <p:to>
                        <p:strVal val="visible"/>
                      </p:to>
                    </p:set>
                    <p:animEffect transition="in" filter="fade">
                      <p:cBhvr>
                        <p:cTn dur="500"/>
                        <p:tgtEl>
                          <p:spTgt spid="102"/>
                        </p:tgtEl>
                      </p:cBhvr>
                    </p:animEffect>
                  </p:childTnLst>
                </p:cTn>
              </p:par>
            </p:tnLst>
          </p:tmpl>
        </p:tmplLst>
      </p:bldP>
      <p:bldP spid="103" grpId="0" build="p">
        <p:tmplLst>
          <p:tmpl lvl="1">
            <p:tnLst>
              <p:par>
                <p:cTn presetID="10" presetClass="entr" presetSubtype="0" fill="hold" nodeType="withEffect">
                  <p:stCondLst>
                    <p:cond delay="250"/>
                  </p:stCondLst>
                  <p:childTnLst>
                    <p:set>
                      <p:cBhvr>
                        <p:cTn dur="1" fill="hold">
                          <p:stCondLst>
                            <p:cond delay="0"/>
                          </p:stCondLst>
                        </p:cTn>
                        <p:tgtEl>
                          <p:spTgt spid="103"/>
                        </p:tgtEl>
                        <p:attrNameLst>
                          <p:attrName>style.visibility</p:attrName>
                        </p:attrNameLst>
                      </p:cBhvr>
                      <p:to>
                        <p:strVal val="visible"/>
                      </p:to>
                    </p:set>
                    <p:animEffect transition="in" filter="fade">
                      <p:cBhvr>
                        <p:cTn dur="500"/>
                        <p:tgtEl>
                          <p:spTgt spid="103"/>
                        </p:tgtEl>
                      </p:cBhvr>
                    </p:animEffect>
                  </p:childTnLst>
                </p:cTn>
              </p:par>
            </p:tnLst>
          </p:tmpl>
        </p:tmplLst>
      </p:bldP>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TextBox 16">
            <a:extLst>
              <a:ext uri="{FF2B5EF4-FFF2-40B4-BE49-F238E27FC236}">
                <a16:creationId xmlns:a16="http://schemas.microsoft.com/office/drawing/2014/main" xmlns="" id="{7E69CC09-A6A9-46C2-ABD3-72F304E8EC6F}"/>
              </a:ext>
            </a:extLst>
          </p:cNvPr>
          <p:cNvSpPr txBox="1"/>
          <p:nvPr userDrawn="1"/>
        </p:nvSpPr>
        <p:spPr>
          <a:xfrm>
            <a:off x="1492356" y="877495"/>
            <a:ext cx="2605866" cy="1569660"/>
          </a:xfrm>
          <a:prstGeom prst="rect">
            <a:avLst/>
          </a:prstGeom>
          <a:noFill/>
        </p:spPr>
        <p:txBody>
          <a:bodyPr wrap="square" rtlCol="1">
            <a:spAutoFit/>
          </a:bodyPr>
          <a:lstStyle/>
          <a:p>
            <a:r>
              <a:rPr lang="en-US" dirty="0"/>
              <a:t>Target </a:t>
            </a:r>
          </a:p>
          <a:p>
            <a:r>
              <a:rPr lang="en-US" dirty="0"/>
              <a:t>Of Attack</a:t>
            </a:r>
            <a:endParaRPr lang="he-IL" dirty="0"/>
          </a:p>
          <a:p>
            <a:endParaRPr lang="he-IL" dirty="0"/>
          </a:p>
        </p:txBody>
      </p:sp>
      <p:sp>
        <p:nvSpPr>
          <p:cNvPr id="18" name="TextBox 17">
            <a:extLst>
              <a:ext uri="{FF2B5EF4-FFF2-40B4-BE49-F238E27FC236}">
                <a16:creationId xmlns:a16="http://schemas.microsoft.com/office/drawing/2014/main" xmlns="" id="{775EA000-7403-48B4-A289-8613AFF77F7F}"/>
              </a:ext>
            </a:extLst>
          </p:cNvPr>
          <p:cNvSpPr txBox="1"/>
          <p:nvPr userDrawn="1"/>
        </p:nvSpPr>
        <p:spPr>
          <a:xfrm>
            <a:off x="2444097" y="3076172"/>
            <a:ext cx="2605866" cy="1077218"/>
          </a:xfrm>
          <a:prstGeom prst="rect">
            <a:avLst/>
          </a:prstGeom>
          <a:noFill/>
        </p:spPr>
        <p:txBody>
          <a:bodyPr wrap="square" rtlCol="1">
            <a:spAutoFit/>
          </a:bodyPr>
          <a:lstStyle/>
          <a:p>
            <a:r>
              <a:rPr lang="en-US"/>
              <a:t>Poor     </a:t>
            </a:r>
          </a:p>
          <a:p>
            <a:r>
              <a:rPr lang="en-US"/>
              <a:t>Resources</a:t>
            </a:r>
            <a:endParaRPr lang="he-IL" dirty="0"/>
          </a:p>
        </p:txBody>
      </p:sp>
      <p:sp>
        <p:nvSpPr>
          <p:cNvPr id="19" name="TextBox 18">
            <a:extLst>
              <a:ext uri="{FF2B5EF4-FFF2-40B4-BE49-F238E27FC236}">
                <a16:creationId xmlns:a16="http://schemas.microsoft.com/office/drawing/2014/main" xmlns="" id="{BAD6E10B-0632-4B08-B2F2-BBDF5E114CB5}"/>
              </a:ext>
            </a:extLst>
          </p:cNvPr>
          <p:cNvSpPr txBox="1"/>
          <p:nvPr userDrawn="1"/>
        </p:nvSpPr>
        <p:spPr>
          <a:xfrm>
            <a:off x="3472576" y="5098312"/>
            <a:ext cx="2356127" cy="1077218"/>
          </a:xfrm>
          <a:prstGeom prst="rect">
            <a:avLst/>
          </a:prstGeom>
          <a:noFill/>
        </p:spPr>
        <p:txBody>
          <a:bodyPr wrap="square" rtlCol="1">
            <a:spAutoFit/>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1" lang="en-US" altLang="ja-JP" dirty="0"/>
              <a:t>High Distribution</a:t>
            </a:r>
          </a:p>
        </p:txBody>
      </p:sp>
    </p:spTree>
    <p:extLst>
      <p:ext uri="{BB962C8B-B14F-4D97-AF65-F5344CB8AC3E}">
        <p14:creationId xmlns:p14="http://schemas.microsoft.com/office/powerpoint/2010/main" val="144324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 presetClass="entr" presetSubtype="2" decel="10000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additive="base">
                                        <p:cTn id="18" dur="500" fill="hold"/>
                                        <p:tgtEl>
                                          <p:spTgt spid="28"/>
                                        </p:tgtEl>
                                        <p:attrNameLst>
                                          <p:attrName>ppt_x</p:attrName>
                                        </p:attrNameLst>
                                      </p:cBhvr>
                                      <p:tavLst>
                                        <p:tav tm="0">
                                          <p:val>
                                            <p:strVal val="1+#ppt_w/2"/>
                                          </p:val>
                                        </p:tav>
                                        <p:tav tm="100000">
                                          <p:val>
                                            <p:strVal val="#ppt_x"/>
                                          </p:val>
                                        </p:tav>
                                      </p:tavLst>
                                    </p:anim>
                                    <p:anim calcmode="lin" valueType="num">
                                      <p:cBhvr additive="base">
                                        <p:cTn id="19" dur="500" fill="hold"/>
                                        <p:tgtEl>
                                          <p:spTgt spid="28"/>
                                        </p:tgtEl>
                                        <p:attrNameLst>
                                          <p:attrName>ppt_y</p:attrName>
                                        </p:attrNameLst>
                                      </p:cBhvr>
                                      <p:tavLst>
                                        <p:tav tm="0">
                                          <p:val>
                                            <p:strVal val="#ppt_y"/>
                                          </p:val>
                                        </p:tav>
                                        <p:tav tm="100000">
                                          <p:val>
                                            <p:strVal val="#ppt_y"/>
                                          </p:val>
                                        </p:tav>
                                      </p:tavLst>
                                    </p:anim>
                                  </p:childTnLst>
                                </p:cTn>
                              </p:par>
                            </p:childTnLst>
                          </p:cTn>
                        </p:par>
                        <p:par>
                          <p:cTn id="20" fill="hold">
                            <p:stCondLst>
                              <p:cond delay="1050"/>
                            </p:stCondLst>
                            <p:childTnLst>
                              <p:par>
                                <p:cTn id="21" presetID="10"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par>
                          <p:cTn id="24" fill="hold">
                            <p:stCondLst>
                              <p:cond delay="155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05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550"/>
                            </p:stCondLst>
                            <p:childTnLst>
                              <p:par>
                                <p:cTn id="36" presetID="2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par>
                          <p:cTn id="42" fill="hold">
                            <p:stCondLst>
                              <p:cond delay="305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3550"/>
                            </p:stCondLst>
                            <p:childTnLst>
                              <p:par>
                                <p:cTn id="47" presetID="22" presetClass="entr" presetSubtype="8"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left)">
                                      <p:cBhvr>
                                        <p:cTn id="5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34" grpId="0" animBg="1"/>
      <p:bldP spid="27"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p:tmplLst>
          <p:tmpl>
            <p:tnLst>
              <p:par>
                <p:cTn presetID="22" presetClass="entr" presetSubtype="8"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17" grpId="0"/>
      <p:bldP spid="18" grpId="0"/>
      <p:bldP spid="19" grpId="0"/>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806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22" presetClass="entr" presetSubtype="2" fill="hold" nodeType="afterEffect">
                                  <p:stCondLst>
                                    <p:cond delay="250"/>
                                  </p:stCondLst>
                                  <p:childTnLst>
                                    <p:set>
                                      <p:cBhvr>
                                        <p:cTn id="13" dur="1" fill="hold">
                                          <p:stCondLst>
                                            <p:cond delay="0"/>
                                          </p:stCondLst>
                                        </p:cTn>
                                        <p:tgtEl>
                                          <p:spTgt spid="25"/>
                                        </p:tgtEl>
                                        <p:attrNameLst>
                                          <p:attrName>style.visibility</p:attrName>
                                        </p:attrNameLst>
                                      </p:cBhvr>
                                      <p:to>
                                        <p:strVal val="visible"/>
                                      </p:to>
                                    </p:set>
                                    <p:animEffect transition="in" filter="wipe(right)">
                                      <p:cBhvr>
                                        <p:cTn id="14" dur="500"/>
                                        <p:tgtEl>
                                          <p:spTgt spid="25"/>
                                        </p:tgtEl>
                                      </p:cBhvr>
                                    </p:animEffect>
                                  </p:childTnLst>
                                </p:cTn>
                              </p:par>
                            </p:childTnLst>
                          </p:cTn>
                        </p:par>
                        <p:par>
                          <p:cTn id="15" fill="hold">
                            <p:stCondLst>
                              <p:cond delay="125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1800"/>
                            </p:stCondLst>
                            <p:childTnLst>
                              <p:par>
                                <p:cTn id="21" presetID="2" presetClass="entr" presetSubtype="8" decel="10000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0-#ppt_w/2"/>
                                          </p:val>
                                        </p:tav>
                                        <p:tav tm="100000">
                                          <p:val>
                                            <p:strVal val="#ppt_x"/>
                                          </p:val>
                                        </p:tav>
                                      </p:tavLst>
                                    </p:anim>
                                    <p:anim calcmode="lin" valueType="num">
                                      <p:cBhvr additive="base">
                                        <p:cTn id="24" dur="500" fill="hold"/>
                                        <p:tgtEl>
                                          <p:spTgt spid="28"/>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1+#ppt_w/2"/>
                                          </p:val>
                                        </p:tav>
                                        <p:tav tm="100000">
                                          <p:val>
                                            <p:strVal val="#ppt_x"/>
                                          </p:val>
                                        </p:tav>
                                      </p:tavLst>
                                    </p:anim>
                                    <p:anim calcmode="lin" valueType="num">
                                      <p:cBhvr additive="base">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1+#ppt_w/2"/>
                                          </p:val>
                                        </p:tav>
                                        <p:tav tm="100000">
                                          <p:val>
                                            <p:strVal val="#ppt_x"/>
                                          </p:val>
                                        </p:tav>
                                      </p:tavLst>
                                    </p:anim>
                                    <p:anim calcmode="lin" valueType="num">
                                      <p:cBhvr additive="base">
                                        <p:cTn id="32" dur="500" fill="hold"/>
                                        <p:tgtEl>
                                          <p:spTgt spid="30"/>
                                        </p:tgtEl>
                                        <p:attrNameLst>
                                          <p:attrName>ppt_y</p:attrName>
                                        </p:attrNameLst>
                                      </p:cBhvr>
                                      <p:tavLst>
                                        <p:tav tm="0">
                                          <p:val>
                                            <p:strVal val="#ppt_y"/>
                                          </p:val>
                                        </p:tav>
                                        <p:tav tm="100000">
                                          <p:val>
                                            <p:strVal val="#ppt_y"/>
                                          </p:val>
                                        </p:tav>
                                      </p:tavLst>
                                    </p:anim>
                                  </p:childTnLst>
                                </p:cTn>
                              </p:par>
                            </p:childTnLst>
                          </p:cTn>
                        </p:par>
                        <p:par>
                          <p:cTn id="33" fill="hold">
                            <p:stCondLst>
                              <p:cond delay="2300"/>
                            </p:stCondLst>
                            <p:childTnLst>
                              <p:par>
                                <p:cTn id="34" presetID="2" presetClass="entr" presetSubtype="8" decel="100000" fill="hold" grpId="0" nodeType="afterEffect">
                                  <p:stCondLst>
                                    <p:cond delay="50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0-#ppt_w/2"/>
                                          </p:val>
                                        </p:tav>
                                        <p:tav tm="100000">
                                          <p:val>
                                            <p:strVal val="#ppt_x"/>
                                          </p:val>
                                        </p:tav>
                                      </p:tavLst>
                                    </p:anim>
                                    <p:anim calcmode="lin" valueType="num">
                                      <p:cBhvr additive="base">
                                        <p:cTn id="37" dur="500" fill="hold"/>
                                        <p:tgtEl>
                                          <p:spTgt spid="31"/>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33"/>
                                        </p:tgtEl>
                                        <p:attrNameLst>
                                          <p:attrName>style.visibility</p:attrName>
                                        </p:attrNameLst>
                                      </p:cBhvr>
                                      <p:to>
                                        <p:strVal val="visible"/>
                                      </p:to>
                                    </p:set>
                                    <p:anim calcmode="lin" valueType="num">
                                      <p:cBhvr additive="base">
                                        <p:cTn id="44" dur="500" fill="hold"/>
                                        <p:tgtEl>
                                          <p:spTgt spid="33"/>
                                        </p:tgtEl>
                                        <p:attrNameLst>
                                          <p:attrName>ppt_x</p:attrName>
                                        </p:attrNameLst>
                                      </p:cBhvr>
                                      <p:tavLst>
                                        <p:tav tm="0">
                                          <p:val>
                                            <p:strVal val="1+#ppt_w/2"/>
                                          </p:val>
                                        </p:tav>
                                        <p:tav tm="100000">
                                          <p:val>
                                            <p:strVal val="#ppt_x"/>
                                          </p:val>
                                        </p:tav>
                                      </p:tavLst>
                                    </p:anim>
                                    <p:anim calcmode="lin" valueType="num">
                                      <p:cBhvr additive="base">
                                        <p:cTn id="45" dur="500" fill="hold"/>
                                        <p:tgtEl>
                                          <p:spTgt spid="33"/>
                                        </p:tgtEl>
                                        <p:attrNameLst>
                                          <p:attrName>ppt_y</p:attrName>
                                        </p:attrNameLst>
                                      </p:cBhvr>
                                      <p:tavLst>
                                        <p:tav tm="0">
                                          <p:val>
                                            <p:strVal val="#ppt_y"/>
                                          </p:val>
                                        </p:tav>
                                        <p:tav tm="100000">
                                          <p:val>
                                            <p:strVal val="#ppt_y"/>
                                          </p:val>
                                        </p:tav>
                                      </p:tavLst>
                                    </p:anim>
                                  </p:childTnLst>
                                </p:cTn>
                              </p:par>
                            </p:childTnLst>
                          </p:cTn>
                        </p:par>
                        <p:par>
                          <p:cTn id="46" fill="hold">
                            <p:stCondLst>
                              <p:cond delay="3300"/>
                            </p:stCondLst>
                            <p:childTnLst>
                              <p:par>
                                <p:cTn id="47" presetID="2" presetClass="entr" presetSubtype="8" decel="100000" fill="hold" grpId="0" nodeType="afterEffect">
                                  <p:stCondLst>
                                    <p:cond delay="50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0-#ppt_w/2"/>
                                          </p:val>
                                        </p:tav>
                                        <p:tav tm="100000">
                                          <p:val>
                                            <p:strVal val="#ppt_x"/>
                                          </p:val>
                                        </p:tav>
                                      </p:tavLst>
                                    </p:anim>
                                    <p:anim calcmode="lin" valueType="num">
                                      <p:cBhvr additive="base">
                                        <p:cTn id="50" dur="500" fill="hold"/>
                                        <p:tgtEl>
                                          <p:spTgt spid="34"/>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50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1+#ppt_w/2"/>
                                          </p:val>
                                        </p:tav>
                                        <p:tav tm="100000">
                                          <p:val>
                                            <p:strVal val="#ppt_x"/>
                                          </p:val>
                                        </p:tav>
                                      </p:tavLst>
                                    </p:anim>
                                    <p:anim calcmode="lin" valueType="num">
                                      <p:cBhvr additive="base">
                                        <p:cTn id="54" dur="500" fill="hold"/>
                                        <p:tgtEl>
                                          <p:spTgt spid="35"/>
                                        </p:tgtEl>
                                        <p:attrNameLst>
                                          <p:attrName>ppt_y</p:attrName>
                                        </p:attrNameLst>
                                      </p:cBhvr>
                                      <p:tavLst>
                                        <p:tav tm="0">
                                          <p:val>
                                            <p:strVal val="#ppt_y"/>
                                          </p:val>
                                        </p:tav>
                                        <p:tav tm="100000">
                                          <p:val>
                                            <p:strVal val="#ppt_y"/>
                                          </p:val>
                                        </p:tav>
                                      </p:tavLst>
                                    </p:anim>
                                  </p:childTnLst>
                                </p:cTn>
                              </p:par>
                              <p:par>
                                <p:cTn id="55" presetID="2" presetClass="entr" presetSubtype="2" decel="100000" fill="hold" grpId="0" nodeType="withEffect">
                                  <p:stCondLst>
                                    <p:cond delay="500"/>
                                  </p:stCondLst>
                                  <p:childTnLst>
                                    <p:set>
                                      <p:cBhvr>
                                        <p:cTn id="56" dur="1" fill="hold">
                                          <p:stCondLst>
                                            <p:cond delay="0"/>
                                          </p:stCondLst>
                                        </p:cTn>
                                        <p:tgtEl>
                                          <p:spTgt spid="36"/>
                                        </p:tgtEl>
                                        <p:attrNameLst>
                                          <p:attrName>style.visibility</p:attrName>
                                        </p:attrNameLst>
                                      </p:cBhvr>
                                      <p:to>
                                        <p:strVal val="visible"/>
                                      </p:to>
                                    </p:set>
                                    <p:anim calcmode="lin" valueType="num">
                                      <p:cBhvr additive="base">
                                        <p:cTn id="57" dur="500" fill="hold"/>
                                        <p:tgtEl>
                                          <p:spTgt spid="36"/>
                                        </p:tgtEl>
                                        <p:attrNameLst>
                                          <p:attrName>ppt_x</p:attrName>
                                        </p:attrNameLst>
                                      </p:cBhvr>
                                      <p:tavLst>
                                        <p:tav tm="0">
                                          <p:val>
                                            <p:strVal val="1+#ppt_w/2"/>
                                          </p:val>
                                        </p:tav>
                                        <p:tav tm="100000">
                                          <p:val>
                                            <p:strVal val="#ppt_x"/>
                                          </p:val>
                                        </p:tav>
                                      </p:tavLst>
                                    </p:anim>
                                    <p:anim calcmode="lin" valueType="num">
                                      <p:cBhvr additive="base">
                                        <p:cTn id="5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9" grpId="0">
        <p:tmplLst>
          <p:tmpl>
            <p:tnLst>
              <p:par>
                <p:cTn presetID="2" presetClass="entr" presetSubtype="2"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p:tmplLst>
          <p:tmpl>
            <p:tnLst>
              <p:par>
                <p:cTn presetID="2" presetClass="entr" presetSubtype="2"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2" grpId="0">
        <p:tmplLst>
          <p:tmpl>
            <p:tnLst>
              <p:par>
                <p:cTn presetID="2" presetClass="entr" presetSubtype="2"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p:tmplLst>
          <p:tmpl>
            <p:tnLst>
              <p:par>
                <p:cTn presetID="2" presetClass="entr" presetSubtype="2"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5" grpId="0">
        <p:tmplLst>
          <p:tmpl>
            <p:tnLst>
              <p:par>
                <p:cTn presetID="2" presetClass="entr" presetSubtype="2"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p:tmplLst>
          <p:tmpl>
            <p:tnLst>
              <p:par>
                <p:cTn presetID="2" presetClass="entr" presetSubtype="2"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28" grpId="0" animBg="1"/>
      <p:bldP spid="31" grpId="0" animBg="1"/>
      <p:bldP spid="34" grpId="0" animBg="1"/>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500"/>
                                        <p:tgtEl>
                                          <p:spTgt spid="2"/>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50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1+#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p:bldP spid="26" grpId="0">
        <p:tmplLst>
          <p:tmpl>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par>
                          <p:cTn id="11" fill="hold">
                            <p:stCondLst>
                              <p:cond delay="500"/>
                            </p:stCondLst>
                            <p:childTnLst>
                              <p:par>
                                <p:cTn id="12" presetID="2" presetClass="entr" presetSubtype="2" decel="100000" fill="hold" grpId="0" nodeType="afterEffect">
                                  <p:stCondLst>
                                    <p:cond delay="0"/>
                                  </p:stCondLst>
                                  <p:iterate type="wd">
                                    <p:tmPct val="10000"/>
                                  </p:iterate>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1+#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1550"/>
                            </p:stCondLst>
                            <p:childTnLst>
                              <p:par>
                                <p:cTn id="25" presetID="10" presetClass="entr" presetSubtype="0" fill="hold" grpId="0" nodeType="afterEffect">
                                  <p:stCondLst>
                                    <p:cond delay="25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22" presetClass="entr" presetSubtype="8" fill="hold" grpId="0" nodeType="withEffect">
                                  <p:stCondLst>
                                    <p:cond delay="25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par>
                                <p:cTn id="31" presetID="22" presetClass="entr" presetSubtype="8" fill="hold" grpId="0" nodeType="withEffect">
                                  <p:stCondLst>
                                    <p:cond delay="25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 presetClass="entr" presetSubtype="1" decel="100000"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ppt_x"/>
                                          </p:val>
                                        </p:tav>
                                        <p:tav tm="100000">
                                          <p:val>
                                            <p:strVal val="#ppt_x"/>
                                          </p:val>
                                        </p:tav>
                                      </p:tavLst>
                                    </p:anim>
                                    <p:anim calcmode="lin" valueType="num">
                                      <p:cBhvr additive="base">
                                        <p:cTn id="37" dur="500" fill="hold"/>
                                        <p:tgtEl>
                                          <p:spTgt spid="20"/>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25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2300"/>
                            </p:stCondLst>
                            <p:childTnLst>
                              <p:par>
                                <p:cTn id="43" presetID="10" presetClass="entr" presetSubtype="0" fill="hold" grpId="0" nodeType="afterEffect">
                                  <p:stCondLst>
                                    <p:cond delay="50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22" presetClass="entr" presetSubtype="8" fill="hold" grpId="0" nodeType="withEffect">
                                  <p:stCondLst>
                                    <p:cond delay="500"/>
                                  </p:stCondLst>
                                  <p:childTnLst>
                                    <p:set>
                                      <p:cBhvr>
                                        <p:cTn id="47" dur="1" fill="hold">
                                          <p:stCondLst>
                                            <p:cond delay="0"/>
                                          </p:stCondLst>
                                        </p:cTn>
                                        <p:tgtEl>
                                          <p:spTgt spid="10"/>
                                        </p:tgtEl>
                                        <p:attrNameLst>
                                          <p:attrName>style.visibility</p:attrName>
                                        </p:attrNameLst>
                                      </p:cBhvr>
                                      <p:to>
                                        <p:strVal val="visible"/>
                                      </p:to>
                                    </p:set>
                                    <p:animEffect transition="in" filter="wipe(left)">
                                      <p:cBhvr>
                                        <p:cTn id="48" dur="500"/>
                                        <p:tgtEl>
                                          <p:spTgt spid="10"/>
                                        </p:tgtEl>
                                      </p:cBhvr>
                                    </p:animEffect>
                                  </p:childTnLst>
                                </p:cTn>
                              </p:par>
                              <p:par>
                                <p:cTn id="49" presetID="22" presetClass="entr" presetSubtype="8"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Effect transition="in" filter="wipe(left)">
                                      <p:cBhvr>
                                        <p:cTn id="51" dur="500"/>
                                        <p:tgtEl>
                                          <p:spTgt spid="17"/>
                                        </p:tgtEl>
                                      </p:cBhvr>
                                    </p:animEffect>
                                  </p:childTnLst>
                                </p:cTn>
                              </p:par>
                              <p:par>
                                <p:cTn id="52" presetID="2" presetClass="entr" presetSubtype="1" decel="100000" fill="hold" grpId="0"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ppt_x"/>
                                          </p:val>
                                        </p:tav>
                                        <p:tav tm="100000">
                                          <p:val>
                                            <p:strVal val="#ppt_x"/>
                                          </p:val>
                                        </p:tav>
                                      </p:tavLst>
                                    </p:anim>
                                    <p:anim calcmode="lin" valueType="num">
                                      <p:cBhvr additive="base">
                                        <p:cTn id="55" dur="500" fill="hold"/>
                                        <p:tgtEl>
                                          <p:spTgt spid="25"/>
                                        </p:tgtEl>
                                        <p:attrNameLst>
                                          <p:attrName>ppt_y</p:attrName>
                                        </p:attrNameLst>
                                      </p:cBhvr>
                                      <p:tavLst>
                                        <p:tav tm="0">
                                          <p:val>
                                            <p:strVal val="0-#ppt_h/2"/>
                                          </p:val>
                                        </p:tav>
                                        <p:tav tm="100000">
                                          <p:val>
                                            <p:strVal val="#ppt_y"/>
                                          </p:val>
                                        </p:tav>
                                      </p:tavLst>
                                    </p:anim>
                                  </p:childTnLst>
                                </p:cTn>
                              </p:par>
                              <p:par>
                                <p:cTn id="56" presetID="2" presetClass="entr" presetSubtype="1" decel="100000" fill="hold" grpId="0" nodeType="withEffect">
                                  <p:stCondLst>
                                    <p:cond delay="50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0-#ppt_h/2"/>
                                          </p:val>
                                        </p:tav>
                                        <p:tav tm="100000">
                                          <p:val>
                                            <p:strVal val="#ppt_y"/>
                                          </p:val>
                                        </p:tav>
                                      </p:tavLst>
                                    </p:anim>
                                  </p:childTnLst>
                                </p:cTn>
                              </p:par>
                            </p:childTnLst>
                          </p:cTn>
                        </p:par>
                        <p:par>
                          <p:cTn id="60" fill="hold">
                            <p:stCondLst>
                              <p:cond delay="3300"/>
                            </p:stCondLst>
                            <p:childTnLst>
                              <p:par>
                                <p:cTn id="61" presetID="10" presetClass="entr" presetSubtype="0" fill="hold" grpId="0" nodeType="afterEffect">
                                  <p:stCondLst>
                                    <p:cond delay="50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22" presetClass="entr" presetSubtype="8" fill="hold" grpId="0" nodeType="withEffect">
                                  <p:stCondLst>
                                    <p:cond delay="50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par>
                                <p:cTn id="67" presetID="22" presetClass="entr" presetSubtype="8" fill="hold" grpId="0" nodeType="withEffect">
                                  <p:stCondLst>
                                    <p:cond delay="50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2" presetClass="entr" presetSubtype="1" decel="100000" fill="hold" grpId="0" nodeType="withEffect">
                                  <p:stCondLst>
                                    <p:cond delay="50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0-#ppt_h/2"/>
                                          </p:val>
                                        </p:tav>
                                        <p:tav tm="100000">
                                          <p:val>
                                            <p:strVal val="#ppt_y"/>
                                          </p:val>
                                        </p:tav>
                                      </p:tavLst>
                                    </p:anim>
                                  </p:childTnLst>
                                </p:cTn>
                              </p:par>
                              <p:par>
                                <p:cTn id="74" presetID="2" presetClass="entr" presetSubtype="1" decel="100000" fill="hold" grpId="0" nodeType="withEffect">
                                  <p:stCondLst>
                                    <p:cond delay="50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fill="hold"/>
                                        <p:tgtEl>
                                          <p:spTgt spid="27"/>
                                        </p:tgtEl>
                                        <p:attrNameLst>
                                          <p:attrName>ppt_x</p:attrName>
                                        </p:attrNameLst>
                                      </p:cBhvr>
                                      <p:tavLst>
                                        <p:tav tm="0">
                                          <p:val>
                                            <p:strVal val="#ppt_x"/>
                                          </p:val>
                                        </p:tav>
                                        <p:tav tm="100000">
                                          <p:val>
                                            <p:strVal val="#ppt_x"/>
                                          </p:val>
                                        </p:tav>
                                      </p:tavLst>
                                    </p:anim>
                                    <p:anim calcmode="lin" valueType="num">
                                      <p:cBhvr additive="base">
                                        <p:cTn id="77"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1" grpId="0" animBg="1"/>
      <p:bldP spid="5" grpId="0" animBg="1"/>
      <p:bldP spid="30" grpId="0" animBg="1"/>
      <p:bldP spid="10" grpId="0" animBg="1"/>
      <p:bldP spid="8" grpId="0" animBg="1"/>
      <p:bldP spid="24" grpId="0"/>
      <p:bldP spid="13"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5" grpId="0"/>
      <p:bldP spid="16" grpId="0">
        <p:tmplLst>
          <p:tmpl>
            <p:tnLst>
              <p:par>
                <p:cTn presetID="22" presetClass="entr" presetSubtype="8"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p:tmplLst>
          <p:tmpl>
            <p:tnLst>
              <p:par>
                <p:cTn presetID="22" presetClass="entr" presetSubtype="8"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animBg="1"/>
      <p:bldP spid="21" grpId="0"/>
      <p:bldP spid="23" grpId="0" animBg="1"/>
      <p:bldP spid="25" grpId="0"/>
      <p:bldP spid="27" grpId="0" animBg="1"/>
      <p:bldP spid="28" grpId="0"/>
    </p:bld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500"/>
                            </p:stCondLst>
                            <p:childTnLst>
                              <p:par>
                                <p:cTn id="20" presetID="2" presetClass="entr" presetSubtype="8" decel="100000" fill="hold" grpId="0" nodeType="afterEffect">
                                  <p:stCondLst>
                                    <p:cond delay="0"/>
                                  </p:stCondLst>
                                  <p:iterate type="wd">
                                    <p:tmPct val="10000"/>
                                  </p:iterate>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0-#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par>
                          <p:cTn id="24" fill="hold">
                            <p:stCondLst>
                              <p:cond delay="2050"/>
                            </p:stCondLst>
                            <p:childTnLst>
                              <p:par>
                                <p:cTn id="25" presetID="2" presetClass="entr" presetSubtype="8" decel="10000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16"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8" decel="100000" fill="hold" grpId="0" nodeType="afterEffect">
                                  <p:stCondLst>
                                    <p:cond delay="50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0-#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1+#ppt_w/2"/>
                                          </p:val>
                                        </p:tav>
                                        <p:tav tm="100000">
                                          <p:val>
                                            <p:strVal val="#ppt_x"/>
                                          </p:val>
                                        </p:tav>
                                      </p:tavLst>
                                    </p:anim>
                                    <p:anim calcmode="lin" valueType="num">
                                      <p:cBhvr additive="base">
                                        <p:cTn id="35" dur="500" fill="hold"/>
                                        <p:tgtEl>
                                          <p:spTgt spid="21"/>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5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1+#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par>
                          <p:cTn id="40" fill="hold">
                            <p:stCondLst>
                              <p:cond delay="3050"/>
                            </p:stCondLst>
                            <p:childTnLst>
                              <p:par>
                                <p:cTn id="41" presetID="2" presetClass="entr" presetSubtype="8" decel="100000" fill="hold" grpId="0" nodeType="after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0-#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2" presetClass="entr" presetSubtype="2" decel="100000" fill="hold" grpId="0" nodeType="withEffect">
                                  <p:stCondLst>
                                    <p:cond delay="50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3" grpId="0">
        <p:tmplLst>
          <p:tmpl>
            <p:tnLst>
              <p:par>
                <p:cTn presetID="2" presetClass="entr" presetSubtype="2"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5" grpId="0" animBg="1"/>
      <p:bldP spid="27" grpId="0">
        <p:tmplLst>
          <p:tmpl>
            <p:tnLst>
              <p:par>
                <p:cTn presetID="2" presetClass="entr" presetSubtype="2" decel="100000" fill="hold" nodeType="withEffect">
                  <p:stCondLst>
                    <p:cond delay="5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22" presetClass="entr" presetSubtype="2"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1+#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12" grpId="0"/>
      <p:bldP spid="18"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randombar(horizontal)">
                                      <p:cBhvr>
                                        <p:cTn id="14" dur="500"/>
                                        <p:tgtEl>
                                          <p:spTgt spid="11"/>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150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1+#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2050"/>
                            </p:stCondLst>
                            <p:childTnLst>
                              <p:par>
                                <p:cTn id="28" presetID="2" presetClass="entr" presetSubtype="2"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1+#ppt_w/2"/>
                                          </p:val>
                                        </p:tav>
                                        <p:tav tm="100000">
                                          <p:val>
                                            <p:strVal val="#ppt_x"/>
                                          </p:val>
                                        </p:tav>
                                      </p:tavLst>
                                    </p:anim>
                                    <p:anim calcmode="lin" valueType="num">
                                      <p:cBhvr additive="base">
                                        <p:cTn id="3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13" grpId="0"/>
      <p:bldP spid="15" grpId="0"/>
      <p:bldP spid="20" grpId="0">
        <p:tmplLst>
          <p:tmpl>
            <p:tnLst>
              <p:par>
                <p:cTn presetID="2" presetClass="entr" presetSubtype="2"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randombar(horizontal)">
                                      <p:cBhvr>
                                        <p:cTn id="14" dur="500"/>
                                        <p:tgtEl>
                                          <p:spTgt spid="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randombar(horizontal)">
                                      <p:cBhvr>
                                        <p:cTn id="21" dur="500"/>
                                        <p:tgtEl>
                                          <p:spTgt spid="6"/>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right)">
                                      <p:cBhvr>
                                        <p:cTn id="28" dur="500"/>
                                        <p:tgtEl>
                                          <p:spTgt spid="16"/>
                                        </p:tgtEl>
                                      </p:cBhvr>
                                    </p:animEffect>
                                  </p:childTnLst>
                                </p:cTn>
                              </p:par>
                            </p:childTnLst>
                          </p:cTn>
                        </p:par>
                        <p:par>
                          <p:cTn id="29" fill="hold">
                            <p:stCondLst>
                              <p:cond delay="2000"/>
                            </p:stCondLst>
                            <p:childTnLst>
                              <p:par>
                                <p:cTn id="30" presetID="2" presetClass="entr" presetSubtype="8" decel="100000" fill="hold" grpId="0" nodeType="afterEffect">
                                  <p:stCondLst>
                                    <p:cond delay="0"/>
                                  </p:stCondLst>
                                  <p:iterate type="wd">
                                    <p:tmPct val="10000"/>
                                  </p:iterate>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0-#ppt_w/2"/>
                                          </p:val>
                                        </p:tav>
                                        <p:tav tm="100000">
                                          <p:val>
                                            <p:strVal val="#ppt_x"/>
                                          </p:val>
                                        </p:tav>
                                      </p:tavLst>
                                    </p:anim>
                                    <p:anim calcmode="lin" valueType="num">
                                      <p:cBhvr additive="base">
                                        <p:cTn id="33" dur="500" fill="hold"/>
                                        <p:tgtEl>
                                          <p:spTgt spid="13"/>
                                        </p:tgtEl>
                                        <p:attrNameLst>
                                          <p:attrName>ppt_y</p:attrName>
                                        </p:attrNameLst>
                                      </p:cBhvr>
                                      <p:tavLst>
                                        <p:tav tm="0">
                                          <p:val>
                                            <p:strVal val="#ppt_y"/>
                                          </p:val>
                                        </p:tav>
                                        <p:tav tm="100000">
                                          <p:val>
                                            <p:strVal val="#ppt_y"/>
                                          </p:val>
                                        </p:tav>
                                      </p:tavLst>
                                    </p:anim>
                                  </p:childTnLst>
                                </p:cTn>
                              </p:par>
                            </p:childTnLst>
                          </p:cTn>
                        </p:par>
                        <p:par>
                          <p:cTn id="34" fill="hold">
                            <p:stCondLst>
                              <p:cond delay="2550"/>
                            </p:stCondLst>
                            <p:childTnLst>
                              <p:par>
                                <p:cTn id="35" presetID="2" presetClass="entr" presetSubtype="4" decel="10000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9" grpId="0"/>
      <p:bldP spid="10" grpId="0"/>
      <p:bldP spid="11" grpId="0"/>
      <p:bldP spid="13"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80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90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100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500"/>
                                        <p:tgtEl>
                                          <p:spTgt spid="32"/>
                                        </p:tgtEl>
                                      </p:cBhvr>
                                    </p:animEffect>
                                  </p:childTnLst>
                                </p:cTn>
                              </p:par>
                              <p:par>
                                <p:cTn id="35" presetID="10" presetClass="entr" presetSubtype="0" fill="hold" grpId="0" nodeType="withEffect">
                                  <p:stCondLst>
                                    <p:cond delay="70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110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1700"/>
                            </p:stCondLst>
                            <p:childTnLst>
                              <p:par>
                                <p:cTn id="45" presetID="2" presetClass="entr" presetSubtype="2" decel="100000" fill="hold" grpId="0" nodeType="afterEffect">
                                  <p:stCondLst>
                                    <p:cond delay="500"/>
                                  </p:stCondLst>
                                  <p:iterate type="wd">
                                    <p:tmPct val="10000"/>
                                  </p:iterate>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decel="100000" fill="hold" grpId="0" nodeType="withEffect">
                                  <p:stCondLst>
                                    <p:cond delay="500"/>
                                  </p:stCondLst>
                                  <p:childTnLst>
                                    <p:set>
                                      <p:cBhvr>
                                        <p:cTn id="50" dur="1" fill="hold">
                                          <p:stCondLst>
                                            <p:cond delay="0"/>
                                          </p:stCondLst>
                                        </p:cTn>
                                        <p:tgtEl>
                                          <p:spTgt spid="28"/>
                                        </p:tgtEl>
                                        <p:attrNameLst>
                                          <p:attrName>style.visibility</p:attrName>
                                        </p:attrNameLst>
                                      </p:cBhvr>
                                      <p:to>
                                        <p:strVal val="visible"/>
                                      </p:to>
                                    </p:set>
                                    <p:anim calcmode="lin" valueType="num">
                                      <p:cBhvr additive="base">
                                        <p:cTn id="51" dur="500" fill="hold"/>
                                        <p:tgtEl>
                                          <p:spTgt spid="28"/>
                                        </p:tgtEl>
                                        <p:attrNameLst>
                                          <p:attrName>ppt_x</p:attrName>
                                        </p:attrNameLst>
                                      </p:cBhvr>
                                      <p:tavLst>
                                        <p:tav tm="0">
                                          <p:val>
                                            <p:strVal val="1+#ppt_w/2"/>
                                          </p:val>
                                        </p:tav>
                                        <p:tav tm="100000">
                                          <p:val>
                                            <p:strVal val="#ppt_x"/>
                                          </p:val>
                                        </p:tav>
                                      </p:tavLst>
                                    </p:anim>
                                    <p:anim calcmode="lin" valueType="num">
                                      <p:cBhvr additive="base">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animBg="1"/>
      <p:bldP spid="19" grpId="0" animBg="1"/>
      <p:bldP spid="20" grpId="0" animBg="1"/>
      <p:bldP spid="21" grpId="0" animBg="1"/>
      <p:bldP spid="22" grpId="0" animBg="1"/>
      <p:bldP spid="23" grpId="0" animBg="1"/>
      <p:bldP spid="27"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2"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30" grpId="0" animBg="1"/>
      <p:bldP spid="31" grpId="0" animBg="1"/>
      <p:bldP spid="32" grpId="0" animBg="1"/>
      <p:bldP spid="33" grpId="0" animBg="1"/>
      <p:bldP spid="34"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9278221" y="4775560"/>
            <a:ext cx="9008193" cy="790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right)">
                                      <p:cBhvr>
                                        <p:cTn id="14" dur="500"/>
                                        <p:tgtEl>
                                          <p:spTgt spid="10"/>
                                        </p:tgtEl>
                                      </p:cBhvr>
                                    </p:animEffect>
                                  </p:childTnLst>
                                </p:cTn>
                              </p:par>
                            </p:childTnLst>
                          </p:cTn>
                        </p:par>
                        <p:par>
                          <p:cTn id="15" fill="hold">
                            <p:stCondLst>
                              <p:cond delay="1000"/>
                            </p:stCondLst>
                            <p:childTnLst>
                              <p:par>
                                <p:cTn id="16" presetID="2" presetClass="entr" presetSubtype="2" decel="100000" fill="hold" grpId="0" nodeType="afterEffect">
                                  <p:stCondLst>
                                    <p:cond delay="0"/>
                                  </p:stCondLst>
                                  <p:iterate type="wd">
                                    <p:tmPct val="10000"/>
                                  </p:iterate>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7" grpId="0"/>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8"/>
                                        </p:tgtEl>
                                        <p:attrNameLst>
                                          <p:attrName>style.visibility</p:attrName>
                                        </p:attrNameLst>
                                      </p:cBhvr>
                                      <p:to>
                                        <p:strVal val="visible"/>
                                      </p:to>
                                    </p:set>
                                    <p:animEffect transition="in" filter="wipe(down)">
                                      <p:cBhvr>
                                        <p:cTn id="14" dur="1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100"/>
                                        <p:tgtEl>
                                          <p:spTgt spid="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
                                        <p:tgtEl>
                                          <p:spTgt spid="3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9"/>
                                        </p:tgtEl>
                                        <p:attrNameLst>
                                          <p:attrName>style.visibility</p:attrName>
                                        </p:attrNameLst>
                                      </p:cBhvr>
                                      <p:to>
                                        <p:strVal val="visible"/>
                                      </p:to>
                                    </p:set>
                                    <p:animEffect transition="in" filter="wipe(down)">
                                      <p:cBhvr>
                                        <p:cTn id="69" dur="500"/>
                                        <p:tgtEl>
                                          <p:spTgt spid="9"/>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wipe(up)">
                                      <p:cBhvr>
                                        <p:cTn id="73" dur="500"/>
                                        <p:tgtEl>
                                          <p:spTgt spid="15"/>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up)">
                                      <p:cBhvr>
                                        <p:cTn id="77" dur="100"/>
                                        <p:tgtEl>
                                          <p:spTgt spid="4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fade">
                                      <p:cBhvr>
                                        <p:cTn id="80" dur="500"/>
                                        <p:tgtEl>
                                          <p:spTgt spid="2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fade">
                                      <p:cBhvr>
                                        <p:cTn id="86" dur="500"/>
                                        <p:tgtEl>
                                          <p:spTgt spid="31"/>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10"/>
                                        </p:tgtEl>
                                        <p:attrNameLst>
                                          <p:attrName>style.visibility</p:attrName>
                                        </p:attrNameLst>
                                      </p:cBhvr>
                                      <p:to>
                                        <p:strVal val="visible"/>
                                      </p:to>
                                    </p:set>
                                    <p:animEffect transition="in" filter="wipe(up)">
                                      <p:cBhvr>
                                        <p:cTn id="90" dur="500"/>
                                        <p:tgtEl>
                                          <p:spTgt spid="10"/>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6"/>
                                        </p:tgtEl>
                                        <p:attrNameLst>
                                          <p:attrName>style.visibility</p:attrName>
                                        </p:attrNameLst>
                                      </p:cBhvr>
                                      <p:to>
                                        <p:strVal val="visible"/>
                                      </p:to>
                                    </p:set>
                                    <p:animEffect transition="in" filter="wipe(down)">
                                      <p:cBhvr>
                                        <p:cTn id="94" dur="500"/>
                                        <p:tgtEl>
                                          <p:spTgt spid="16"/>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100"/>
                                        <p:tgtEl>
                                          <p:spTgt spid="40"/>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500"/>
                                        <p:tgtEl>
                                          <p:spTgt spid="2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fade">
                                      <p:cBhvr>
                                        <p:cTn id="104" dur="500"/>
                                        <p:tgtEl>
                                          <p:spTgt spid="3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fade">
                                      <p:cBhvr>
                                        <p:cTn id="10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animBg="1"/>
      <p:bldP spid="13" grpId="0" animBg="1"/>
      <p:bldP spid="14" grpId="0" animBg="1"/>
      <p:bldP spid="15" grpId="0" animBg="1"/>
      <p:bldP spid="16" grpId="0" animBg="1"/>
      <p:bldP spid="17" grpId="0"/>
      <p:bldP spid="18" grpId="0"/>
      <p:bldP spid="19" grpId="0"/>
      <p:bldP spid="20" grpId="0"/>
      <p:bldP spid="21" grpId="0"/>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5" grpId="0">
        <p:tmplLst>
          <p:tmpl>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tmplLst>
          <p:tmpl>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p:tmplLst>
          <p:tmpl>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p:tmplLst>
          <p:tmpl>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8" grpId="0" animBg="1"/>
      <p:bldP spid="39" grpId="0" animBg="1"/>
      <p:bldP spid="40" grpId="0" animBg="1"/>
      <p:bldP spid="41" grpId="0" animBg="1"/>
      <p:bldP spid="42" grpId="0" animBg="1"/>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2" name="円弧 51"/>
          <p:cNvSpPr/>
          <p:nvPr userDrawn="1"/>
        </p:nvSpPr>
        <p:spPr>
          <a:xfrm rot="2700000">
            <a:off x="7976000" y="12497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5895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0" name="円弧 69"/>
          <p:cNvSpPr/>
          <p:nvPr userDrawn="1"/>
        </p:nvSpPr>
        <p:spPr>
          <a:xfrm rot="18900000" flipH="1">
            <a:off x="5212902"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flipH="1">
            <a:off x="520700" y="3051922"/>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77" name="円弧 76"/>
          <p:cNvSpPr/>
          <p:nvPr userDrawn="1"/>
        </p:nvSpPr>
        <p:spPr>
          <a:xfrm rot="18900000" flipH="1">
            <a:off x="5212902"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flipH="1">
            <a:off x="520700" y="6210605"/>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0" name="円弧 79"/>
          <p:cNvSpPr/>
          <p:nvPr userDrawn="1"/>
        </p:nvSpPr>
        <p:spPr>
          <a:xfrm rot="2700000" flipH="1" flipV="1">
            <a:off x="7943402" y="742633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H="1">
            <a:off x="2476500" y="9407079"/>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userDrawn="1">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userDrawn="1">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userDrawn="1">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userDrawn="1">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userDrawn="1">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userDrawn="1">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userDrawn="1">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98">
                                            <p:txEl>
                                              <p:pRg st="0" end="0"/>
                                            </p:txEl>
                                          </p:spTgt>
                                        </p:tgtEl>
                                        <p:attrNameLst>
                                          <p:attrName>style.visibility</p:attrName>
                                        </p:attrNameLst>
                                      </p:cBhvr>
                                      <p:to>
                                        <p:strVal val="visible"/>
                                      </p:to>
                                    </p:set>
                                    <p:anim calcmode="lin" valueType="num">
                                      <p:cBhvr additive="base">
                                        <p:cTn id="7" dur="500" fill="hold"/>
                                        <p:tgtEl>
                                          <p:spTgt spid="9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8">
                                            <p:txEl>
                                              <p:pRg st="0" end="0"/>
                                            </p:txEl>
                                          </p:spTgt>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wipe(left)">
                                      <p:cBhvr>
                                        <p:cTn id="11" dur="500"/>
                                        <p:tgtEl>
                                          <p:spTgt spid="47"/>
                                        </p:tgtEl>
                                      </p:cBhvr>
                                    </p:animEffect>
                                  </p:childTnLst>
                                </p:cTn>
                              </p:par>
                            </p:childTnLst>
                          </p:cTn>
                        </p:par>
                        <p:par>
                          <p:cTn id="12" fill="hold">
                            <p:stCondLst>
                              <p:cond delay="550"/>
                            </p:stCondLst>
                            <p:childTnLst>
                              <p:par>
                                <p:cTn id="13" presetID="10" presetClass="entr" presetSubtype="0" fill="hold" grpId="0" nodeType="afterEffect">
                                  <p:stCondLst>
                                    <p:cond delay="50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43">
                                            <p:txEl>
                                              <p:pRg st="0" end="0"/>
                                            </p:txEl>
                                          </p:spTgt>
                                        </p:tgtEl>
                                        <p:attrNameLst>
                                          <p:attrName>style.visibility</p:attrName>
                                        </p:attrNameLst>
                                      </p:cBhvr>
                                      <p:to>
                                        <p:strVal val="visible"/>
                                      </p:to>
                                    </p:set>
                                    <p:animEffect transition="in" filter="fade">
                                      <p:cBhvr>
                                        <p:cTn id="18" dur="500"/>
                                        <p:tgtEl>
                                          <p:spTgt spid="43">
                                            <p:txEl>
                                              <p:pRg st="0" end="0"/>
                                            </p:txEl>
                                          </p:spTgt>
                                        </p:tgtEl>
                                      </p:cBhvr>
                                    </p:animEffect>
                                  </p:childTnLst>
                                </p:cTn>
                              </p:par>
                            </p:childTnLst>
                          </p:cTn>
                        </p:par>
                        <p:par>
                          <p:cTn id="19" fill="hold">
                            <p:stCondLst>
                              <p:cond delay="1550"/>
                            </p:stCondLst>
                            <p:childTnLst>
                              <p:par>
                                <p:cTn id="20" presetID="10" presetClass="entr" presetSubtype="0"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5">
                                            <p:txEl>
                                              <p:pRg st="0" end="0"/>
                                            </p:txEl>
                                          </p:spTgt>
                                        </p:tgtEl>
                                        <p:attrNameLst>
                                          <p:attrName>style.visibility</p:attrName>
                                        </p:attrNameLst>
                                      </p:cBhvr>
                                      <p:to>
                                        <p:strVal val="visible"/>
                                      </p:to>
                                    </p:set>
                                    <p:animEffect transition="in" filter="fade">
                                      <p:cBhvr>
                                        <p:cTn id="25" dur="500"/>
                                        <p:tgtEl>
                                          <p:spTgt spid="45">
                                            <p:txEl>
                                              <p:pRg st="0" end="0"/>
                                            </p:txEl>
                                          </p:spTgt>
                                        </p:tgtEl>
                                      </p:cBhvr>
                                    </p:animEffect>
                                  </p:childTnLst>
                                </p:cTn>
                              </p:par>
                            </p:childTnLst>
                          </p:cTn>
                        </p:par>
                        <p:par>
                          <p:cTn id="26" fill="hold">
                            <p:stCondLst>
                              <p:cond delay="2050"/>
                            </p:stCondLst>
                            <p:childTnLst>
                              <p:par>
                                <p:cTn id="27" presetID="22" presetClass="entr" presetSubtype="4"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down)">
                                      <p:cBhvr>
                                        <p:cTn id="29" dur="500"/>
                                        <p:tgtEl>
                                          <p:spTgt spid="52"/>
                                        </p:tgtEl>
                                      </p:cBhvr>
                                    </p:animEffect>
                                  </p:childTnLst>
                                </p:cTn>
                              </p:par>
                            </p:childTnLst>
                          </p:cTn>
                        </p:par>
                        <p:par>
                          <p:cTn id="30" fill="hold">
                            <p:stCondLst>
                              <p:cond delay="2550"/>
                            </p:stCondLst>
                            <p:childTnLst>
                              <p:par>
                                <p:cTn id="31" presetID="2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wipe(left)">
                                      <p:cBhvr>
                                        <p:cTn id="36" dur="500"/>
                                        <p:tgtEl>
                                          <p:spTgt spid="82"/>
                                        </p:tgtEl>
                                      </p:cBhvr>
                                    </p:animEffect>
                                  </p:childTnLst>
                                </p:cTn>
                              </p:par>
                            </p:childTnLst>
                          </p:cTn>
                        </p:par>
                        <p:par>
                          <p:cTn id="37" fill="hold">
                            <p:stCondLst>
                              <p:cond delay="3050"/>
                            </p:stCondLst>
                            <p:childTnLst>
                              <p:par>
                                <p:cTn id="38" presetID="10" presetClass="entr" presetSubtype="0"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xEl>
                                              <p:pRg st="0" end="0"/>
                                            </p:txEl>
                                          </p:spTgt>
                                        </p:tgtEl>
                                        <p:attrNameLst>
                                          <p:attrName>style.visibility</p:attrName>
                                        </p:attrNameLst>
                                      </p:cBhvr>
                                      <p:to>
                                        <p:strVal val="visible"/>
                                      </p:to>
                                    </p:set>
                                    <p:animEffect transition="in" filter="fade">
                                      <p:cBhvr>
                                        <p:cTn id="43" dur="500"/>
                                        <p:tgtEl>
                                          <p:spTgt spid="46">
                                            <p:txEl>
                                              <p:pRg st="0" end="0"/>
                                            </p:txEl>
                                          </p:spTgt>
                                        </p:tgtEl>
                                      </p:cBhvr>
                                    </p:animEffect>
                                  </p:childTnLst>
                                </p:cTn>
                              </p:par>
                            </p:childTnLst>
                          </p:cTn>
                        </p:par>
                        <p:par>
                          <p:cTn id="44" fill="hold">
                            <p:stCondLst>
                              <p:cond delay="3550"/>
                            </p:stCondLst>
                            <p:childTnLst>
                              <p:par>
                                <p:cTn id="45" presetID="22" presetClass="entr" presetSubtype="4"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down)">
                                      <p:cBhvr>
                                        <p:cTn id="47" dur="500"/>
                                        <p:tgtEl>
                                          <p:spTgt spid="60"/>
                                        </p:tgtEl>
                                      </p:cBhvr>
                                    </p:animEffect>
                                  </p:childTnLst>
                                </p:cTn>
                              </p:par>
                            </p:childTnLst>
                          </p:cTn>
                        </p:par>
                        <p:par>
                          <p:cTn id="48" fill="hold">
                            <p:stCondLst>
                              <p:cond delay="4050"/>
                            </p:stCondLst>
                            <p:childTnLst>
                              <p:par>
                                <p:cTn id="49" presetID="22" presetClass="entr" presetSubtype="8" fill="hold"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wipe(left)">
                                      <p:cBhvr>
                                        <p:cTn id="51" dur="500"/>
                                        <p:tgtEl>
                                          <p:spTgt spid="6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wipe(left)">
                                      <p:cBhvr>
                                        <p:cTn id="54" dur="500"/>
                                        <p:tgtEl>
                                          <p:spTgt spid="90"/>
                                        </p:tgtEl>
                                      </p:cBhvr>
                                    </p:animEffect>
                                  </p:childTnLst>
                                </p:cTn>
                              </p:par>
                            </p:childTnLst>
                          </p:cTn>
                        </p:par>
                        <p:par>
                          <p:cTn id="55" fill="hold">
                            <p:stCondLst>
                              <p:cond delay="4550"/>
                            </p:stCondLst>
                            <p:childTnLst>
                              <p:par>
                                <p:cTn id="56" presetID="10"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Effect transition="in" filter="fade">
                                      <p:cBhvr>
                                        <p:cTn id="58" dur="500"/>
                                        <p:tgtEl>
                                          <p:spTgt spid="3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xEl>
                                              <p:pRg st="0" end="0"/>
                                            </p:txEl>
                                          </p:spTgt>
                                        </p:tgtEl>
                                        <p:attrNameLst>
                                          <p:attrName>style.visibility</p:attrName>
                                        </p:attrNameLst>
                                      </p:cBhvr>
                                      <p:to>
                                        <p:strVal val="visible"/>
                                      </p:to>
                                    </p:set>
                                    <p:animEffect transition="in" filter="fade">
                                      <p:cBhvr>
                                        <p:cTn id="61" dur="500"/>
                                        <p:tgtEl>
                                          <p:spTgt spid="50">
                                            <p:txEl>
                                              <p:pRg st="0" end="0"/>
                                            </p:txEl>
                                          </p:spTgt>
                                        </p:tgtEl>
                                      </p:cBhvr>
                                    </p:animEffect>
                                  </p:childTnLst>
                                </p:cTn>
                              </p:par>
                            </p:childTnLst>
                          </p:cTn>
                        </p:par>
                        <p:par>
                          <p:cTn id="62" fill="hold">
                            <p:stCondLst>
                              <p:cond delay="5050"/>
                            </p:stCondLst>
                            <p:childTnLst>
                              <p:par>
                                <p:cTn id="63" presetID="22" presetClass="entr" presetSubtype="4" fill="hold" grpId="0" nodeType="after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down)">
                                      <p:cBhvr>
                                        <p:cTn id="65" dur="500"/>
                                        <p:tgtEl>
                                          <p:spTgt spid="63"/>
                                        </p:tgtEl>
                                      </p:cBhvr>
                                    </p:animEffect>
                                  </p:childTnLst>
                                </p:cTn>
                              </p:par>
                            </p:childTnLst>
                          </p:cTn>
                        </p:par>
                        <p:par>
                          <p:cTn id="66" fill="hold">
                            <p:stCondLst>
                              <p:cond delay="5550"/>
                            </p:stCondLst>
                            <p:childTnLst>
                              <p:par>
                                <p:cTn id="67" presetID="22" presetClass="entr" presetSubtype="8" fill="hold" nodeType="after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wipe(left)">
                                      <p:cBhvr>
                                        <p:cTn id="69" dur="500"/>
                                        <p:tgtEl>
                                          <p:spTgt spid="64"/>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1"/>
                                        </p:tgtEl>
                                        <p:attrNameLst>
                                          <p:attrName>style.visibility</p:attrName>
                                        </p:attrNameLst>
                                      </p:cBhvr>
                                      <p:to>
                                        <p:strVal val="visible"/>
                                      </p:to>
                                    </p:set>
                                    <p:animEffect transition="in" filter="wipe(left)">
                                      <p:cBhvr>
                                        <p:cTn id="72" dur="500"/>
                                        <p:tgtEl>
                                          <p:spTgt spid="91"/>
                                        </p:tgtEl>
                                      </p:cBhvr>
                                    </p:animEffect>
                                  </p:childTnLst>
                                </p:cTn>
                              </p:par>
                            </p:childTnLst>
                          </p:cTn>
                        </p:par>
                        <p:par>
                          <p:cTn id="73" fill="hold">
                            <p:stCondLst>
                              <p:cond delay="6050"/>
                            </p:stCondLst>
                            <p:childTnLst>
                              <p:par>
                                <p:cTn id="74" presetID="10" presetClass="entr" presetSubtype="0" fill="hold" grpId="0" nodeType="afterEffect">
                                  <p:stCondLst>
                                    <p:cond delay="0"/>
                                  </p:stCondLst>
                                  <p:childTnLst>
                                    <p:set>
                                      <p:cBhvr>
                                        <p:cTn id="75" dur="1" fill="hold">
                                          <p:stCondLst>
                                            <p:cond delay="0"/>
                                          </p:stCondLst>
                                        </p:cTn>
                                        <p:tgtEl>
                                          <p:spTgt spid="51">
                                            <p:txEl>
                                              <p:pRg st="0" end="0"/>
                                            </p:txEl>
                                          </p:spTgt>
                                        </p:tgtEl>
                                        <p:attrNameLst>
                                          <p:attrName>style.visibility</p:attrName>
                                        </p:attrNameLst>
                                      </p:cBhvr>
                                      <p:to>
                                        <p:strVal val="visible"/>
                                      </p:to>
                                    </p:set>
                                    <p:animEffect transition="in" filter="fade">
                                      <p:cBhvr>
                                        <p:cTn id="76" dur="500"/>
                                        <p:tgtEl>
                                          <p:spTgt spid="51">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childTnLst>
                          </p:cTn>
                        </p:par>
                        <p:par>
                          <p:cTn id="80" fill="hold">
                            <p:stCondLst>
                              <p:cond delay="6550"/>
                            </p:stCondLst>
                            <p:childTnLst>
                              <p:par>
                                <p:cTn id="81" presetID="22" presetClass="entr" presetSubtype="1" fill="hold" grpId="0" nodeType="after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up)">
                                      <p:cBhvr>
                                        <p:cTn id="83" dur="500"/>
                                        <p:tgtEl>
                                          <p:spTgt spid="80"/>
                                        </p:tgtEl>
                                      </p:cBhvr>
                                    </p:animEffect>
                                  </p:childTnLst>
                                </p:cTn>
                              </p:par>
                            </p:childTnLst>
                          </p:cTn>
                        </p:par>
                        <p:par>
                          <p:cTn id="84" fill="hold">
                            <p:stCondLst>
                              <p:cond delay="7050"/>
                            </p:stCondLst>
                            <p:childTnLst>
                              <p:par>
                                <p:cTn id="85" presetID="22" presetClass="entr" presetSubtype="2" fill="hold" nodeType="afterEffect">
                                  <p:stCondLst>
                                    <p:cond delay="0"/>
                                  </p:stCondLst>
                                  <p:childTnLst>
                                    <p:set>
                                      <p:cBhvr>
                                        <p:cTn id="86" dur="1" fill="hold">
                                          <p:stCondLst>
                                            <p:cond delay="0"/>
                                          </p:stCondLst>
                                        </p:cTn>
                                        <p:tgtEl>
                                          <p:spTgt spid="81"/>
                                        </p:tgtEl>
                                        <p:attrNameLst>
                                          <p:attrName>style.visibility</p:attrName>
                                        </p:attrNameLst>
                                      </p:cBhvr>
                                      <p:to>
                                        <p:strVal val="visible"/>
                                      </p:to>
                                    </p:set>
                                    <p:animEffect transition="in" filter="wipe(right)">
                                      <p:cBhvr>
                                        <p:cTn id="87" dur="500"/>
                                        <p:tgtEl>
                                          <p:spTgt spid="81"/>
                                        </p:tgtEl>
                                      </p:cBhvr>
                                    </p:animEffect>
                                  </p:childTnLst>
                                </p:cTn>
                              </p:par>
                              <p:par>
                                <p:cTn id="88" presetID="22" presetClass="entr" presetSubtype="2" fill="hold" grpId="0"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wipe(right)">
                                      <p:cBhvr>
                                        <p:cTn id="90" dur="500"/>
                                        <p:tgtEl>
                                          <p:spTgt spid="96"/>
                                        </p:tgtEl>
                                      </p:cBhvr>
                                    </p:animEffect>
                                  </p:childTnLst>
                                </p:cTn>
                              </p:par>
                            </p:childTnLst>
                          </p:cTn>
                        </p:par>
                        <p:par>
                          <p:cTn id="91" fill="hold">
                            <p:stCondLst>
                              <p:cond delay="7550"/>
                            </p:stCondLst>
                            <p:childTnLst>
                              <p:par>
                                <p:cTn id="92" presetID="10" presetClass="entr" presetSubtype="0" fill="hold" grpId="0" nodeType="afterEffect">
                                  <p:stCondLst>
                                    <p:cond delay="0"/>
                                  </p:stCondLst>
                                  <p:childTnLst>
                                    <p:set>
                                      <p:cBhvr>
                                        <p:cTn id="93" dur="1" fill="hold">
                                          <p:stCondLst>
                                            <p:cond delay="0"/>
                                          </p:stCondLst>
                                        </p:cTn>
                                        <p:tgtEl>
                                          <p:spTgt spid="49">
                                            <p:txEl>
                                              <p:pRg st="0" end="0"/>
                                            </p:txEl>
                                          </p:spTgt>
                                        </p:tgtEl>
                                        <p:attrNameLst>
                                          <p:attrName>style.visibility</p:attrName>
                                        </p:attrNameLst>
                                      </p:cBhvr>
                                      <p:to>
                                        <p:strVal val="visible"/>
                                      </p:to>
                                    </p:set>
                                    <p:animEffect transition="in" filter="fade">
                                      <p:cBhvr>
                                        <p:cTn id="94" dur="500"/>
                                        <p:tgtEl>
                                          <p:spTgt spid="49">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fade">
                                      <p:cBhvr>
                                        <p:cTn id="97" dur="500"/>
                                        <p:tgtEl>
                                          <p:spTgt spid="41"/>
                                        </p:tgtEl>
                                      </p:cBhvr>
                                    </p:animEffect>
                                  </p:childTnLst>
                                </p:cTn>
                              </p:par>
                            </p:childTnLst>
                          </p:cTn>
                        </p:par>
                        <p:par>
                          <p:cTn id="98" fill="hold">
                            <p:stCondLst>
                              <p:cond delay="8050"/>
                            </p:stCondLst>
                            <p:childTnLst>
                              <p:par>
                                <p:cTn id="99" presetID="22" presetClass="entr" presetSubtype="4" fill="hold" grpId="0" nodeType="afterEffect">
                                  <p:stCondLst>
                                    <p:cond delay="0"/>
                                  </p:stCondLst>
                                  <p:childTnLst>
                                    <p:set>
                                      <p:cBhvr>
                                        <p:cTn id="100" dur="1" fill="hold">
                                          <p:stCondLst>
                                            <p:cond delay="0"/>
                                          </p:stCondLst>
                                        </p:cTn>
                                        <p:tgtEl>
                                          <p:spTgt spid="77"/>
                                        </p:tgtEl>
                                        <p:attrNameLst>
                                          <p:attrName>style.visibility</p:attrName>
                                        </p:attrNameLst>
                                      </p:cBhvr>
                                      <p:to>
                                        <p:strVal val="visible"/>
                                      </p:to>
                                    </p:set>
                                    <p:animEffect transition="in" filter="wipe(down)">
                                      <p:cBhvr>
                                        <p:cTn id="101" dur="500"/>
                                        <p:tgtEl>
                                          <p:spTgt spid="77"/>
                                        </p:tgtEl>
                                      </p:cBhvr>
                                    </p:animEffect>
                                  </p:childTnLst>
                                </p:cTn>
                              </p:par>
                            </p:childTnLst>
                          </p:cTn>
                        </p:par>
                        <p:par>
                          <p:cTn id="102" fill="hold">
                            <p:stCondLst>
                              <p:cond delay="8550"/>
                            </p:stCondLst>
                            <p:childTnLst>
                              <p:par>
                                <p:cTn id="103" presetID="22" presetClass="entr" presetSubtype="2" fill="hold" nodeType="after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wipe(right)">
                                      <p:cBhvr>
                                        <p:cTn id="105" dur="500"/>
                                        <p:tgtEl>
                                          <p:spTgt spid="78"/>
                                        </p:tgtEl>
                                      </p:cBhvr>
                                    </p:animEffect>
                                  </p:childTnLst>
                                </p:cTn>
                              </p:par>
                              <p:par>
                                <p:cTn id="106" presetID="22" presetClass="entr" presetSubtype="2" fill="hold" grpId="0" nodeType="withEffect">
                                  <p:stCondLst>
                                    <p:cond delay="0"/>
                                  </p:stCondLst>
                                  <p:childTnLst>
                                    <p:set>
                                      <p:cBhvr>
                                        <p:cTn id="107" dur="1" fill="hold">
                                          <p:stCondLst>
                                            <p:cond delay="0"/>
                                          </p:stCondLst>
                                        </p:cTn>
                                        <p:tgtEl>
                                          <p:spTgt spid="95"/>
                                        </p:tgtEl>
                                        <p:attrNameLst>
                                          <p:attrName>style.visibility</p:attrName>
                                        </p:attrNameLst>
                                      </p:cBhvr>
                                      <p:to>
                                        <p:strVal val="visible"/>
                                      </p:to>
                                    </p:set>
                                    <p:animEffect transition="in" filter="wipe(right)">
                                      <p:cBhvr>
                                        <p:cTn id="108" dur="500"/>
                                        <p:tgtEl>
                                          <p:spTgt spid="95"/>
                                        </p:tgtEl>
                                      </p:cBhvr>
                                    </p:animEffect>
                                  </p:childTnLst>
                                </p:cTn>
                              </p:par>
                            </p:childTnLst>
                          </p:cTn>
                        </p:par>
                        <p:par>
                          <p:cTn id="109" fill="hold">
                            <p:stCondLst>
                              <p:cond delay="9050"/>
                            </p:stCondLst>
                            <p:childTnLst>
                              <p:par>
                                <p:cTn id="110" presetID="10" presetClass="entr" presetSubtype="0" fill="hold" grpId="0" nodeType="afterEffect">
                                  <p:stCondLst>
                                    <p:cond delay="0"/>
                                  </p:stCondLst>
                                  <p:childTnLst>
                                    <p:set>
                                      <p:cBhvr>
                                        <p:cTn id="111" dur="1" fill="hold">
                                          <p:stCondLst>
                                            <p:cond delay="0"/>
                                          </p:stCondLst>
                                        </p:cTn>
                                        <p:tgtEl>
                                          <p:spTgt spid="44">
                                            <p:txEl>
                                              <p:pRg st="0" end="0"/>
                                            </p:txEl>
                                          </p:spTgt>
                                        </p:tgtEl>
                                        <p:attrNameLst>
                                          <p:attrName>style.visibility</p:attrName>
                                        </p:attrNameLst>
                                      </p:cBhvr>
                                      <p:to>
                                        <p:strVal val="visible"/>
                                      </p:to>
                                    </p:set>
                                    <p:animEffect transition="in" filter="fade">
                                      <p:cBhvr>
                                        <p:cTn id="112" dur="500"/>
                                        <p:tgtEl>
                                          <p:spTgt spid="44">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500"/>
                                        <p:tgtEl>
                                          <p:spTgt spid="42"/>
                                        </p:tgtEl>
                                      </p:cBhvr>
                                    </p:animEffect>
                                  </p:childTnLst>
                                </p:cTn>
                              </p:par>
                            </p:childTnLst>
                          </p:cTn>
                        </p:par>
                        <p:par>
                          <p:cTn id="116" fill="hold">
                            <p:stCondLst>
                              <p:cond delay="9550"/>
                            </p:stCondLst>
                            <p:childTnLst>
                              <p:par>
                                <p:cTn id="117" presetID="22" presetClass="entr" presetSubtype="4" fill="hold" grpId="0" nodeType="afterEffect">
                                  <p:stCondLst>
                                    <p:cond delay="0"/>
                                  </p:stCondLst>
                                  <p:childTnLst>
                                    <p:set>
                                      <p:cBhvr>
                                        <p:cTn id="118" dur="1" fill="hold">
                                          <p:stCondLst>
                                            <p:cond delay="0"/>
                                          </p:stCondLst>
                                        </p:cTn>
                                        <p:tgtEl>
                                          <p:spTgt spid="70"/>
                                        </p:tgtEl>
                                        <p:attrNameLst>
                                          <p:attrName>style.visibility</p:attrName>
                                        </p:attrNameLst>
                                      </p:cBhvr>
                                      <p:to>
                                        <p:strVal val="visible"/>
                                      </p:to>
                                    </p:set>
                                    <p:animEffect transition="in" filter="wipe(down)">
                                      <p:cBhvr>
                                        <p:cTn id="119" dur="500"/>
                                        <p:tgtEl>
                                          <p:spTgt spid="70"/>
                                        </p:tgtEl>
                                      </p:cBhvr>
                                    </p:animEffect>
                                  </p:childTnLst>
                                </p:cTn>
                              </p:par>
                            </p:childTnLst>
                          </p:cTn>
                        </p:par>
                        <p:par>
                          <p:cTn id="120" fill="hold">
                            <p:stCondLst>
                              <p:cond delay="10050"/>
                            </p:stCondLst>
                            <p:childTnLst>
                              <p:par>
                                <p:cTn id="121" presetID="22" presetClass="entr" presetSubtype="2" fill="hold" nodeType="after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wipe(right)">
                                      <p:cBhvr>
                                        <p:cTn id="123" dur="500"/>
                                        <p:tgtEl>
                                          <p:spTgt spid="71"/>
                                        </p:tgtEl>
                                      </p:cBhvr>
                                    </p:animEffect>
                                  </p:childTnLst>
                                </p:cTn>
                              </p:par>
                              <p:par>
                                <p:cTn id="124" presetID="22" presetClass="entr" presetSubtype="2" fill="hold" grpId="0" nodeType="with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wipe(right)">
                                      <p:cBhvr>
                                        <p:cTn id="12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8" grpId="0" animBg="1"/>
      <p:bldP spid="39" grpId="0" animBg="1"/>
      <p:bldP spid="40" grpId="0" animBg="1"/>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build="p">
        <p:tmplLst>
          <p:tmpl lvl="1">
            <p:tnLst>
              <p:par>
                <p:cTn presetID="10" presetClass="entr" presetSubtype="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animBg="1"/>
      <p:bldP spid="60" grpId="0" animBg="1"/>
      <p:bldP spid="63" grpId="0" animBg="1"/>
      <p:bldP spid="70" grpId="0" animBg="1"/>
      <p:bldP spid="77" grpId="0" animBg="1"/>
      <p:bldP spid="80" grpId="0" animBg="1"/>
      <p:bldP spid="82" grpId="0">
        <p:tmplLst>
          <p:tmpl>
            <p:tnLst>
              <p:par>
                <p:cTn presetID="22" presetClass="entr" presetSubtype="8" fill="hold" nodeType="withEffect">
                  <p:stCondLst>
                    <p:cond delay="0"/>
                  </p:stCondLst>
                  <p:childTnLst>
                    <p:set>
                      <p:cBhvr>
                        <p:cTn dur="1" fill="hold">
                          <p:stCondLst>
                            <p:cond delay="0"/>
                          </p:stCondLst>
                        </p:cTn>
                        <p:tgtEl>
                          <p:spTgt spid="82"/>
                        </p:tgtEl>
                        <p:attrNameLst>
                          <p:attrName>style.visibility</p:attrName>
                        </p:attrNameLst>
                      </p:cBhvr>
                      <p:to>
                        <p:strVal val="visible"/>
                      </p:to>
                    </p:set>
                    <p:animEffect transition="in" filter="wipe(left)">
                      <p:cBhvr>
                        <p:cTn dur="500"/>
                        <p:tgtEl>
                          <p:spTgt spid="82"/>
                        </p:tgtEl>
                      </p:cBhvr>
                    </p:animEffect>
                  </p:childTnLst>
                </p:cTn>
              </p:par>
            </p:tnLst>
          </p:tmpl>
        </p:tmplLst>
      </p:bldP>
      <p:bldP spid="90" grpId="0">
        <p:tmplLst>
          <p:tmpl>
            <p:tnLst>
              <p:par>
                <p:cTn presetID="22" presetClass="entr" presetSubtype="8" fill="hold" nodeType="withEffect">
                  <p:stCondLst>
                    <p:cond delay="0"/>
                  </p:stCondLst>
                  <p:childTnLst>
                    <p:set>
                      <p:cBhvr>
                        <p:cTn dur="1" fill="hold">
                          <p:stCondLst>
                            <p:cond delay="0"/>
                          </p:stCondLst>
                        </p:cTn>
                        <p:tgtEl>
                          <p:spTgt spid="90"/>
                        </p:tgtEl>
                        <p:attrNameLst>
                          <p:attrName>style.visibility</p:attrName>
                        </p:attrNameLst>
                      </p:cBhvr>
                      <p:to>
                        <p:strVal val="visible"/>
                      </p:to>
                    </p:set>
                    <p:animEffect transition="in" filter="wipe(left)">
                      <p:cBhvr>
                        <p:cTn dur="500"/>
                        <p:tgtEl>
                          <p:spTgt spid="90"/>
                        </p:tgtEl>
                      </p:cBhvr>
                    </p:animEffect>
                  </p:childTnLst>
                </p:cTn>
              </p:par>
            </p:tnLst>
          </p:tmpl>
        </p:tmplLst>
      </p:bldP>
      <p:bldP spid="91" grpId="0">
        <p:tmplLst>
          <p:tmpl>
            <p:tnLst>
              <p:par>
                <p:cTn presetID="22" presetClass="entr" presetSubtype="8"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wipe(left)">
                      <p:cBhvr>
                        <p:cTn dur="500"/>
                        <p:tgtEl>
                          <p:spTgt spid="91"/>
                        </p:tgtEl>
                      </p:cBhvr>
                    </p:animEffect>
                  </p:childTnLst>
                </p:cTn>
              </p:par>
            </p:tnLst>
          </p:tmpl>
        </p:tmplLst>
      </p:bldP>
      <p:bldP spid="92" grpId="0">
        <p:tmplLst>
          <p:tmpl>
            <p:tnLst>
              <p:par>
                <p:cTn presetID="22" presetClass="entr" presetSubtype="2" fill="hold" nodeType="with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wipe(right)">
                      <p:cBhvr>
                        <p:cTn dur="500"/>
                        <p:tgtEl>
                          <p:spTgt spid="92"/>
                        </p:tgtEl>
                      </p:cBhvr>
                    </p:animEffect>
                  </p:childTnLst>
                </p:cTn>
              </p:par>
            </p:tnLst>
          </p:tmpl>
        </p:tmplLst>
      </p:bldP>
      <p:bldP spid="95" grpId="0">
        <p:tmplLst>
          <p:tmpl>
            <p:tnLst>
              <p:par>
                <p:cTn presetID="22" presetClass="entr" presetSubtype="2"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wipe(right)">
                      <p:cBhvr>
                        <p:cTn dur="500"/>
                        <p:tgtEl>
                          <p:spTgt spid="95"/>
                        </p:tgtEl>
                      </p:cBhvr>
                    </p:animEffect>
                  </p:childTnLst>
                </p:cTn>
              </p:par>
            </p:tnLst>
          </p:tmpl>
        </p:tmplLst>
      </p:bldP>
      <p:bldP spid="96" grpId="0">
        <p:tmplLst>
          <p:tmpl>
            <p:tnLst>
              <p:par>
                <p:cTn presetID="22" presetClass="entr" presetSubtype="2" fill="hold" nodeType="with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wipe(right)">
                      <p:cBhvr>
                        <p:cTn dur="500"/>
                        <p:tgtEl>
                          <p:spTgt spid="96"/>
                        </p:tgtEl>
                      </p:cBhvr>
                    </p:animEffect>
                  </p:childTnLst>
                </p:cTn>
              </p:par>
            </p:tnLst>
          </p:tmpl>
        </p:tmplLst>
      </p:bldP>
      <p:bldP spid="9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98"/>
                        </p:tgtEl>
                        <p:attrNameLst>
                          <p:attrName>style.visibility</p:attrName>
                        </p:attrNameLst>
                      </p:cBhvr>
                      <p:to>
                        <p:strVal val="visible"/>
                      </p:to>
                    </p:set>
                    <p:anim calcmode="lin" valueType="num">
                      <p:cBhvr additive="base">
                        <p:cTn dur="500" fill="hold"/>
                        <p:tgtEl>
                          <p:spTgt spid="98"/>
                        </p:tgtEl>
                        <p:attrNameLst>
                          <p:attrName>ppt_x</p:attrName>
                        </p:attrNameLst>
                      </p:cBhvr>
                      <p:tavLst>
                        <p:tav tm="0">
                          <p:val>
                            <p:strVal val="0-#ppt_w/2"/>
                          </p:val>
                        </p:tav>
                        <p:tav tm="100000">
                          <p:val>
                            <p:strVal val="#ppt_x"/>
                          </p:val>
                        </p:tav>
                      </p:tavLst>
                    </p:anim>
                    <p:anim calcmode="lin" valueType="num">
                      <p:cBhvr additive="base">
                        <p:cTn dur="500" fill="hold"/>
                        <p:tgtEl>
                          <p:spTgt spid="9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1250"/>
                            </p:stCondLst>
                            <p:childTnLst>
                              <p:par>
                                <p:cTn id="12" presetID="14" presetClass="entr" presetSubtype="10" fill="hold" grpId="0" nodeType="afterEffect">
                                  <p:stCondLst>
                                    <p:cond delay="250"/>
                                  </p:stCondLst>
                                  <p:childTnLst>
                                    <p:set>
                                      <p:cBhvr>
                                        <p:cTn id="13" dur="1" fill="hold">
                                          <p:stCondLst>
                                            <p:cond delay="0"/>
                                          </p:stCondLst>
                                        </p:cTn>
                                        <p:tgtEl>
                                          <p:spTgt spid="6"/>
                                        </p:tgtEl>
                                        <p:attrNameLst>
                                          <p:attrName>style.visibility</p:attrName>
                                        </p:attrNameLst>
                                      </p:cBhvr>
                                      <p:to>
                                        <p:strVal val="visible"/>
                                      </p:to>
                                    </p:set>
                                    <p:animEffect transition="in" filter="randombar(horizontal)">
                                      <p:cBhvr>
                                        <p:cTn id="14" dur="500"/>
                                        <p:tgtEl>
                                          <p:spTgt spid="6"/>
                                        </p:tgtEl>
                                      </p:cBhvr>
                                    </p:animEffect>
                                  </p:childTnLst>
                                </p:cTn>
                              </p:par>
                              <p:par>
                                <p:cTn id="15" presetID="10" presetClass="entr" presetSubtype="0" fill="hold" grpId="0" nodeType="withEffect">
                                  <p:stCondLst>
                                    <p:cond delay="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2500"/>
                            </p:stCondLst>
                            <p:childTnLst>
                              <p:par>
                                <p:cTn id="19" presetID="14" presetClass="entr" presetSubtype="1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3750"/>
                            </p:stCondLst>
                            <p:childTnLst>
                              <p:par>
                                <p:cTn id="26" presetID="14" presetClass="entr" presetSubtype="1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randombar(horizontal)">
                                      <p:cBhvr>
                                        <p:cTn id="28" dur="500"/>
                                        <p:tgtEl>
                                          <p:spTgt spid="8"/>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5000"/>
                            </p:stCondLst>
                            <p:childTnLst>
                              <p:par>
                                <p:cTn id="33" presetID="14" presetClass="entr" presetSubtype="10" fill="hold" grpId="0" nodeType="afterEffect">
                                  <p:stCondLst>
                                    <p:cond delay="25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0" presetClass="entr" presetSubtype="0" fill="hold" grpId="0" nodeType="withEffect">
                                  <p:stCondLst>
                                    <p:cond delay="75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6250"/>
                            </p:stCondLst>
                            <p:childTnLst>
                              <p:par>
                                <p:cTn id="40" presetID="14" presetClass="entr" presetSubtype="10" fill="hold" grpId="0" nodeType="afterEffect">
                                  <p:stCondLst>
                                    <p:cond delay="25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par>
                                <p:cTn id="43" presetID="10" presetClass="entr" presetSubtype="0" fill="hold" grpId="0" nodeType="withEffect">
                                  <p:stCondLst>
                                    <p:cond delay="75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par>
                          <p:cTn id="46" fill="hold">
                            <p:stCondLst>
                              <p:cond delay="7500"/>
                            </p:stCondLst>
                            <p:childTnLst>
                              <p:par>
                                <p:cTn id="47" presetID="14" presetClass="entr" presetSubtype="10" fill="hold" grpId="0" nodeType="afterEffect">
                                  <p:stCondLst>
                                    <p:cond delay="250"/>
                                  </p:stCondLst>
                                  <p:childTnLst>
                                    <p:set>
                                      <p:cBhvr>
                                        <p:cTn id="48" dur="1" fill="hold">
                                          <p:stCondLst>
                                            <p:cond delay="0"/>
                                          </p:stCondLst>
                                        </p:cTn>
                                        <p:tgtEl>
                                          <p:spTgt spid="15"/>
                                        </p:tgtEl>
                                        <p:attrNameLst>
                                          <p:attrName>style.visibility</p:attrName>
                                        </p:attrNameLst>
                                      </p:cBhvr>
                                      <p:to>
                                        <p:strVal val="visible"/>
                                      </p:to>
                                    </p:set>
                                    <p:animEffect transition="in" filter="randombar(horizontal)">
                                      <p:cBhvr>
                                        <p:cTn id="49" dur="500"/>
                                        <p:tgtEl>
                                          <p:spTgt spid="15"/>
                                        </p:tgtEl>
                                      </p:cBhvr>
                                    </p:animEffect>
                                  </p:childTnLst>
                                </p:cTn>
                              </p:par>
                              <p:par>
                                <p:cTn id="50" presetID="10" presetClass="entr" presetSubtype="0" fill="hold" grpId="0" nodeType="withEffect">
                                  <p:stCondLst>
                                    <p:cond delay="7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750"/>
                            </p:stCondLst>
                            <p:childTnLst>
                              <p:par>
                                <p:cTn id="54" presetID="14" presetClass="entr" presetSubtype="10" fill="hold" grpId="0" nodeType="afterEffect">
                                  <p:stCondLst>
                                    <p:cond delay="25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0" presetClass="entr" presetSubtype="0" fill="hold" grpId="0" nodeType="withEffect">
                                  <p:stCondLst>
                                    <p:cond delay="75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2" presetClass="entr" presetSubtype="2" decel="100000" fill="hold" grpId="0" nodeType="afterEffect">
                                  <p:stCondLst>
                                    <p:cond delay="500"/>
                                  </p:stCondLst>
                                  <p:iterate type="wd">
                                    <p:tmPct val="10000"/>
                                  </p:iterate>
                                  <p:childTnLst>
                                    <p:set>
                                      <p:cBhvr>
                                        <p:cTn id="62" dur="1" fill="hold">
                                          <p:stCondLst>
                                            <p:cond delay="0"/>
                                          </p:stCondLst>
                                        </p:cTn>
                                        <p:tgtEl>
                                          <p:spTgt spid="26"/>
                                        </p:tgtEl>
                                        <p:attrNameLst>
                                          <p:attrName>style.visibility</p:attrName>
                                        </p:attrNameLst>
                                      </p:cBhvr>
                                      <p:to>
                                        <p:strVal val="visible"/>
                                      </p:to>
                                    </p:set>
                                    <p:anim calcmode="lin" valueType="num">
                                      <p:cBhvr additive="base">
                                        <p:cTn id="63" dur="500" fill="hold"/>
                                        <p:tgtEl>
                                          <p:spTgt spid="26"/>
                                        </p:tgtEl>
                                        <p:attrNameLst>
                                          <p:attrName>ppt_x</p:attrName>
                                        </p:attrNameLst>
                                      </p:cBhvr>
                                      <p:tavLst>
                                        <p:tav tm="0">
                                          <p:val>
                                            <p:strVal val="1+#ppt_w/2"/>
                                          </p:val>
                                        </p:tav>
                                        <p:tav tm="100000">
                                          <p:val>
                                            <p:strVal val="#ppt_x"/>
                                          </p:val>
                                        </p:tav>
                                      </p:tavLst>
                                    </p:anim>
                                    <p:anim calcmode="lin" valueType="num">
                                      <p:cBhvr additive="base">
                                        <p:cTn id="64" dur="500" fill="hold"/>
                                        <p:tgtEl>
                                          <p:spTgt spid="26"/>
                                        </p:tgtEl>
                                        <p:attrNameLst>
                                          <p:attrName>ppt_y</p:attrName>
                                        </p:attrNameLst>
                                      </p:cBhvr>
                                      <p:tavLst>
                                        <p:tav tm="0">
                                          <p:val>
                                            <p:strVal val="#ppt_y"/>
                                          </p:val>
                                        </p:tav>
                                        <p:tav tm="100000">
                                          <p:val>
                                            <p:strVal val="#ppt_y"/>
                                          </p:val>
                                        </p:tav>
                                      </p:tavLst>
                                    </p:anim>
                                  </p:childTnLst>
                                </p:cTn>
                              </p:par>
                              <p:par>
                                <p:cTn id="65" presetID="16" presetClass="entr" presetSubtype="37" fill="hold" nodeType="withEffect">
                                  <p:stCondLst>
                                    <p:cond delay="50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childTnLst>
                          </p:cTn>
                        </p:par>
                        <p:par>
                          <p:cTn id="68" fill="hold">
                            <p:stCondLst>
                              <p:cond delay="11050"/>
                            </p:stCondLst>
                            <p:childTnLst>
                              <p:par>
                                <p:cTn id="69" presetID="2" presetClass="entr" presetSubtype="4" decel="10000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p:bldP spid="15" grpId="0"/>
      <p:bldP spid="16" grpId="0"/>
      <p:bldP spid="18" grpId="0" animBg="1">
        <p:tmplLst>
          <p:tmpl>
            <p:tnLst>
              <p:par>
                <p:cTn presetID="10" presetClass="entr" presetSubtype="0" fill="hold" nodeType="withEffect">
                  <p:stCondLst>
                    <p:cond delay="7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tmplLst>
          <p:tmpl>
            <p:tnLst>
              <p:par>
                <p:cTn presetID="10" presetClass="entr" presetSubtype="0" fill="hold" nodeType="withEffect">
                  <p:stCondLst>
                    <p:cond delay="7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7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tmplLst>
          <p:tmpl>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withEffect">
                  <p:stCondLst>
                    <p:cond delay="7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7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withEffect">
                  <p:stCondLst>
                    <p:cond delay="7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7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2" presetClass="entr" presetSubtype="2" decel="100000" fill="hold" nodeType="afterEffect">
                  <p:stCondLst>
                    <p:cond delay="500"/>
                  </p:stCondLst>
                  <p:iterate type="wd">
                    <p:tmPct val="10000"/>
                  </p:iterate>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p:tmplLst>
          <p:tmpl>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750"/>
                                        <p:tgtEl>
                                          <p:spTgt spid="76"/>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4" decel="10000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additive="base">
                                        <p:cTn id="16" dur="500" fill="hold"/>
                                        <p:tgtEl>
                                          <p:spTgt spid="32"/>
                                        </p:tgtEl>
                                        <p:attrNameLst>
                                          <p:attrName>ppt_x</p:attrName>
                                        </p:attrNameLst>
                                      </p:cBhvr>
                                      <p:tavLst>
                                        <p:tav tm="0">
                                          <p:val>
                                            <p:strVal val="#ppt_x"/>
                                          </p:val>
                                        </p:tav>
                                        <p:tav tm="100000">
                                          <p:val>
                                            <p:strVal val="#ppt_x"/>
                                          </p:val>
                                        </p:tav>
                                      </p:tavLst>
                                    </p:anim>
                                    <p:anim calcmode="lin" valueType="num">
                                      <p:cBhvr additive="base">
                                        <p:cTn id="17" dur="500" fill="hold"/>
                                        <p:tgtEl>
                                          <p:spTgt spid="32"/>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par>
                          <p:cTn id="22" fill="hold">
                            <p:stCondLst>
                              <p:cond delay="1750"/>
                            </p:stCondLst>
                            <p:childTnLst>
                              <p:par>
                                <p:cTn id="23" presetID="10"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fade">
                                      <p:cBhvr>
                                        <p:cTn id="25" dur="500"/>
                                        <p:tgtEl>
                                          <p:spTgt spid="6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par>
                          <p:cTn id="29" fill="hold">
                            <p:stCondLst>
                              <p:cond delay="2250"/>
                            </p:stCondLst>
                            <p:childTnLst>
                              <p:par>
                                <p:cTn id="30" presetID="10" presetClass="entr" presetSubtype="0" fill="hold" grpId="0" nodeType="after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childTnLst>
                          </p:cTn>
                        </p:par>
                        <p:par>
                          <p:cTn id="33" fill="hold">
                            <p:stCondLst>
                              <p:cond delay="2750"/>
                            </p:stCondLst>
                            <p:childTnLst>
                              <p:par>
                                <p:cTn id="34" presetID="2" presetClass="entr" presetSubtype="4" decel="100000"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par>
                          <p:cTn id="38" fill="hold">
                            <p:stCondLst>
                              <p:cond delay="3250"/>
                            </p:stCondLst>
                            <p:childTnLst>
                              <p:par>
                                <p:cTn id="39" presetID="2" presetClass="entr" presetSubtype="1" decel="100000" fill="hold" nodeType="after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0-#ppt_h/2"/>
                                          </p:val>
                                        </p:tav>
                                        <p:tav tm="100000">
                                          <p:val>
                                            <p:strVal val="#ppt_y"/>
                                          </p:val>
                                        </p:tav>
                                      </p:tavLst>
                                    </p:anim>
                                  </p:childTnLst>
                                </p:cTn>
                              </p:par>
                              <p:par>
                                <p:cTn id="43" presetID="2" presetClass="entr" presetSubtype="1" decel="10000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0-#ppt_h/2"/>
                                          </p:val>
                                        </p:tav>
                                        <p:tav tm="100000">
                                          <p:val>
                                            <p:strVal val="#ppt_y"/>
                                          </p:val>
                                        </p:tav>
                                      </p:tavLst>
                                    </p:anim>
                                  </p:childTnLst>
                                </p:cTn>
                              </p:par>
                            </p:childTnLst>
                          </p:cTn>
                        </p:par>
                        <p:par>
                          <p:cTn id="47" fill="hold">
                            <p:stCondLst>
                              <p:cond delay="3750"/>
                            </p:stCondLst>
                            <p:childTnLst>
                              <p:par>
                                <p:cTn id="48" presetID="10" presetClass="entr" presetSubtype="0" fill="hold" grpId="0" nodeType="after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fade">
                                      <p:cBhvr>
                                        <p:cTn id="50" dur="500"/>
                                        <p:tgtEl>
                                          <p:spTgt spid="6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4250"/>
                            </p:stCondLst>
                            <p:childTnLst>
                              <p:par>
                                <p:cTn id="55" presetID="2" presetClass="entr" presetSubtype="1" decel="100000"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 calcmode="lin" valueType="num">
                                      <p:cBhvr additive="base">
                                        <p:cTn id="57" dur="500" fill="hold"/>
                                        <p:tgtEl>
                                          <p:spTgt spid="28"/>
                                        </p:tgtEl>
                                        <p:attrNameLst>
                                          <p:attrName>ppt_x</p:attrName>
                                        </p:attrNameLst>
                                      </p:cBhvr>
                                      <p:tavLst>
                                        <p:tav tm="0">
                                          <p:val>
                                            <p:strVal val="#ppt_x"/>
                                          </p:val>
                                        </p:tav>
                                        <p:tav tm="100000">
                                          <p:val>
                                            <p:strVal val="#ppt_x"/>
                                          </p:val>
                                        </p:tav>
                                      </p:tavLst>
                                    </p:anim>
                                    <p:anim calcmode="lin" valueType="num">
                                      <p:cBhvr additive="base">
                                        <p:cTn id="58" dur="500" fill="hold"/>
                                        <p:tgtEl>
                                          <p:spTgt spid="28"/>
                                        </p:tgtEl>
                                        <p:attrNameLst>
                                          <p:attrName>ppt_y</p:attrName>
                                        </p:attrNameLst>
                                      </p:cBhvr>
                                      <p:tavLst>
                                        <p:tav tm="0">
                                          <p:val>
                                            <p:strVal val="0-#ppt_h/2"/>
                                          </p:val>
                                        </p:tav>
                                        <p:tav tm="100000">
                                          <p:val>
                                            <p:strVal val="#ppt_y"/>
                                          </p:val>
                                        </p:tav>
                                      </p:tavLst>
                                    </p:anim>
                                  </p:childTnLst>
                                </p:cTn>
                              </p:par>
                            </p:childTnLst>
                          </p:cTn>
                        </p:par>
                        <p:par>
                          <p:cTn id="59" fill="hold">
                            <p:stCondLst>
                              <p:cond delay="4750"/>
                            </p:stCondLst>
                            <p:childTnLst>
                              <p:par>
                                <p:cTn id="60" presetID="2" presetClass="entr" presetSubtype="4" decel="100000"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childTnLst>
                          </p:cTn>
                        </p:par>
                        <p:par>
                          <p:cTn id="68" fill="hold">
                            <p:stCondLst>
                              <p:cond delay="5250"/>
                            </p:stCondLst>
                            <p:childTnLst>
                              <p:par>
                                <p:cTn id="69" presetID="10" presetClass="entr" presetSubtype="0" fill="hold" grpId="0" nodeType="after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par>
                          <p:cTn id="75" fill="hold">
                            <p:stCondLst>
                              <p:cond delay="575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childTnLst>
                          </p:cTn>
                        </p:par>
                        <p:par>
                          <p:cTn id="80" fill="hold">
                            <p:stCondLst>
                              <p:cond delay="6250"/>
                            </p:stCondLst>
                            <p:childTnLst>
                              <p:par>
                                <p:cTn id="81" presetID="2" presetClass="entr" presetSubtype="1" decel="10000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0-#ppt_h/2"/>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ppt_x"/>
                                          </p:val>
                                        </p:tav>
                                        <p:tav tm="100000">
                                          <p:val>
                                            <p:strVal val="#ppt_x"/>
                                          </p:val>
                                        </p:tav>
                                      </p:tavLst>
                                    </p:anim>
                                    <p:anim calcmode="lin" valueType="num">
                                      <p:cBhvr additive="base">
                                        <p:cTn id="88" dur="500" fill="hold"/>
                                        <p:tgtEl>
                                          <p:spTgt spid="40"/>
                                        </p:tgtEl>
                                        <p:attrNameLst>
                                          <p:attrName>ppt_y</p:attrName>
                                        </p:attrNameLst>
                                      </p:cBhvr>
                                      <p:tavLst>
                                        <p:tav tm="0">
                                          <p:val>
                                            <p:strVal val="0-#ppt_h/2"/>
                                          </p:val>
                                        </p:tav>
                                        <p:tav tm="100000">
                                          <p:val>
                                            <p:strVal val="#ppt_y"/>
                                          </p:val>
                                        </p:tav>
                                      </p:tavLst>
                                    </p:anim>
                                  </p:childTnLst>
                                </p:cTn>
                              </p:par>
                            </p:childTnLst>
                          </p:cTn>
                        </p:par>
                        <p:par>
                          <p:cTn id="89" fill="hold">
                            <p:stCondLst>
                              <p:cond delay="6750"/>
                            </p:stCondLst>
                            <p:childTnLst>
                              <p:par>
                                <p:cTn id="90" presetID="10" presetClass="entr" presetSubtype="0" fill="hold" grpId="0" nodeType="after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fade">
                                      <p:cBhvr>
                                        <p:cTn id="92" dur="500"/>
                                        <p:tgtEl>
                                          <p:spTgt spid="7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animEffect transition="in" filter="fade">
                                      <p:cBhvr>
                                        <p:cTn id="95" dur="500"/>
                                        <p:tgtEl>
                                          <p:spTgt spid="73"/>
                                        </p:tgtEl>
                                      </p:cBhvr>
                                    </p:animEffect>
                                  </p:childTnLst>
                                </p:cTn>
                              </p:par>
                            </p:childTnLst>
                          </p:cTn>
                        </p:par>
                        <p:par>
                          <p:cTn id="96" fill="hold">
                            <p:stCondLst>
                              <p:cond delay="7250"/>
                            </p:stCondLst>
                            <p:childTnLst>
                              <p:par>
                                <p:cTn id="97" presetID="10" presetClass="entr" presetSubtype="0" fill="hold" grpId="0" nodeType="afterEffect">
                                  <p:stCondLst>
                                    <p:cond delay="0"/>
                                  </p:stCondLst>
                                  <p:childTnLst>
                                    <p:set>
                                      <p:cBhvr>
                                        <p:cTn id="98" dur="1" fill="hold">
                                          <p:stCondLst>
                                            <p:cond delay="0"/>
                                          </p:stCondLst>
                                        </p:cTn>
                                        <p:tgtEl>
                                          <p:spTgt spid="65"/>
                                        </p:tgtEl>
                                        <p:attrNameLst>
                                          <p:attrName>style.visibility</p:attrName>
                                        </p:attrNameLst>
                                      </p:cBhvr>
                                      <p:to>
                                        <p:strVal val="visible"/>
                                      </p:to>
                                    </p:set>
                                    <p:animEffect transition="in" filter="fade">
                                      <p:cBhvr>
                                        <p:cTn id="99" dur="500"/>
                                        <p:tgtEl>
                                          <p:spTgt spid="65"/>
                                        </p:tgtEl>
                                      </p:cBhvr>
                                    </p:animEffect>
                                  </p:childTnLst>
                                </p:cTn>
                              </p:par>
                            </p:childTnLst>
                          </p:cTn>
                        </p:par>
                        <p:par>
                          <p:cTn id="100" fill="hold">
                            <p:stCondLst>
                              <p:cond delay="7750"/>
                            </p:stCondLst>
                            <p:childTnLst>
                              <p:par>
                                <p:cTn id="101" presetID="2" presetClass="entr" presetSubtype="1" decel="100000" fill="hold" grpId="0" nodeType="after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additive="base">
                                        <p:cTn id="103" dur="500" fill="hold"/>
                                        <p:tgtEl>
                                          <p:spTgt spid="29"/>
                                        </p:tgtEl>
                                        <p:attrNameLst>
                                          <p:attrName>ppt_x</p:attrName>
                                        </p:attrNameLst>
                                      </p:cBhvr>
                                      <p:tavLst>
                                        <p:tav tm="0">
                                          <p:val>
                                            <p:strVal val="#ppt_x"/>
                                          </p:val>
                                        </p:tav>
                                        <p:tav tm="100000">
                                          <p:val>
                                            <p:strVal val="#ppt_x"/>
                                          </p:val>
                                        </p:tav>
                                      </p:tavLst>
                                    </p:anim>
                                    <p:anim calcmode="lin" valueType="num">
                                      <p:cBhvr additive="base">
                                        <p:cTn id="104" dur="500" fill="hold"/>
                                        <p:tgtEl>
                                          <p:spTgt spid="29"/>
                                        </p:tgtEl>
                                        <p:attrNameLst>
                                          <p:attrName>ppt_y</p:attrName>
                                        </p:attrNameLst>
                                      </p:cBhvr>
                                      <p:tavLst>
                                        <p:tav tm="0">
                                          <p:val>
                                            <p:strVal val="0-#ppt_h/2"/>
                                          </p:val>
                                        </p:tav>
                                        <p:tav tm="100000">
                                          <p:val>
                                            <p:strVal val="#ppt_y"/>
                                          </p:val>
                                        </p:tav>
                                      </p:tavLst>
                                    </p:anim>
                                  </p:childTnLst>
                                </p:cTn>
                              </p:par>
                            </p:childTnLst>
                          </p:cTn>
                        </p:par>
                        <p:par>
                          <p:cTn id="105" fill="hold">
                            <p:stCondLst>
                              <p:cond delay="8250"/>
                            </p:stCondLst>
                            <p:childTnLst>
                              <p:par>
                                <p:cTn id="106" presetID="2" presetClass="entr" presetSubtype="4" decel="100000" fill="hold" nodeType="afterEffect">
                                  <p:stCondLst>
                                    <p:cond delay="0"/>
                                  </p:stCondLst>
                                  <p:childTnLst>
                                    <p:set>
                                      <p:cBhvr>
                                        <p:cTn id="107" dur="1" fill="hold">
                                          <p:stCondLst>
                                            <p:cond delay="0"/>
                                          </p:stCondLst>
                                        </p:cTn>
                                        <p:tgtEl>
                                          <p:spTgt spid="59"/>
                                        </p:tgtEl>
                                        <p:attrNameLst>
                                          <p:attrName>style.visibility</p:attrName>
                                        </p:attrNameLst>
                                      </p:cBhvr>
                                      <p:to>
                                        <p:strVal val="visible"/>
                                      </p:to>
                                    </p:set>
                                    <p:anim calcmode="lin" valueType="num">
                                      <p:cBhvr additive="base">
                                        <p:cTn id="108" dur="500" fill="hold"/>
                                        <p:tgtEl>
                                          <p:spTgt spid="59"/>
                                        </p:tgtEl>
                                        <p:attrNameLst>
                                          <p:attrName>ppt_x</p:attrName>
                                        </p:attrNameLst>
                                      </p:cBhvr>
                                      <p:tavLst>
                                        <p:tav tm="0">
                                          <p:val>
                                            <p:strVal val="#ppt_x"/>
                                          </p:val>
                                        </p:tav>
                                        <p:tav tm="100000">
                                          <p:val>
                                            <p:strVal val="#ppt_x"/>
                                          </p:val>
                                        </p:tav>
                                      </p:tavLst>
                                    </p:anim>
                                    <p:anim calcmode="lin" valueType="num">
                                      <p:cBhvr additive="base">
                                        <p:cTn id="109" dur="500" fill="hold"/>
                                        <p:tgtEl>
                                          <p:spTgt spid="59"/>
                                        </p:tgtEl>
                                        <p:attrNameLst>
                                          <p:attrName>ppt_y</p:attrName>
                                        </p:attrNameLst>
                                      </p:cBhvr>
                                      <p:tavLst>
                                        <p:tav tm="0">
                                          <p:val>
                                            <p:strVal val="1+#ppt_h/2"/>
                                          </p:val>
                                        </p:tav>
                                        <p:tav tm="100000">
                                          <p:val>
                                            <p:strVal val="#ppt_y"/>
                                          </p:val>
                                        </p:tav>
                                      </p:tavLst>
                                    </p:anim>
                                  </p:childTnLst>
                                </p:cTn>
                              </p:par>
                              <p:par>
                                <p:cTn id="110" presetID="2" presetClass="entr" presetSubtype="4" decel="100000" fill="hold" grpId="0" nodeType="withEffect">
                                  <p:stCondLst>
                                    <p:cond delay="0"/>
                                  </p:stCondLst>
                                  <p:childTnLst>
                                    <p:set>
                                      <p:cBhvr>
                                        <p:cTn id="111" dur="1" fill="hold">
                                          <p:stCondLst>
                                            <p:cond delay="0"/>
                                          </p:stCondLst>
                                        </p:cTn>
                                        <p:tgtEl>
                                          <p:spTgt spid="62"/>
                                        </p:tgtEl>
                                        <p:attrNameLst>
                                          <p:attrName>style.visibility</p:attrName>
                                        </p:attrNameLst>
                                      </p:cBhvr>
                                      <p:to>
                                        <p:strVal val="visible"/>
                                      </p:to>
                                    </p:set>
                                    <p:anim calcmode="lin" valueType="num">
                                      <p:cBhvr additive="base">
                                        <p:cTn id="112" dur="500" fill="hold"/>
                                        <p:tgtEl>
                                          <p:spTgt spid="62"/>
                                        </p:tgtEl>
                                        <p:attrNameLst>
                                          <p:attrName>ppt_x</p:attrName>
                                        </p:attrNameLst>
                                      </p:cBhvr>
                                      <p:tavLst>
                                        <p:tav tm="0">
                                          <p:val>
                                            <p:strVal val="#ppt_x"/>
                                          </p:val>
                                        </p:tav>
                                        <p:tav tm="100000">
                                          <p:val>
                                            <p:strVal val="#ppt_x"/>
                                          </p:val>
                                        </p:tav>
                                      </p:tavLst>
                                    </p:anim>
                                    <p:anim calcmode="lin" valueType="num">
                                      <p:cBhvr additive="base">
                                        <p:cTn id="113" dur="500" fill="hold"/>
                                        <p:tgtEl>
                                          <p:spTgt spid="62"/>
                                        </p:tgtEl>
                                        <p:attrNameLst>
                                          <p:attrName>ppt_y</p:attrName>
                                        </p:attrNameLst>
                                      </p:cBhvr>
                                      <p:tavLst>
                                        <p:tav tm="0">
                                          <p:val>
                                            <p:strVal val="1+#ppt_h/2"/>
                                          </p:val>
                                        </p:tav>
                                        <p:tav tm="100000">
                                          <p:val>
                                            <p:strVal val="#ppt_y"/>
                                          </p:val>
                                        </p:tav>
                                      </p:tavLst>
                                    </p:anim>
                                  </p:childTnLst>
                                </p:cTn>
                              </p:par>
                            </p:childTnLst>
                          </p:cTn>
                        </p:par>
                        <p:par>
                          <p:cTn id="114" fill="hold">
                            <p:stCondLst>
                              <p:cond delay="8750"/>
                            </p:stCondLst>
                            <p:childTnLst>
                              <p:par>
                                <p:cTn id="115" presetID="10" presetClass="entr" presetSubtype="0" fill="hold" grpId="0" nodeType="afterEffect">
                                  <p:stCondLst>
                                    <p:cond delay="0"/>
                                  </p:stCondLst>
                                  <p:childTnLst>
                                    <p:set>
                                      <p:cBhvr>
                                        <p:cTn id="116" dur="1" fill="hold">
                                          <p:stCondLst>
                                            <p:cond delay="0"/>
                                          </p:stCondLst>
                                        </p:cTn>
                                        <p:tgtEl>
                                          <p:spTgt spid="74"/>
                                        </p:tgtEl>
                                        <p:attrNameLst>
                                          <p:attrName>style.visibility</p:attrName>
                                        </p:attrNameLst>
                                      </p:cBhvr>
                                      <p:to>
                                        <p:strVal val="visible"/>
                                      </p:to>
                                    </p:set>
                                    <p:animEffect transition="in" filter="fade">
                                      <p:cBhvr>
                                        <p:cTn id="117" dur="500"/>
                                        <p:tgtEl>
                                          <p:spTgt spid="7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75"/>
                                        </p:tgtEl>
                                        <p:attrNameLst>
                                          <p:attrName>style.visibility</p:attrName>
                                        </p:attrNameLst>
                                      </p:cBhvr>
                                      <p:to>
                                        <p:strVal val="visible"/>
                                      </p:to>
                                    </p:set>
                                    <p:animEffect transition="in" filter="fade">
                                      <p:cBhvr>
                                        <p:cTn id="120" dur="500"/>
                                        <p:tgtEl>
                                          <p:spTgt spid="75"/>
                                        </p:tgtEl>
                                      </p:cBhvr>
                                    </p:animEffect>
                                  </p:childTnLst>
                                </p:cTn>
                              </p:par>
                            </p:childTnLst>
                          </p:cTn>
                        </p:par>
                        <p:par>
                          <p:cTn id="121" fill="hold">
                            <p:stCondLst>
                              <p:cond delay="9250"/>
                            </p:stCondLst>
                            <p:childTnLst>
                              <p:par>
                                <p:cTn id="122" presetID="2" presetClass="entr" presetSubtype="4" decel="100000" fill="hold" grpId="0" nodeType="afterEffect">
                                  <p:stCondLst>
                                    <p:cond delay="0"/>
                                  </p:stCondLst>
                                  <p:iterate type="wd">
                                    <p:tmPct val="10000"/>
                                  </p:iterate>
                                  <p:childTnLst>
                                    <p:set>
                                      <p:cBhvr>
                                        <p:cTn id="123" dur="1" fill="hold">
                                          <p:stCondLst>
                                            <p:cond delay="0"/>
                                          </p:stCondLst>
                                        </p:cTn>
                                        <p:tgtEl>
                                          <p:spTgt spid="77"/>
                                        </p:tgtEl>
                                        <p:attrNameLst>
                                          <p:attrName>style.visibility</p:attrName>
                                        </p:attrNameLst>
                                      </p:cBhvr>
                                      <p:to>
                                        <p:strVal val="visible"/>
                                      </p:to>
                                    </p:set>
                                    <p:anim calcmode="lin" valueType="num">
                                      <p:cBhvr additive="base">
                                        <p:cTn id="124" dur="500" fill="hold"/>
                                        <p:tgtEl>
                                          <p:spTgt spid="77"/>
                                        </p:tgtEl>
                                        <p:attrNameLst>
                                          <p:attrName>ppt_x</p:attrName>
                                        </p:attrNameLst>
                                      </p:cBhvr>
                                      <p:tavLst>
                                        <p:tav tm="0">
                                          <p:val>
                                            <p:strVal val="#ppt_x"/>
                                          </p:val>
                                        </p:tav>
                                        <p:tav tm="100000">
                                          <p:val>
                                            <p:strVal val="#ppt_x"/>
                                          </p:val>
                                        </p:tav>
                                      </p:tavLst>
                                    </p:anim>
                                    <p:anim calcmode="lin" valueType="num">
                                      <p:cBhvr additive="base">
                                        <p:cTn id="125" dur="500" fill="hold"/>
                                        <p:tgtEl>
                                          <p:spTgt spid="77"/>
                                        </p:tgtEl>
                                        <p:attrNameLst>
                                          <p:attrName>ppt_y</p:attrName>
                                        </p:attrNameLst>
                                      </p:cBhvr>
                                      <p:tavLst>
                                        <p:tav tm="0">
                                          <p:val>
                                            <p:strVal val="1+#ppt_h/2"/>
                                          </p:val>
                                        </p:tav>
                                        <p:tav tm="100000">
                                          <p:val>
                                            <p:strVal val="#ppt_y"/>
                                          </p:val>
                                        </p:tav>
                                      </p:tavLst>
                                    </p:anim>
                                  </p:childTnLst>
                                </p:cTn>
                              </p:par>
                            </p:childTnLst>
                          </p:cTn>
                        </p:par>
                        <p:par>
                          <p:cTn id="126" fill="hold">
                            <p:stCondLst>
                              <p:cond delay="9800"/>
                            </p:stCondLst>
                            <p:childTnLst>
                              <p:par>
                                <p:cTn id="127" presetID="16" presetClass="entr" presetSubtype="37" fill="hold" nodeType="after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barn(outVertical)">
                                      <p:cBhvr>
                                        <p:cTn id="129" dur="500"/>
                                        <p:tgtEl>
                                          <p:spTgt spid="78"/>
                                        </p:tgtEl>
                                      </p:cBhvr>
                                    </p:animEffect>
                                  </p:childTnLst>
                                </p:cTn>
                              </p:par>
                            </p:childTnLst>
                          </p:cTn>
                        </p:par>
                        <p:par>
                          <p:cTn id="130" fill="hold">
                            <p:stCondLst>
                              <p:cond delay="10300"/>
                            </p:stCondLst>
                            <p:childTnLst>
                              <p:par>
                                <p:cTn id="131" presetID="2" presetClass="entr" presetSubtype="4" decel="100000" fill="hold" grpId="0" nodeType="afterEffect">
                                  <p:stCondLst>
                                    <p:cond delay="0"/>
                                  </p:stCondLst>
                                  <p:childTnLst>
                                    <p:set>
                                      <p:cBhvr>
                                        <p:cTn id="132" dur="1" fill="hold">
                                          <p:stCondLst>
                                            <p:cond delay="0"/>
                                          </p:stCondLst>
                                        </p:cTn>
                                        <p:tgtEl>
                                          <p:spTgt spid="82"/>
                                        </p:tgtEl>
                                        <p:attrNameLst>
                                          <p:attrName>style.visibility</p:attrName>
                                        </p:attrNameLst>
                                      </p:cBhvr>
                                      <p:to>
                                        <p:strVal val="visible"/>
                                      </p:to>
                                    </p:set>
                                    <p:anim calcmode="lin" valueType="num">
                                      <p:cBhvr additive="base">
                                        <p:cTn id="133" dur="500" fill="hold"/>
                                        <p:tgtEl>
                                          <p:spTgt spid="82"/>
                                        </p:tgtEl>
                                        <p:attrNameLst>
                                          <p:attrName>ppt_x</p:attrName>
                                        </p:attrNameLst>
                                      </p:cBhvr>
                                      <p:tavLst>
                                        <p:tav tm="0">
                                          <p:val>
                                            <p:strVal val="#ppt_x"/>
                                          </p:val>
                                        </p:tav>
                                        <p:tav tm="100000">
                                          <p:val>
                                            <p:strVal val="#ppt_x"/>
                                          </p:val>
                                        </p:tav>
                                      </p:tavLst>
                                    </p:anim>
                                    <p:anim calcmode="lin" valueType="num">
                                      <p:cBhvr additive="base">
                                        <p:cTn id="13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67" grpId="0" animBg="1"/>
      <p:bldP spid="34" grpId="0"/>
      <p:bldP spid="22" grpId="0">
        <p:tmplLst>
          <p:tmpl>
            <p:tnLst>
              <p:par>
                <p:cTn presetID="2" presetClass="entr" presetSubtype="1"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1"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8" grpId="0">
        <p:tmplLst>
          <p:tmpl>
            <p:tnLst>
              <p:par>
                <p:cTn presetID="2" presetClass="entr" presetSubtype="1" decel="10000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43" grpId="0">
        <p:tmplLst>
          <p:tmpl>
            <p:tnLst>
              <p:par>
                <p:cTn presetID="2" presetClass="entr" presetSubtype="1" decel="10000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0-#ppt_h/2"/>
                          </p:val>
                        </p:tav>
                        <p:tav tm="100000">
                          <p:val>
                            <p:strVal val="#ppt_y"/>
                          </p:val>
                        </p:tav>
                      </p:tavLst>
                    </p:anim>
                  </p:childTnLst>
                </p:cTn>
              </p:par>
            </p:tnLst>
          </p:tmpl>
        </p:tmplLst>
      </p:bldP>
      <p:bldP spid="48" grpId="0">
        <p:tmplLst>
          <p:tmpl>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62" grpId="0">
        <p:tmplLst>
          <p:tmpl>
            <p:tnLst>
              <p:par>
                <p:cTn presetID="2" presetClass="entr" presetSubtype="4"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64" grpId="0" animBg="1"/>
      <p:bldP spid="65" grpId="0" animBg="1"/>
      <p:bldP spid="68" grpId="0" animBg="1"/>
      <p:bldP spid="69" grpId="0"/>
      <p:bldP spid="70" grpId="0" animBg="1"/>
      <p:bldP spid="71" grpId="0"/>
      <p:bldP spid="72" grpId="0" animBg="1"/>
      <p:bldP spid="73" grpId="0"/>
      <p:bldP spid="74" grpId="0" animBg="1"/>
      <p:bldP spid="75" grpId="0"/>
      <p:bldP spid="77" grpId="0">
        <p:tmplLst>
          <p:tmpl>
            <p:tnLst>
              <p:par>
                <p:cTn presetID="2" presetClass="entr" presetSubtype="4" decel="100000" fill="hold" nodeType="afterEffect">
                  <p:stCondLst>
                    <p:cond delay="0"/>
                  </p:stCondLst>
                  <p:iterate type="wd">
                    <p:tmPct val="10000"/>
                  </p:iterate>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82" grpId="0">
        <p:tmplLst>
          <p:tmpl>
            <p:tnLst>
              <p:par>
                <p:cTn presetID="2" presetClass="entr" presetSubtype="4" decel="100000" fill="hold" nodeType="afterEffect">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3" Type="http://schemas.openxmlformats.org/officeDocument/2006/relationships/slideLayout" Target="../slideLayouts/slideLayout18.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theme" Target="../theme/theme2.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0" Type="http://schemas.openxmlformats.org/officeDocument/2006/relationships/slideLayout" Target="../slideLayouts/slideLayout35.xml"/><Relationship Id="rId29" Type="http://schemas.openxmlformats.org/officeDocument/2006/relationships/slideLayout" Target="../slideLayouts/slideLayout44.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slideLayout" Target="../slideLayouts/slideLayout114.xml"/><Relationship Id="rId55" Type="http://schemas.openxmlformats.org/officeDocument/2006/relationships/slideLayout" Target="../slideLayouts/slideLayout119.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41" Type="http://schemas.openxmlformats.org/officeDocument/2006/relationships/slideLayout" Target="../slideLayouts/slideLayout105.xml"/><Relationship Id="rId54" Type="http://schemas.openxmlformats.org/officeDocument/2006/relationships/slideLayout" Target="../slideLayouts/slideLayout118.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3" Type="http://schemas.openxmlformats.org/officeDocument/2006/relationships/slideLayout" Target="../slideLayouts/slideLayout117.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52" Type="http://schemas.openxmlformats.org/officeDocument/2006/relationships/slideLayout" Target="../slideLayouts/slideLayout116.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56" Type="http://schemas.openxmlformats.org/officeDocument/2006/relationships/theme" Target="../theme/theme3.xml"/><Relationship Id="rId8" Type="http://schemas.openxmlformats.org/officeDocument/2006/relationships/slideLayout" Target="../slideLayouts/slideLayout72.xml"/><Relationship Id="rId51" Type="http://schemas.openxmlformats.org/officeDocument/2006/relationships/slideLayout" Target="../slideLayouts/slideLayout115.xml"/><Relationship Id="rId3"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9" r:id="rId1"/>
    <p:sldLayoutId id="2147483854" r:id="rId2"/>
    <p:sldLayoutId id="2147483809" r:id="rId3"/>
    <p:sldLayoutId id="2147483810" r:id="rId4"/>
    <p:sldLayoutId id="2147483831" r:id="rId5"/>
    <p:sldLayoutId id="2147483842" r:id="rId6"/>
    <p:sldLayoutId id="2147483829" r:id="rId7"/>
    <p:sldLayoutId id="2147483864" r:id="rId8"/>
    <p:sldLayoutId id="2147483858" r:id="rId9"/>
    <p:sldLayoutId id="2147483859" r:id="rId10"/>
    <p:sldLayoutId id="2147483846" r:id="rId11"/>
    <p:sldLayoutId id="2147483847" r:id="rId12"/>
    <p:sldLayoutId id="2147483848" r:id="rId13"/>
    <p:sldLayoutId id="2147483860" r:id="rId14"/>
    <p:sldLayoutId id="2147483853" r:id="rId15"/>
  </p:sldLayoutIdLst>
  <p:hf hd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760" r:id="rId3"/>
    <p:sldLayoutId id="2147483852" r:id="rId4"/>
    <p:sldLayoutId id="2147483766"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76" r:id="rId19"/>
    <p:sldLayoutId id="2147483778" r:id="rId20"/>
    <p:sldLayoutId id="2147483793" r:id="rId21"/>
    <p:sldLayoutId id="2147483791" r:id="rId22"/>
    <p:sldLayoutId id="2147483792" r:id="rId23"/>
    <p:sldLayoutId id="2147483808" r:id="rId24"/>
    <p:sldLayoutId id="2147483806" r:id="rId25"/>
    <p:sldLayoutId id="2147483845" r:id="rId26"/>
    <p:sldLayoutId id="2147483801" r:id="rId27"/>
    <p:sldLayoutId id="2147483799" r:id="rId28"/>
    <p:sldLayoutId id="2147483800" r:id="rId29"/>
    <p:sldLayoutId id="2147483802" r:id="rId30"/>
    <p:sldLayoutId id="2147483804" r:id="rId31"/>
    <p:sldLayoutId id="2147483805" r:id="rId32"/>
    <p:sldLayoutId id="2147483807" r:id="rId33"/>
    <p:sldLayoutId id="2147483811" r:id="rId34"/>
    <p:sldLayoutId id="2147483812" r:id="rId35"/>
    <p:sldLayoutId id="2147483819" r:id="rId36"/>
    <p:sldLayoutId id="2147483834" r:id="rId37"/>
    <p:sldLayoutId id="2147483832" r:id="rId38"/>
    <p:sldLayoutId id="2147483820" r:id="rId39"/>
    <p:sldLayoutId id="2147483833" r:id="rId40"/>
    <p:sldLayoutId id="2147483821" r:id="rId41"/>
    <p:sldLayoutId id="2147483840" r:id="rId42"/>
    <p:sldLayoutId id="2147483863" r:id="rId43"/>
    <p:sldLayoutId id="2147483841" r:id="rId44"/>
    <p:sldLayoutId id="2147483850" r:id="rId45"/>
    <p:sldLayoutId id="2147483828" r:id="rId46"/>
    <p:sldLayoutId id="2147483826" r:id="rId47"/>
    <p:sldLayoutId id="2147483830" r:id="rId48"/>
    <p:sldLayoutId id="2147483827"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8" name="直角三角形 7"/>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824" r:id="rId6"/>
    <p:sldLayoutId id="2147483747" r:id="rId7"/>
    <p:sldLayoutId id="2147483728" r:id="rId8"/>
    <p:sldLayoutId id="2147483754" r:id="rId9"/>
    <p:sldLayoutId id="2147483729" r:id="rId10"/>
    <p:sldLayoutId id="2147483749" r:id="rId11"/>
    <p:sldLayoutId id="2147483756" r:id="rId12"/>
    <p:sldLayoutId id="2147483757" r:id="rId13"/>
    <p:sldLayoutId id="2147483759" r:id="rId14"/>
    <p:sldLayoutId id="2147483761" r:id="rId15"/>
    <p:sldLayoutId id="2147483837" r:id="rId16"/>
    <p:sldLayoutId id="2147483762" r:id="rId17"/>
    <p:sldLayoutId id="2147483764" r:id="rId18"/>
    <p:sldLayoutId id="2147483773" r:id="rId19"/>
    <p:sldLayoutId id="2147483777" r:id="rId20"/>
    <p:sldLayoutId id="2147483767" r:id="rId21"/>
    <p:sldLayoutId id="2147483763" r:id="rId22"/>
    <p:sldLayoutId id="2147483769" r:id="rId23"/>
    <p:sldLayoutId id="2147483816" r:id="rId24"/>
    <p:sldLayoutId id="2147483843" r:id="rId25"/>
    <p:sldLayoutId id="2147483770" r:id="rId26"/>
    <p:sldLayoutId id="2147483771" r:id="rId27"/>
    <p:sldLayoutId id="2147483774" r:id="rId28"/>
    <p:sldLayoutId id="2147483772" r:id="rId29"/>
    <p:sldLayoutId id="2147483779" r:id="rId30"/>
    <p:sldLayoutId id="2147483794" r:id="rId31"/>
    <p:sldLayoutId id="2147483796" r:id="rId32"/>
    <p:sldLayoutId id="2147483795" r:id="rId33"/>
    <p:sldLayoutId id="2147483813" r:id="rId34"/>
    <p:sldLayoutId id="2147483768" r:id="rId35"/>
    <p:sldLayoutId id="2147483836" r:id="rId36"/>
    <p:sldLayoutId id="2147483814" r:id="rId37"/>
    <p:sldLayoutId id="2147483803" r:id="rId38"/>
    <p:sldLayoutId id="2147483798" r:id="rId39"/>
    <p:sldLayoutId id="2147483815" r:id="rId40"/>
    <p:sldLayoutId id="2147483825" r:id="rId41"/>
    <p:sldLayoutId id="2147483818" r:id="rId42"/>
    <p:sldLayoutId id="2147483835" r:id="rId43"/>
    <p:sldLayoutId id="2147483849" r:id="rId44"/>
    <p:sldLayoutId id="2147483871" r:id="rId45"/>
    <p:sldLayoutId id="2147483839" r:id="rId46"/>
    <p:sldLayoutId id="2147483838" r:id="rId47"/>
    <p:sldLayoutId id="2147483865" r:id="rId48"/>
    <p:sldLayoutId id="2147483872" r:id="rId49"/>
    <p:sldLayoutId id="2147483873" r:id="rId50"/>
    <p:sldLayoutId id="2147483875" r:id="rId51"/>
    <p:sldLayoutId id="2147483877" r:id="rId52"/>
    <p:sldLayoutId id="2147483878" r:id="rId53"/>
    <p:sldLayoutId id="2147483879" r:id="rId54"/>
    <p:sldLayoutId id="2147483880" r:id="rId5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hf hd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5.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プレースホルダー 14"/>
          <p:cNvSpPr>
            <a:spLocks noGrp="1"/>
          </p:cNvSpPr>
          <p:nvPr>
            <p:ph type="body" sz="quarter" idx="22"/>
          </p:nvPr>
        </p:nvSpPr>
        <p:spPr>
          <a:xfrm>
            <a:off x="817281" y="4018375"/>
            <a:ext cx="16741860" cy="1088019"/>
          </a:xfrm>
        </p:spPr>
        <p:txBody>
          <a:bodyPr/>
          <a:lstStyle/>
          <a:p>
            <a:r>
              <a:rPr lang="en-US" b="1" dirty="0"/>
              <a:t>Probability Based Keys Sharing for IoT</a:t>
            </a:r>
            <a:endParaRPr lang="en-US" dirty="0"/>
          </a:p>
        </p:txBody>
      </p:sp>
      <p:sp>
        <p:nvSpPr>
          <p:cNvPr id="16" name="テキスト プレースホルダー 15"/>
          <p:cNvSpPr>
            <a:spLocks noGrp="1"/>
          </p:cNvSpPr>
          <p:nvPr>
            <p:ph type="body" sz="quarter" idx="23"/>
          </p:nvPr>
        </p:nvSpPr>
        <p:spPr/>
        <p:txBody>
          <a:bodyPr/>
          <a:lstStyle/>
          <a:p>
            <a:r>
              <a:rPr kumimoji="1" lang="en-US" altLang="ja-JP" sz="4000" dirty="0" err="1"/>
              <a:t>Reut</a:t>
            </a:r>
            <a:r>
              <a:rPr kumimoji="1" lang="en-US" altLang="ja-JP" sz="4000" dirty="0"/>
              <a:t> Nager &amp; </a:t>
            </a:r>
            <a:r>
              <a:rPr kumimoji="1" lang="en-US" altLang="ja-JP" sz="4000" dirty="0" err="1"/>
              <a:t>Sarie</a:t>
            </a:r>
            <a:r>
              <a:rPr kumimoji="1" lang="en-US" altLang="ja-JP" sz="4000" dirty="0"/>
              <a:t> </a:t>
            </a:r>
            <a:r>
              <a:rPr kumimoji="1" lang="en-US" altLang="ja-JP" sz="4000" dirty="0" err="1"/>
              <a:t>Safrin</a:t>
            </a:r>
            <a:endParaRPr kumimoji="1" lang="ja-JP" altLang="en-US" sz="4000" dirty="0"/>
          </a:p>
        </p:txBody>
      </p:sp>
      <p:sp>
        <p:nvSpPr>
          <p:cNvPr id="2" name="図プレースホルダー 1"/>
          <p:cNvSpPr>
            <a:spLocks noGrp="1"/>
          </p:cNvSpPr>
          <p:nvPr>
            <p:ph type="pic" sz="quarter" idx="12"/>
          </p:nvPr>
        </p:nvSpPr>
        <p:spPr/>
      </p:sp>
      <p:sp>
        <p:nvSpPr>
          <p:cNvPr id="3" name="図プレースホルダー 2"/>
          <p:cNvSpPr>
            <a:spLocks noGrp="1"/>
          </p:cNvSpPr>
          <p:nvPr>
            <p:ph type="pic" sz="quarter" idx="13"/>
          </p:nvPr>
        </p:nvSpPr>
        <p:spPr/>
      </p:sp>
      <p:sp>
        <p:nvSpPr>
          <p:cNvPr id="4" name="図プレースホルダー 3"/>
          <p:cNvSpPr>
            <a:spLocks noGrp="1"/>
          </p:cNvSpPr>
          <p:nvPr>
            <p:ph type="pic" sz="quarter" idx="17"/>
          </p:nvPr>
        </p:nvSpPr>
        <p:spPr/>
      </p:sp>
      <p:sp>
        <p:nvSpPr>
          <p:cNvPr id="5" name="図プレースホルダー 4"/>
          <p:cNvSpPr>
            <a:spLocks noGrp="1"/>
          </p:cNvSpPr>
          <p:nvPr>
            <p:ph type="pic" sz="quarter" idx="18"/>
          </p:nvPr>
        </p:nvSpPr>
        <p:spPr/>
      </p:sp>
      <p:sp>
        <p:nvSpPr>
          <p:cNvPr id="6" name="図プレースホルダー 5"/>
          <p:cNvSpPr>
            <a:spLocks noGrp="1"/>
          </p:cNvSpPr>
          <p:nvPr>
            <p:ph type="pic" sz="quarter" idx="19"/>
          </p:nvPr>
        </p:nvSpPr>
        <p:spPr/>
      </p:sp>
      <p:sp>
        <p:nvSpPr>
          <p:cNvPr id="7" name="図プレースホルダー 6"/>
          <p:cNvSpPr>
            <a:spLocks noGrp="1"/>
          </p:cNvSpPr>
          <p:nvPr>
            <p:ph type="pic" sz="quarter" idx="20"/>
          </p:nvPr>
        </p:nvSpPr>
        <p:spPr/>
      </p:sp>
      <p:sp>
        <p:nvSpPr>
          <p:cNvPr id="8" name="図プレースホルダー 7"/>
          <p:cNvSpPr>
            <a:spLocks noGrp="1"/>
          </p:cNvSpPr>
          <p:nvPr>
            <p:ph type="pic" sz="quarter" idx="21"/>
          </p:nvPr>
        </p:nvSpPr>
        <p:spPr/>
      </p:sp>
      <p:sp>
        <p:nvSpPr>
          <p:cNvPr id="9" name="図プレースホルダー 8"/>
          <p:cNvSpPr>
            <a:spLocks noGrp="1"/>
          </p:cNvSpPr>
          <p:nvPr>
            <p:ph type="pic" sz="quarter" idx="16"/>
          </p:nvPr>
        </p:nvSpPr>
        <p:spPr/>
      </p:sp>
      <p:sp>
        <p:nvSpPr>
          <p:cNvPr id="10" name="図プレースホルダー 9"/>
          <p:cNvSpPr>
            <a:spLocks noGrp="1"/>
          </p:cNvSpPr>
          <p:nvPr>
            <p:ph type="pic" sz="quarter" idx="15"/>
          </p:nvPr>
        </p:nvSpPr>
        <p:spPr/>
      </p:sp>
      <p:sp>
        <p:nvSpPr>
          <p:cNvPr id="11" name="図プレースホルダー 10"/>
          <p:cNvSpPr>
            <a:spLocks noGrp="1"/>
          </p:cNvSpPr>
          <p:nvPr>
            <p:ph type="pic" sz="quarter" idx="14"/>
          </p:nvPr>
        </p:nvSpPr>
        <p:spPr/>
      </p:sp>
    </p:spTree>
    <p:extLst>
      <p:ext uri="{BB962C8B-B14F-4D97-AF65-F5344CB8AC3E}">
        <p14:creationId xmlns:p14="http://schemas.microsoft.com/office/powerpoint/2010/main" val="3025564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10</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4. Common-key</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3200" dirty="0"/>
              <a:t>When node want to send message to other node, he send him its keys indexes.</a:t>
            </a:r>
          </a:p>
          <a:p>
            <a:r>
              <a:rPr kumimoji="1" lang="en-US" altLang="ja-JP" sz="3200" dirty="0"/>
              <a:t>The node intersection its indexes with the indexes he got from the message, and return the common key.</a:t>
            </a:r>
            <a:endParaRPr kumimoji="1" lang="ja-JP" altLang="en-US" sz="3200" dirty="0"/>
          </a:p>
        </p:txBody>
      </p:sp>
      <p:pic>
        <p:nvPicPr>
          <p:cNvPr id="8" name="תמונה 7">
            <a:extLst>
              <a:ext uri="{FF2B5EF4-FFF2-40B4-BE49-F238E27FC236}">
                <a16:creationId xmlns:a16="http://schemas.microsoft.com/office/drawing/2014/main" xmlns="" id="{2570EB51-F2A5-4037-AF54-6FB299CD1B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7271" y="965664"/>
            <a:ext cx="7920880" cy="7328186"/>
          </a:xfrm>
          <a:prstGeom prst="rect">
            <a:avLst/>
          </a:prstGeom>
          <a:noFill/>
        </p:spPr>
      </p:pic>
      <p:sp>
        <p:nvSpPr>
          <p:cNvPr id="6" name="フッター プレースホルダー 1">
            <a:extLst>
              <a:ext uri="{FF2B5EF4-FFF2-40B4-BE49-F238E27FC236}">
                <a16:creationId xmlns:a16="http://schemas.microsoft.com/office/drawing/2014/main" xmlns="" id="{CD876013-D85D-4334-B34D-FA70FE00E6F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386039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11</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5. Secured Network</a:t>
            </a:r>
            <a:endParaRPr kumimoji="1" lang="ja-JP" altLang="en-US" dirty="0"/>
          </a:p>
        </p:txBody>
      </p:sp>
      <p:sp>
        <p:nvSpPr>
          <p:cNvPr id="23" name="テキスト プレースホルダー 22"/>
          <p:cNvSpPr>
            <a:spLocks noGrp="1"/>
          </p:cNvSpPr>
          <p:nvPr>
            <p:ph type="body" sz="quarter" idx="20"/>
          </p:nvPr>
        </p:nvSpPr>
        <p:spPr>
          <a:xfrm>
            <a:off x="9430095" y="4905009"/>
            <a:ext cx="8399076" cy="4153925"/>
          </a:xfrm>
        </p:spPr>
        <p:txBody>
          <a:bodyPr/>
          <a:lstStyle/>
          <a:p>
            <a:r>
              <a:rPr kumimoji="1" lang="en-US" altLang="ja-JP" sz="3200" dirty="0"/>
              <a:t>Now, the network is secured. </a:t>
            </a:r>
          </a:p>
          <a:p>
            <a:r>
              <a:rPr kumimoji="1" lang="en-US" altLang="ja-JP" sz="3200" dirty="0"/>
              <a:t>Every node who want to send any message to other node – it encrypt the message with their common key.</a:t>
            </a:r>
          </a:p>
          <a:p>
            <a:r>
              <a:rPr kumimoji="1" lang="en-US" altLang="ja-JP" sz="3200" dirty="0"/>
              <a:t>Node who left the network don’t detect all the keys.</a:t>
            </a:r>
            <a:endParaRPr kumimoji="1" lang="ja-JP" altLang="en-US" sz="3200" dirty="0"/>
          </a:p>
        </p:txBody>
      </p:sp>
      <p:sp>
        <p:nvSpPr>
          <p:cNvPr id="6" name="フッター プレースホルダー 1">
            <a:extLst>
              <a:ext uri="{FF2B5EF4-FFF2-40B4-BE49-F238E27FC236}">
                <a16:creationId xmlns:a16="http://schemas.microsoft.com/office/drawing/2014/main" xmlns="" id="{6A9B851C-93A9-4147-83C8-30E2033DD583}"/>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pic>
        <p:nvPicPr>
          <p:cNvPr id="2" name="תמונה 1"/>
          <p:cNvPicPr>
            <a:picLocks noChangeAspect="1"/>
          </p:cNvPicPr>
          <p:nvPr/>
        </p:nvPicPr>
        <p:blipFill>
          <a:blip r:embed="rId2"/>
          <a:stretch>
            <a:fillRect/>
          </a:stretch>
        </p:blipFill>
        <p:spPr>
          <a:xfrm>
            <a:off x="592256" y="2531192"/>
            <a:ext cx="8326585" cy="5402618"/>
          </a:xfrm>
          <a:prstGeom prst="rect">
            <a:avLst/>
          </a:prstGeom>
        </p:spPr>
      </p:pic>
    </p:spTree>
    <p:extLst>
      <p:ext uri="{BB962C8B-B14F-4D97-AF65-F5344CB8AC3E}">
        <p14:creationId xmlns:p14="http://schemas.microsoft.com/office/powerpoint/2010/main" val="346130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t>IMPLEMETATION</a:t>
            </a:r>
            <a:endParaRPr kumimoji="1" lang="ja-JP" altLang="en-US" dirty="0"/>
          </a:p>
        </p:txBody>
      </p:sp>
      <p:sp>
        <p:nvSpPr>
          <p:cNvPr id="9" name="テキスト プレースホルダー 8"/>
          <p:cNvSpPr>
            <a:spLocks noGrp="1"/>
          </p:cNvSpPr>
          <p:nvPr>
            <p:ph type="body" sz="quarter" idx="16"/>
          </p:nvPr>
        </p:nvSpPr>
        <p:spPr/>
        <p:txBody>
          <a:bodyPr anchor="b"/>
          <a:lstStyle/>
          <a:p>
            <a:r>
              <a:rPr kumimoji="1" lang="en-US" altLang="ja-JP" sz="2400" dirty="0"/>
              <a:t>During the implementation of the system we encountered many difficulties, some of which are detailed above, until we reached the finished product to that we wished for.</a:t>
            </a:r>
          </a:p>
        </p:txBody>
      </p:sp>
      <p:sp>
        <p:nvSpPr>
          <p:cNvPr id="10" name="テキスト プレースホルダー 9"/>
          <p:cNvSpPr>
            <a:spLocks noGrp="1"/>
          </p:cNvSpPr>
          <p:nvPr>
            <p:ph type="body" sz="quarter" idx="17"/>
          </p:nvPr>
        </p:nvSpPr>
        <p:spPr/>
        <p:txBody>
          <a:bodyPr/>
          <a:lstStyle/>
          <a:p>
            <a:r>
              <a:rPr kumimoji="1" lang="en-US" altLang="ja-JP" dirty="0"/>
              <a:t>FORMULA</a:t>
            </a:r>
            <a:endParaRPr kumimoji="1" lang="ja-JP" altLang="en-US" dirty="0"/>
          </a:p>
        </p:txBody>
      </p:sp>
      <p:sp>
        <p:nvSpPr>
          <p:cNvPr id="11" name="テキスト プレースホルダー 10"/>
          <p:cNvSpPr>
            <a:spLocks noGrp="1"/>
          </p:cNvSpPr>
          <p:nvPr>
            <p:ph type="body" sz="quarter" idx="18"/>
          </p:nvPr>
        </p:nvSpPr>
        <p:spPr/>
        <p:txBody>
          <a:bodyPr/>
          <a:lstStyle/>
          <a:p>
            <a:r>
              <a:rPr kumimoji="1" lang="en-US" altLang="ja-JP" dirty="0"/>
              <a:t>Format, re-arrange, variable isolation of the formula.</a:t>
            </a:r>
          </a:p>
          <a:p>
            <a:r>
              <a:rPr kumimoji="1" lang="en-US" altLang="ja-JP" dirty="0"/>
              <a:t>Variable assignments  for different network data.</a:t>
            </a:r>
            <a:endParaRPr kumimoji="1" lang="ja-JP" altLang="en-US" dirty="0"/>
          </a:p>
        </p:txBody>
      </p:sp>
      <p:sp>
        <p:nvSpPr>
          <p:cNvPr id="12" name="テキスト プレースホルダー 11"/>
          <p:cNvSpPr>
            <a:spLocks noGrp="1"/>
          </p:cNvSpPr>
          <p:nvPr>
            <p:ph type="body" sz="quarter" idx="19"/>
          </p:nvPr>
        </p:nvSpPr>
        <p:spPr/>
        <p:txBody>
          <a:bodyPr/>
          <a:lstStyle/>
          <a:p>
            <a:r>
              <a:rPr kumimoji="1" lang="en-US" altLang="ja-JP" dirty="0"/>
              <a:t>MESSAGES</a:t>
            </a:r>
            <a:endParaRPr kumimoji="1" lang="ja-JP" altLang="en-US" dirty="0"/>
          </a:p>
        </p:txBody>
      </p:sp>
      <p:sp>
        <p:nvSpPr>
          <p:cNvPr id="13" name="テキスト プレースホルダー 12"/>
          <p:cNvSpPr>
            <a:spLocks noGrp="1"/>
          </p:cNvSpPr>
          <p:nvPr>
            <p:ph type="body" sz="quarter" idx="20"/>
          </p:nvPr>
        </p:nvSpPr>
        <p:spPr/>
        <p:txBody>
          <a:bodyPr/>
          <a:lstStyle/>
          <a:p>
            <a:r>
              <a:rPr kumimoji="1" lang="en-US" altLang="ja-JP" dirty="0"/>
              <a:t>Message class, serialization using pickle</a:t>
            </a:r>
            <a:endParaRPr kumimoji="1" lang="ja-JP" altLang="en-US" dirty="0"/>
          </a:p>
        </p:txBody>
      </p:sp>
      <p:sp>
        <p:nvSpPr>
          <p:cNvPr id="14" name="テキスト プレースホルダー 13"/>
          <p:cNvSpPr>
            <a:spLocks noGrp="1"/>
          </p:cNvSpPr>
          <p:nvPr>
            <p:ph type="body" sz="quarter" idx="21"/>
          </p:nvPr>
        </p:nvSpPr>
        <p:spPr>
          <a:xfrm>
            <a:off x="3747800" y="2398195"/>
            <a:ext cx="3180243" cy="773203"/>
          </a:xfrm>
        </p:spPr>
        <p:txBody>
          <a:bodyPr/>
          <a:lstStyle/>
          <a:p>
            <a:r>
              <a:rPr kumimoji="1" lang="en-US" altLang="ja-JP" dirty="0"/>
              <a:t>COMMUNICATION</a:t>
            </a:r>
            <a:endParaRPr kumimoji="1" lang="ja-JP" altLang="en-US" dirty="0"/>
          </a:p>
          <a:p>
            <a:endParaRPr kumimoji="1" lang="ja-JP" altLang="en-US" dirty="0"/>
          </a:p>
        </p:txBody>
      </p:sp>
      <p:sp>
        <p:nvSpPr>
          <p:cNvPr id="15" name="テキスト プレースホルダー 14"/>
          <p:cNvSpPr>
            <a:spLocks noGrp="1"/>
          </p:cNvSpPr>
          <p:nvPr>
            <p:ph type="body" sz="quarter" idx="22"/>
          </p:nvPr>
        </p:nvSpPr>
        <p:spPr>
          <a:xfrm>
            <a:off x="3585485" y="3658335"/>
            <a:ext cx="3420380" cy="1350150"/>
          </a:xfrm>
        </p:spPr>
        <p:txBody>
          <a:bodyPr/>
          <a:lstStyle/>
          <a:p>
            <a:r>
              <a:rPr kumimoji="1" lang="en-US" altLang="ja-JP" dirty="0"/>
              <a:t>Sent in UDP, needed to add a header with size to each message</a:t>
            </a:r>
            <a:endParaRPr kumimoji="1" lang="ja-JP" altLang="en-US" dirty="0"/>
          </a:p>
        </p:txBody>
      </p:sp>
      <p:sp>
        <p:nvSpPr>
          <p:cNvPr id="16" name="テキスト プレースホルダー 15"/>
          <p:cNvSpPr>
            <a:spLocks noGrp="1"/>
          </p:cNvSpPr>
          <p:nvPr>
            <p:ph type="body" sz="quarter" idx="23"/>
          </p:nvPr>
        </p:nvSpPr>
        <p:spPr/>
        <p:txBody>
          <a:bodyPr/>
          <a:lstStyle/>
          <a:p>
            <a:r>
              <a:rPr kumimoji="1" lang="en-US" altLang="ja-JP" dirty="0"/>
              <a:t>DEVICES</a:t>
            </a:r>
            <a:endParaRPr kumimoji="1" lang="ja-JP" altLang="en-US" dirty="0"/>
          </a:p>
        </p:txBody>
      </p:sp>
      <p:sp>
        <p:nvSpPr>
          <p:cNvPr id="17" name="テキスト プレースホルダー 16"/>
          <p:cNvSpPr>
            <a:spLocks noGrp="1"/>
          </p:cNvSpPr>
          <p:nvPr>
            <p:ph type="body" sz="quarter" idx="24"/>
          </p:nvPr>
        </p:nvSpPr>
        <p:spPr/>
        <p:txBody>
          <a:bodyPr/>
          <a:lstStyle/>
          <a:p>
            <a:r>
              <a:rPr kumimoji="1" lang="en-US" altLang="ja-JP" dirty="0"/>
              <a:t>STATE</a:t>
            </a:r>
            <a:endParaRPr kumimoji="1" lang="ja-JP" altLang="en-US" dirty="0"/>
          </a:p>
        </p:txBody>
      </p:sp>
      <p:sp>
        <p:nvSpPr>
          <p:cNvPr id="18" name="テキスト プレースホルダー 17"/>
          <p:cNvSpPr>
            <a:spLocks noGrp="1"/>
          </p:cNvSpPr>
          <p:nvPr>
            <p:ph type="body" sz="quarter" idx="25"/>
          </p:nvPr>
        </p:nvSpPr>
        <p:spPr/>
        <p:txBody>
          <a:bodyPr/>
          <a:lstStyle/>
          <a:p>
            <a:r>
              <a:rPr kumimoji="1" lang="en-US" altLang="ja-JP" dirty="0"/>
              <a:t>THREADS</a:t>
            </a:r>
            <a:endParaRPr kumimoji="1" lang="ja-JP" altLang="en-US" dirty="0"/>
          </a:p>
        </p:txBody>
      </p:sp>
      <p:sp>
        <p:nvSpPr>
          <p:cNvPr id="19" name="テキスト プレースホルダー 18"/>
          <p:cNvSpPr>
            <a:spLocks noGrp="1"/>
          </p:cNvSpPr>
          <p:nvPr>
            <p:ph type="body" sz="quarter" idx="26"/>
          </p:nvPr>
        </p:nvSpPr>
        <p:spPr/>
        <p:txBody>
          <a:bodyPr/>
          <a:lstStyle/>
          <a:p>
            <a:r>
              <a:rPr kumimoji="1" lang="en-US" altLang="ja-JP" dirty="0"/>
              <a:t>CRYPTO</a:t>
            </a:r>
            <a:endParaRPr kumimoji="1" lang="ja-JP" altLang="en-US" dirty="0"/>
          </a:p>
        </p:txBody>
      </p:sp>
      <p:sp>
        <p:nvSpPr>
          <p:cNvPr id="2" name="フッター プレースホルダー 1"/>
          <p:cNvSpPr>
            <a:spLocks noGrp="1"/>
          </p:cNvSpPr>
          <p:nvPr>
            <p:ph type="ftr" sz="quarter" idx="10"/>
          </p:nvPr>
        </p:nvSpPr>
        <p:spPr/>
        <p:txBody>
          <a:bodyPr/>
          <a:lstStyle/>
          <a:p>
            <a:r>
              <a:rPr lang="en-US"/>
              <a:t>The Power of PowerPoint | thepopp.com</a:t>
            </a:r>
            <a:endParaRPr lang="en-US"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12</a:t>
            </a:fld>
            <a:endParaRPr lang="en-US" dirty="0"/>
          </a:p>
        </p:txBody>
      </p:sp>
    </p:spTree>
    <p:extLst>
      <p:ext uri="{BB962C8B-B14F-4D97-AF65-F5344CB8AC3E}">
        <p14:creationId xmlns:p14="http://schemas.microsoft.com/office/powerpoint/2010/main" val="283027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sz="7200" b="1" dirty="0"/>
              <a:t>Test program</a:t>
            </a:r>
            <a:endParaRPr kumimoji="1" lang="ja-JP" altLang="en-US" sz="7200" b="1" dirty="0"/>
          </a:p>
        </p:txBody>
      </p:sp>
      <p:sp>
        <p:nvSpPr>
          <p:cNvPr id="3" name="スライド番号プレースホルダー 2"/>
          <p:cNvSpPr>
            <a:spLocks noGrp="1"/>
          </p:cNvSpPr>
          <p:nvPr>
            <p:ph type="sldNum" sz="quarter" idx="11"/>
          </p:nvPr>
        </p:nvSpPr>
        <p:spPr/>
        <p:txBody>
          <a:bodyPr/>
          <a:lstStyle/>
          <a:p>
            <a:fld id="{387164BF-D67A-46C0-81D2-5BAF67C00C80}" type="slidenum">
              <a:rPr lang="en-US" smtClean="0"/>
              <a:pPr/>
              <a:t>13</a:t>
            </a:fld>
            <a:endParaRPr lang="en-US" dirty="0"/>
          </a:p>
        </p:txBody>
      </p:sp>
      <p:sp>
        <p:nvSpPr>
          <p:cNvPr id="6" name="テキスト プレースホルダー 5"/>
          <p:cNvSpPr>
            <a:spLocks noGrp="1"/>
          </p:cNvSpPr>
          <p:nvPr>
            <p:ph type="body" sz="quarter" idx="17"/>
          </p:nvPr>
        </p:nvSpPr>
        <p:spPr/>
        <p:txBody>
          <a:bodyPr/>
          <a:lstStyle/>
          <a:p>
            <a:r>
              <a:rPr kumimoji="1" lang="en-US" altLang="ja-JP" dirty="0"/>
              <a:t>Math</a:t>
            </a:r>
            <a:endParaRPr kumimoji="1" lang="ja-JP" altLang="en-US" dirty="0"/>
          </a:p>
        </p:txBody>
      </p:sp>
      <p:sp>
        <p:nvSpPr>
          <p:cNvPr id="7" name="テキスト プレースホルダー 6"/>
          <p:cNvSpPr>
            <a:spLocks noGrp="1"/>
          </p:cNvSpPr>
          <p:nvPr>
            <p:ph type="body" sz="quarter" idx="26"/>
          </p:nvPr>
        </p:nvSpPr>
        <p:spPr>
          <a:xfrm>
            <a:off x="4822726" y="1768125"/>
            <a:ext cx="11611290" cy="1350150"/>
          </a:xfrm>
        </p:spPr>
        <p:txBody>
          <a:bodyPr/>
          <a:lstStyle/>
          <a:p>
            <a:r>
              <a:rPr kumimoji="1" lang="en-US" altLang="ja-JP" sz="2800" dirty="0"/>
              <a:t>We ran extensive tests on mathematics and probabilities, intersections , correct formulas.</a:t>
            </a:r>
          </a:p>
          <a:p>
            <a:endParaRPr kumimoji="1" lang="ja-JP" altLang="en-US" dirty="0"/>
          </a:p>
        </p:txBody>
      </p:sp>
      <p:sp>
        <p:nvSpPr>
          <p:cNvPr id="8" name="テキスト プレースホルダー 7"/>
          <p:cNvSpPr>
            <a:spLocks noGrp="1"/>
          </p:cNvSpPr>
          <p:nvPr>
            <p:ph type="body" sz="quarter" idx="27"/>
          </p:nvPr>
        </p:nvSpPr>
        <p:spPr/>
        <p:txBody>
          <a:bodyPr/>
          <a:lstStyle/>
          <a:p>
            <a:r>
              <a:rPr kumimoji="1" lang="en-US" altLang="ja-JP" dirty="0"/>
              <a:t>Cryptography</a:t>
            </a:r>
            <a:endParaRPr kumimoji="1" lang="ja-JP" altLang="en-US" dirty="0"/>
          </a:p>
        </p:txBody>
      </p:sp>
      <p:sp>
        <p:nvSpPr>
          <p:cNvPr id="9" name="テキスト プレースホルダー 8"/>
          <p:cNvSpPr>
            <a:spLocks noGrp="1"/>
          </p:cNvSpPr>
          <p:nvPr>
            <p:ph type="body" sz="quarter" idx="28"/>
          </p:nvPr>
        </p:nvSpPr>
        <p:spPr/>
        <p:txBody>
          <a:bodyPr/>
          <a:lstStyle/>
          <a:p>
            <a:r>
              <a:rPr kumimoji="1" lang="en-US" altLang="ja-JP" sz="2800" dirty="0"/>
              <a:t>Tests that the cryptographic functions work as expected, encrypt </a:t>
            </a:r>
            <a:r>
              <a:rPr kumimoji="1" lang="en-US" altLang="ja-JP" sz="2800"/>
              <a:t>and decrypt </a:t>
            </a:r>
            <a:r>
              <a:rPr kumimoji="1" lang="en-US" altLang="ja-JP" sz="2800" dirty="0"/>
              <a:t>the information as expected.</a:t>
            </a:r>
            <a:endParaRPr kumimoji="1" lang="ja-JP" altLang="en-US" sz="2800" dirty="0"/>
          </a:p>
        </p:txBody>
      </p:sp>
      <p:sp>
        <p:nvSpPr>
          <p:cNvPr id="10" name="テキスト プレースホルダー 9"/>
          <p:cNvSpPr>
            <a:spLocks noGrp="1"/>
          </p:cNvSpPr>
          <p:nvPr>
            <p:ph type="body" sz="quarter" idx="29"/>
          </p:nvPr>
        </p:nvSpPr>
        <p:spPr>
          <a:xfrm>
            <a:off x="637261" y="5094437"/>
            <a:ext cx="3870430" cy="773203"/>
          </a:xfrm>
        </p:spPr>
        <p:txBody>
          <a:bodyPr/>
          <a:lstStyle/>
          <a:p>
            <a:r>
              <a:rPr kumimoji="1" lang="en-US" altLang="ja-JP" dirty="0"/>
              <a:t>Communication</a:t>
            </a:r>
            <a:endParaRPr kumimoji="1" lang="ja-JP" altLang="en-US" dirty="0"/>
          </a:p>
        </p:txBody>
      </p:sp>
      <p:sp>
        <p:nvSpPr>
          <p:cNvPr id="11" name="テキスト プレースホルダー 10"/>
          <p:cNvSpPr>
            <a:spLocks noGrp="1"/>
          </p:cNvSpPr>
          <p:nvPr>
            <p:ph type="body" sz="quarter" idx="30"/>
          </p:nvPr>
        </p:nvSpPr>
        <p:spPr/>
        <p:txBody>
          <a:bodyPr/>
          <a:lstStyle/>
          <a:p>
            <a:r>
              <a:rPr kumimoji="1" lang="en-US" altLang="ja-JP" sz="2800" dirty="0"/>
              <a:t>Unit tests were performed.</a:t>
            </a:r>
            <a:endParaRPr kumimoji="1" lang="ja-JP" altLang="en-US" sz="2800" dirty="0"/>
          </a:p>
        </p:txBody>
      </p:sp>
      <p:sp>
        <p:nvSpPr>
          <p:cNvPr id="12" name="テキスト プレースホルダー 11"/>
          <p:cNvSpPr>
            <a:spLocks noGrp="1"/>
          </p:cNvSpPr>
          <p:nvPr>
            <p:ph type="body" sz="quarter" idx="31"/>
          </p:nvPr>
        </p:nvSpPr>
        <p:spPr/>
        <p:txBody>
          <a:bodyPr/>
          <a:lstStyle/>
          <a:p>
            <a:r>
              <a:rPr kumimoji="1" lang="en-US" altLang="ja-JP" dirty="0"/>
              <a:t>Compatibility</a:t>
            </a:r>
            <a:endParaRPr kumimoji="1" lang="ja-JP" altLang="en-US" dirty="0"/>
          </a:p>
        </p:txBody>
      </p:sp>
      <p:sp>
        <p:nvSpPr>
          <p:cNvPr id="13" name="テキスト プレースホルダー 12"/>
          <p:cNvSpPr>
            <a:spLocks noGrp="1"/>
          </p:cNvSpPr>
          <p:nvPr>
            <p:ph type="body" sz="quarter" idx="32"/>
          </p:nvPr>
        </p:nvSpPr>
        <p:spPr/>
        <p:txBody>
          <a:bodyPr/>
          <a:lstStyle/>
          <a:p>
            <a:r>
              <a:rPr kumimoji="1" lang="en-US" altLang="ja-JP" sz="2800" dirty="0"/>
              <a:t>Check that the process works on different IoT devices with different hardware / software.</a:t>
            </a:r>
            <a:endParaRPr kumimoji="1" lang="ja-JP" altLang="en-US" sz="2800" dirty="0"/>
          </a:p>
        </p:txBody>
      </p:sp>
      <p:sp>
        <p:nvSpPr>
          <p:cNvPr id="14" name="テキスト プレースホルダー 13"/>
          <p:cNvSpPr>
            <a:spLocks noGrp="1"/>
          </p:cNvSpPr>
          <p:nvPr>
            <p:ph type="body" sz="quarter" idx="33"/>
          </p:nvPr>
        </p:nvSpPr>
        <p:spPr/>
        <p:txBody>
          <a:bodyPr/>
          <a:lstStyle/>
          <a:p>
            <a:r>
              <a:rPr kumimoji="1" lang="en-US" altLang="ja-JP" dirty="0"/>
              <a:t>Maintenance</a:t>
            </a:r>
            <a:endParaRPr kumimoji="1" lang="ja-JP" altLang="en-US" dirty="0"/>
          </a:p>
        </p:txBody>
      </p:sp>
      <p:sp>
        <p:nvSpPr>
          <p:cNvPr id="15" name="テキスト プレースホルダー 14"/>
          <p:cNvSpPr>
            <a:spLocks noGrp="1"/>
          </p:cNvSpPr>
          <p:nvPr>
            <p:ph type="body" sz="quarter" idx="34"/>
          </p:nvPr>
        </p:nvSpPr>
        <p:spPr/>
        <p:txBody>
          <a:bodyPr/>
          <a:lstStyle/>
          <a:p>
            <a:r>
              <a:rPr kumimoji="1" lang="en-US" altLang="ja-JP" sz="2800" dirty="0"/>
              <a:t>The code is written in a simple, clear and documented manner.</a:t>
            </a:r>
          </a:p>
        </p:txBody>
      </p:sp>
      <p:sp>
        <p:nvSpPr>
          <p:cNvPr id="16" name="フッター プレースホルダー 1">
            <a:extLst>
              <a:ext uri="{FF2B5EF4-FFF2-40B4-BE49-F238E27FC236}">
                <a16:creationId xmlns:a16="http://schemas.microsoft.com/office/drawing/2014/main" xmlns="" id="{693A22C4-04BF-4DBD-BEAA-3A10B4D89BA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94497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14</a:t>
            </a:fld>
            <a:endParaRPr lang="en-US" dirty="0"/>
          </a:p>
        </p:txBody>
      </p:sp>
      <p:sp>
        <p:nvSpPr>
          <p:cNvPr id="15" name="テキスト プレースホルダー 14"/>
          <p:cNvSpPr>
            <a:spLocks noGrp="1"/>
          </p:cNvSpPr>
          <p:nvPr>
            <p:ph type="body" sz="quarter" idx="18"/>
          </p:nvPr>
        </p:nvSpPr>
        <p:spPr>
          <a:xfrm>
            <a:off x="1312336" y="1996094"/>
            <a:ext cx="4312026" cy="1625815"/>
          </a:xfrm>
        </p:spPr>
        <p:txBody>
          <a:bodyPr/>
          <a:lstStyle/>
          <a:p>
            <a:r>
              <a:rPr kumimoji="1" lang="en-US" altLang="ja-JP" sz="3200" dirty="0"/>
              <a:t>The software must be compatible with the device it is running on</a:t>
            </a:r>
            <a:endParaRPr kumimoji="1" lang="ja-JP" altLang="en-US" sz="3200" dirty="0"/>
          </a:p>
        </p:txBody>
      </p:sp>
      <p:sp>
        <p:nvSpPr>
          <p:cNvPr id="16" name="テキスト プレースホルダー 15"/>
          <p:cNvSpPr>
            <a:spLocks noGrp="1"/>
          </p:cNvSpPr>
          <p:nvPr>
            <p:ph type="body" sz="quarter" idx="19"/>
          </p:nvPr>
        </p:nvSpPr>
        <p:spPr>
          <a:xfrm>
            <a:off x="1312336" y="5084048"/>
            <a:ext cx="4496273" cy="1625815"/>
          </a:xfrm>
        </p:spPr>
        <p:txBody>
          <a:bodyPr/>
          <a:lstStyle/>
          <a:p>
            <a:r>
              <a:rPr kumimoji="1" lang="en-US" altLang="ja-JP" sz="3200" dirty="0"/>
              <a:t>Research project is understanding subjects to their own depth</a:t>
            </a:r>
            <a:endParaRPr kumimoji="1" lang="ja-JP" altLang="en-US" sz="3200" dirty="0"/>
          </a:p>
        </p:txBody>
      </p:sp>
      <p:sp>
        <p:nvSpPr>
          <p:cNvPr id="17" name="テキスト プレースホルダー 16"/>
          <p:cNvSpPr>
            <a:spLocks noGrp="1"/>
          </p:cNvSpPr>
          <p:nvPr>
            <p:ph type="body" sz="quarter" idx="20"/>
          </p:nvPr>
        </p:nvSpPr>
        <p:spPr>
          <a:xfrm>
            <a:off x="12293556" y="2003668"/>
            <a:ext cx="4312026" cy="1625815"/>
          </a:xfrm>
        </p:spPr>
        <p:txBody>
          <a:bodyPr/>
          <a:lstStyle/>
          <a:p>
            <a:r>
              <a:rPr kumimoji="1" lang="en-US" altLang="ja-JP" sz="3200" dirty="0"/>
              <a:t>Emphasis on thought and planning before writing any code</a:t>
            </a:r>
            <a:endParaRPr kumimoji="1" lang="ja-JP" altLang="en-US" sz="3200" dirty="0"/>
          </a:p>
        </p:txBody>
      </p:sp>
      <p:sp>
        <p:nvSpPr>
          <p:cNvPr id="18" name="テキスト プレースホルダー 17"/>
          <p:cNvSpPr>
            <a:spLocks noGrp="1"/>
          </p:cNvSpPr>
          <p:nvPr>
            <p:ph type="body" sz="quarter" idx="21"/>
          </p:nvPr>
        </p:nvSpPr>
        <p:spPr>
          <a:xfrm>
            <a:off x="12338561" y="5084048"/>
            <a:ext cx="4532825" cy="1625815"/>
          </a:xfrm>
        </p:spPr>
        <p:txBody>
          <a:bodyPr/>
          <a:lstStyle/>
          <a:p>
            <a:r>
              <a:rPr kumimoji="1" lang="en-US" altLang="ja-JP" sz="3200" dirty="0"/>
              <a:t>A thorough search of all available databases</a:t>
            </a:r>
            <a:endParaRPr kumimoji="1" lang="ja-JP" altLang="en-US" sz="3200" dirty="0"/>
          </a:p>
        </p:txBody>
      </p:sp>
      <p:sp>
        <p:nvSpPr>
          <p:cNvPr id="13" name="タイトル 12"/>
          <p:cNvSpPr>
            <a:spLocks noGrp="1"/>
          </p:cNvSpPr>
          <p:nvPr>
            <p:ph type="title"/>
          </p:nvPr>
        </p:nvSpPr>
        <p:spPr/>
        <p:txBody>
          <a:bodyPr/>
          <a:lstStyle/>
          <a:p>
            <a:r>
              <a:rPr kumimoji="1" lang="en-US" altLang="ja-JP" sz="7200" b="1" dirty="0"/>
              <a:t>Conclusions</a:t>
            </a:r>
            <a:endParaRPr kumimoji="1" lang="ja-JP" altLang="en-US" sz="7200" b="1" dirty="0"/>
          </a:p>
        </p:txBody>
      </p:sp>
      <p:sp>
        <p:nvSpPr>
          <p:cNvPr id="14" name="テキスト プレースホルダー 13"/>
          <p:cNvSpPr>
            <a:spLocks noGrp="1"/>
          </p:cNvSpPr>
          <p:nvPr>
            <p:ph type="body" sz="quarter" idx="16"/>
          </p:nvPr>
        </p:nvSpPr>
        <p:spPr/>
        <p:txBody>
          <a:bodyPr/>
          <a:lstStyle/>
          <a:p>
            <a:r>
              <a:rPr kumimoji="1" lang="en-US" altLang="ja-JP" sz="6600" dirty="0"/>
              <a:t>The main thing is not to give up!</a:t>
            </a:r>
            <a:endParaRPr kumimoji="1" lang="ja-JP" altLang="en-US" sz="6600" dirty="0"/>
          </a:p>
        </p:txBody>
      </p:sp>
      <p:sp>
        <p:nvSpPr>
          <p:cNvPr id="9" name="フッター プレースホルダー 1">
            <a:extLst>
              <a:ext uri="{FF2B5EF4-FFF2-40B4-BE49-F238E27FC236}">
                <a16:creationId xmlns:a16="http://schemas.microsoft.com/office/drawing/2014/main" xmlns="" id="{C1577A6C-57FA-4A10-B958-4E81EFB97CE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58588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xmlns="" id="{1434B0D8-4892-49C2-AE9E-1745266092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503246" cy="10287000"/>
          </a:xfrm>
          <a:prstGeom prst="rect">
            <a:avLst/>
          </a:prstGeom>
        </p:spPr>
      </p:pic>
      <p:sp>
        <p:nvSpPr>
          <p:cNvPr id="2" name="テキスト プレースホルダー 1"/>
          <p:cNvSpPr>
            <a:spLocks noGrp="1"/>
          </p:cNvSpPr>
          <p:nvPr>
            <p:ph type="body" sz="quarter" idx="15"/>
          </p:nvPr>
        </p:nvSpPr>
        <p:spPr>
          <a:xfrm>
            <a:off x="8877507" y="1687688"/>
            <a:ext cx="9226025" cy="3240360"/>
          </a:xfrm>
        </p:spPr>
        <p:txBody>
          <a:bodyPr/>
          <a:lstStyle/>
          <a:p>
            <a:r>
              <a:rPr kumimoji="1" lang="en-US" altLang="ja-JP" dirty="0"/>
              <a:t>Demo…</a:t>
            </a:r>
            <a:endParaRPr kumimoji="1" lang="ja-JP" altLang="en-US" dirty="0"/>
          </a:p>
        </p:txBody>
      </p:sp>
      <p:sp>
        <p:nvSpPr>
          <p:cNvPr id="3" name="テキスト プレースホルダー 2"/>
          <p:cNvSpPr>
            <a:spLocks noGrp="1"/>
          </p:cNvSpPr>
          <p:nvPr>
            <p:ph type="body" sz="quarter" idx="23"/>
          </p:nvPr>
        </p:nvSpPr>
        <p:spPr>
          <a:xfrm>
            <a:off x="8877508" y="5143500"/>
            <a:ext cx="9226025" cy="3307868"/>
          </a:xfrm>
        </p:spPr>
        <p:txBody>
          <a:bodyPr/>
          <a:lstStyle/>
          <a:p>
            <a:r>
              <a:rPr kumimoji="1" lang="en-US" altLang="ja-JP" sz="4400" dirty="0"/>
              <a:t>We'll see a running demo on three Raspberry Pi 3 devices.</a:t>
            </a:r>
          </a:p>
          <a:p>
            <a:r>
              <a:rPr kumimoji="1" lang="en-US" altLang="ja-JP" sz="4400" dirty="0"/>
              <a:t>When one will be the master and the other two will be clients</a:t>
            </a:r>
            <a:endParaRPr kumimoji="1" lang="ja-JP" altLang="en-US" sz="4400" dirty="0"/>
          </a:p>
        </p:txBody>
      </p:sp>
    </p:spTree>
    <p:extLst>
      <p:ext uri="{BB962C8B-B14F-4D97-AF65-F5344CB8AC3E}">
        <p14:creationId xmlns:p14="http://schemas.microsoft.com/office/powerpoint/2010/main" val="106609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dirty="0"/>
              <a:t>THANK </a:t>
            </a:r>
            <a:r>
              <a:rPr kumimoji="1" lang="en-US" altLang="ja-JP" dirty="0">
                <a:solidFill>
                  <a:schemeClr val="accent1"/>
                </a:solidFill>
              </a:rPr>
              <a:t>Y</a:t>
            </a:r>
            <a:r>
              <a:rPr kumimoji="1" lang="en-US" altLang="ja-JP" dirty="0"/>
              <a:t>OU!</a:t>
            </a:r>
            <a:endParaRPr kumimoji="1" lang="ja-JP" altLang="en-US" dirty="0"/>
          </a:p>
        </p:txBody>
      </p:sp>
      <p:sp>
        <p:nvSpPr>
          <p:cNvPr id="6" name="テキスト プレースホルダー 5"/>
          <p:cNvSpPr>
            <a:spLocks noGrp="1"/>
          </p:cNvSpPr>
          <p:nvPr>
            <p:ph type="body" sz="quarter" idx="16"/>
          </p:nvPr>
        </p:nvSpPr>
        <p:spPr/>
        <p:txBody>
          <a:bodyPr/>
          <a:lstStyle/>
          <a:p>
            <a:r>
              <a:rPr kumimoji="1" lang="en-US" altLang="ja-JP" dirty="0"/>
              <a:t>ANY QUESTIONS?</a:t>
            </a:r>
            <a:endParaRPr kumimoji="1" lang="ja-JP" altLang="en-US" dirty="0"/>
          </a:p>
        </p:txBody>
      </p:sp>
    </p:spTree>
    <p:extLst>
      <p:ext uri="{BB962C8B-B14F-4D97-AF65-F5344CB8AC3E}">
        <p14:creationId xmlns:p14="http://schemas.microsoft.com/office/powerpoint/2010/main" val="385285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2</a:t>
            </a:fld>
            <a:endParaRPr lang="en-US" dirty="0"/>
          </a:p>
        </p:txBody>
      </p:sp>
      <p:sp>
        <p:nvSpPr>
          <p:cNvPr id="17" name="テキスト プレースホルダー 16"/>
          <p:cNvSpPr>
            <a:spLocks noGrp="1"/>
          </p:cNvSpPr>
          <p:nvPr>
            <p:ph type="body" sz="quarter" idx="15"/>
          </p:nvPr>
        </p:nvSpPr>
        <p:spPr/>
        <p:txBody>
          <a:bodyPr/>
          <a:lstStyle/>
          <a:p>
            <a:r>
              <a:rPr kumimoji="1" lang="en-US" altLang="ja-JP" dirty="0"/>
              <a:t>The problem</a:t>
            </a:r>
            <a:endParaRPr kumimoji="1" lang="ja-JP" altLang="en-US" dirty="0"/>
          </a:p>
        </p:txBody>
      </p:sp>
      <p:sp>
        <p:nvSpPr>
          <p:cNvPr id="18" name="テキスト プレースホルダー 17"/>
          <p:cNvSpPr>
            <a:spLocks noGrp="1"/>
          </p:cNvSpPr>
          <p:nvPr>
            <p:ph type="body" sz="quarter" idx="16"/>
          </p:nvPr>
        </p:nvSpPr>
        <p:spPr/>
        <p:txBody>
          <a:bodyPr/>
          <a:lstStyle/>
          <a:p>
            <a:r>
              <a:rPr kumimoji="1" lang="en-US" altLang="ja-JP" sz="2800" dirty="0"/>
              <a:t>Some security application issues with IoT devices</a:t>
            </a:r>
            <a:endParaRPr kumimoji="1" lang="ja-JP" altLang="en-US" sz="2800" dirty="0"/>
          </a:p>
        </p:txBody>
      </p:sp>
      <p:sp>
        <p:nvSpPr>
          <p:cNvPr id="19" name="テキスト プレースホルダー 18"/>
          <p:cNvSpPr>
            <a:spLocks noGrp="1"/>
          </p:cNvSpPr>
          <p:nvPr>
            <p:ph type="body" sz="quarter" idx="32"/>
          </p:nvPr>
        </p:nvSpPr>
        <p:spPr>
          <a:xfrm>
            <a:off x="4233237" y="872448"/>
            <a:ext cx="9950529" cy="1395154"/>
          </a:xfrm>
        </p:spPr>
        <p:txBody>
          <a:bodyPr/>
          <a:lstStyle/>
          <a:p>
            <a:r>
              <a:rPr kumimoji="1" lang="en-US" altLang="ja-JP" sz="2400" dirty="0"/>
              <a:t>With the increasing use of them, security breaches have been exploited them to attack sensitive systems.</a:t>
            </a:r>
            <a:endParaRPr kumimoji="1" lang="ja-JP" altLang="en-US" sz="2400" dirty="0"/>
          </a:p>
          <a:p>
            <a:endParaRPr kumimoji="1" lang="ja-JP" altLang="en-US" sz="2400" dirty="0"/>
          </a:p>
        </p:txBody>
      </p:sp>
      <p:sp>
        <p:nvSpPr>
          <p:cNvPr id="20" name="テキスト プレースホルダー 19"/>
          <p:cNvSpPr>
            <a:spLocks noGrp="1"/>
          </p:cNvSpPr>
          <p:nvPr>
            <p:ph type="body" sz="quarter" idx="33"/>
          </p:nvPr>
        </p:nvSpPr>
        <p:spPr/>
        <p:txBody>
          <a:bodyPr/>
          <a:lstStyle/>
          <a:p>
            <a:r>
              <a:rPr kumimoji="1" lang="en-US" altLang="ja-JP" sz="2400" dirty="0"/>
              <a:t>IoT devices are usually cheap and small, and have weak processing capabilities and few other resources. </a:t>
            </a:r>
            <a:endParaRPr kumimoji="1" lang="ja-JP" altLang="en-US" sz="2400" dirty="0"/>
          </a:p>
        </p:txBody>
      </p:sp>
      <p:sp>
        <p:nvSpPr>
          <p:cNvPr id="21" name="テキスト プレースホルダー 20"/>
          <p:cNvSpPr>
            <a:spLocks noGrp="1"/>
          </p:cNvSpPr>
          <p:nvPr>
            <p:ph type="body" sz="quarter" idx="34"/>
          </p:nvPr>
        </p:nvSpPr>
        <p:spPr/>
        <p:txBody>
          <a:bodyPr/>
          <a:lstStyle/>
          <a:p>
            <a:r>
              <a:rPr kumimoji="1" lang="en-US" altLang="ja-JP" sz="2400" dirty="0"/>
              <a:t>Makes it difficult to manage and monitor the state of network security by outside parties and requires internal and independent implementation of security principles.</a:t>
            </a:r>
            <a:endParaRPr kumimoji="1" lang="ja-JP" altLang="en-US" sz="2400" dirty="0"/>
          </a:p>
        </p:txBody>
      </p:sp>
      <p:sp>
        <p:nvSpPr>
          <p:cNvPr id="12" name="フッター プレースホルダー 1">
            <a:extLst>
              <a:ext uri="{FF2B5EF4-FFF2-40B4-BE49-F238E27FC236}">
                <a16:creationId xmlns:a16="http://schemas.microsoft.com/office/drawing/2014/main" xmlns="" id="{BA806D38-A9E3-48B7-A8E0-195460B99E46}"/>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493720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3</a:t>
            </a:fld>
            <a:endParaRPr lang="en-US" dirty="0"/>
          </a:p>
        </p:txBody>
      </p:sp>
      <p:sp>
        <p:nvSpPr>
          <p:cNvPr id="4" name="テキスト プレースホルダー 3"/>
          <p:cNvSpPr>
            <a:spLocks noGrp="1"/>
          </p:cNvSpPr>
          <p:nvPr>
            <p:ph type="body" sz="quarter" idx="39"/>
          </p:nvPr>
        </p:nvSpPr>
        <p:spPr/>
        <p:txBody>
          <a:bodyPr/>
          <a:lstStyle/>
          <a:p>
            <a:pPr marL="0" indent="0" algn="ctr">
              <a:buNone/>
            </a:pPr>
            <a:endParaRPr kumimoji="1" lang="en-US" altLang="ja-JP" sz="6600" dirty="0"/>
          </a:p>
          <a:p>
            <a:pPr marL="0" indent="0" algn="ctr">
              <a:buNone/>
            </a:pPr>
            <a:r>
              <a:rPr kumimoji="1" lang="en-US" altLang="ja-JP" sz="6600" dirty="0"/>
              <a:t>This project focuses on IoT's own local networks rather than those connected to the Internet. </a:t>
            </a:r>
          </a:p>
          <a:p>
            <a:pPr lvl="1"/>
            <a:endParaRPr kumimoji="1" lang="ja-JP" altLang="en-US" dirty="0"/>
          </a:p>
        </p:txBody>
      </p:sp>
      <p:pic>
        <p:nvPicPr>
          <p:cNvPr id="6" name="図プレースホルダー 5"/>
          <p:cNvPicPr>
            <a:picLocks noGrp="1" noChangeAspect="1"/>
          </p:cNvPicPr>
          <p:nvPr>
            <p:ph type="pic" sz="quarter" idx="18"/>
          </p:nvPr>
        </p:nvPicPr>
        <p:blipFill>
          <a:blip r:embed="rId2" cstate="print">
            <a:extLst>
              <a:ext uri="{28A0092B-C50C-407E-A947-70E740481C1C}">
                <a14:useLocalDpi xmlns:a14="http://schemas.microsoft.com/office/drawing/2010/main" val="0"/>
              </a:ext>
            </a:extLst>
          </a:blip>
          <a:srcRect/>
          <a:stretch>
            <a:fillRect/>
          </a:stretch>
        </p:blipFill>
        <p:spPr/>
      </p:pic>
      <p:sp>
        <p:nvSpPr>
          <p:cNvPr id="7" name="フッター プレースホルダー 1">
            <a:extLst>
              <a:ext uri="{FF2B5EF4-FFF2-40B4-BE49-F238E27FC236}">
                <a16:creationId xmlns:a16="http://schemas.microsoft.com/office/drawing/2014/main" xmlns="" id="{72B2CD32-04F0-4C90-820F-BEB95EB8851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150072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4"/>
          <p:cNvSpPr>
            <a:spLocks noGrp="1"/>
          </p:cNvSpPr>
          <p:nvPr>
            <p:ph type="title"/>
          </p:nvPr>
        </p:nvSpPr>
        <p:spPr>
          <a:xfrm>
            <a:off x="693992" y="453851"/>
            <a:ext cx="16800134" cy="1355384"/>
          </a:xfrm>
        </p:spPr>
        <p:txBody>
          <a:bodyPr/>
          <a:lstStyle/>
          <a:p>
            <a:r>
              <a:rPr kumimoji="1" lang="en-US" altLang="ja-JP" sz="4800" b="1" dirty="0"/>
              <a:t>AGREEGMENT ON A COMMON KEY</a:t>
            </a:r>
            <a:endParaRPr kumimoji="1" lang="ja-JP" altLang="en-US" b="1"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4</a:t>
            </a:fld>
            <a:endParaRPr lang="en-US" dirty="0"/>
          </a:p>
        </p:txBody>
      </p:sp>
      <p:sp>
        <p:nvSpPr>
          <p:cNvPr id="16" name="テキスト プレースホルダー 15"/>
          <p:cNvSpPr>
            <a:spLocks noGrp="1"/>
          </p:cNvSpPr>
          <p:nvPr>
            <p:ph type="body" sz="quarter" idx="14"/>
          </p:nvPr>
        </p:nvSpPr>
        <p:spPr>
          <a:xfrm>
            <a:off x="1141318" y="2308185"/>
            <a:ext cx="7641849" cy="1260140"/>
          </a:xfrm>
        </p:spPr>
        <p:txBody>
          <a:bodyPr/>
          <a:lstStyle/>
          <a:p>
            <a:r>
              <a:rPr kumimoji="1" lang="en-US" altLang="ja-JP" dirty="0"/>
              <a:t>1. Provide a single key for all devices</a:t>
            </a:r>
            <a:endParaRPr kumimoji="1" lang="ja-JP" altLang="en-US" dirty="0"/>
          </a:p>
        </p:txBody>
      </p:sp>
      <p:sp>
        <p:nvSpPr>
          <p:cNvPr id="18" name="テキスト プレースホルダー 17"/>
          <p:cNvSpPr>
            <a:spLocks noGrp="1"/>
          </p:cNvSpPr>
          <p:nvPr>
            <p:ph type="body" sz="quarter" idx="16"/>
          </p:nvPr>
        </p:nvSpPr>
        <p:spPr>
          <a:xfrm>
            <a:off x="9557252" y="2128165"/>
            <a:ext cx="7641849" cy="1440160"/>
          </a:xfrm>
        </p:spPr>
        <p:txBody>
          <a:bodyPr/>
          <a:lstStyle/>
          <a:p>
            <a:r>
              <a:rPr kumimoji="1" lang="en-US" altLang="ja-JP" dirty="0"/>
              <a:t>2. Handshake between each pair of devices</a:t>
            </a:r>
            <a:endParaRPr kumimoji="1" lang="ja-JP" altLang="en-US" dirty="0"/>
          </a:p>
        </p:txBody>
      </p:sp>
      <p:sp>
        <p:nvSpPr>
          <p:cNvPr id="65" name="フッター プレースホルダー 1">
            <a:extLst>
              <a:ext uri="{FF2B5EF4-FFF2-40B4-BE49-F238E27FC236}">
                <a16:creationId xmlns:a16="http://schemas.microsoft.com/office/drawing/2014/main" xmlns="" id="{F91201FE-E1B6-454A-9AA3-DF4B6821D99B}"/>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701914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テキスト プレースホルダー 28"/>
          <p:cNvSpPr>
            <a:spLocks noGrp="1"/>
          </p:cNvSpPr>
          <p:nvPr>
            <p:ph type="body" sz="quarter" idx="15"/>
          </p:nvPr>
        </p:nvSpPr>
        <p:spPr/>
        <p:txBody>
          <a:bodyPr/>
          <a:lstStyle/>
          <a:p>
            <a:r>
              <a:rPr kumimoji="1" lang="en-US" altLang="ja-JP" sz="13800" b="1" dirty="0"/>
              <a:t>Our Solution</a:t>
            </a:r>
            <a:endParaRPr kumimoji="1" lang="ja-JP" altLang="en-US" sz="19900" dirty="0"/>
          </a:p>
        </p:txBody>
      </p:sp>
      <p:sp>
        <p:nvSpPr>
          <p:cNvPr id="30" name="テキスト プレースホルダー 29"/>
          <p:cNvSpPr>
            <a:spLocks noGrp="1"/>
          </p:cNvSpPr>
          <p:nvPr>
            <p:ph type="body" sz="quarter" idx="23"/>
          </p:nvPr>
        </p:nvSpPr>
        <p:spPr/>
        <p:txBody>
          <a:bodyPr/>
          <a:lstStyle/>
          <a:p>
            <a:pPr fontAlgn="ctr"/>
            <a:r>
              <a:rPr kumimoji="1" lang="en-US" altLang="ja-JP" sz="5400" b="1" dirty="0">
                <a:solidFill>
                  <a:schemeClr val="accent1"/>
                </a:solidFill>
              </a:rPr>
              <a:t>New security protocol for IoT device network</a:t>
            </a:r>
            <a:endParaRPr lang="en-US" sz="5400" b="1" dirty="0">
              <a:solidFill>
                <a:schemeClr val="accent1"/>
              </a:solidFill>
            </a:endParaRPr>
          </a:p>
          <a:p>
            <a:r>
              <a:rPr lang="en-US" sz="3600" dirty="0"/>
              <a:t>Sharing keys between the devices on the network in a probability manner, so that there is probably enough overlap between key groups that hold two devices. </a:t>
            </a:r>
          </a:p>
          <a:p>
            <a:r>
              <a:rPr lang="en-US" sz="3600" dirty="0"/>
              <a:t>This protocol is designed for small networks, and may be used in large networks with hierarchical implementation.</a:t>
            </a:r>
          </a:p>
          <a:p>
            <a:endParaRPr kumimoji="1" lang="ja-JP" altLang="en-US" dirty="0"/>
          </a:p>
        </p:txBody>
      </p:sp>
      <p:sp>
        <p:nvSpPr>
          <p:cNvPr id="5" name="フッター プレースホルダー 1">
            <a:extLst>
              <a:ext uri="{FF2B5EF4-FFF2-40B4-BE49-F238E27FC236}">
                <a16:creationId xmlns:a16="http://schemas.microsoft.com/office/drawing/2014/main" xmlns="" id="{446EA85F-196B-48DB-B892-9B92ACA14BE6}"/>
              </a:ext>
            </a:extLst>
          </p:cNvPr>
          <p:cNvSpPr txBox="1">
            <a:spLocks/>
          </p:cNvSpPr>
          <p:nvPr/>
        </p:nvSpPr>
        <p:spPr>
          <a:xfrm>
            <a:off x="9413236" y="9727482"/>
            <a:ext cx="7776864" cy="547688"/>
          </a:xfrm>
          <a:prstGeom prst="rect">
            <a:avLst/>
          </a:prstGeom>
        </p:spPr>
        <p:txBody>
          <a:bodyPr/>
          <a:ls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a:lstStyle>
          <a:p>
            <a:pPr algn="r"/>
            <a:r>
              <a:rPr lang="en-US" sz="2100" b="1" dirty="0">
                <a:solidFill>
                  <a:schemeClr val="bg1">
                    <a:lumMod val="75000"/>
                  </a:schemeClr>
                </a:solidFill>
              </a:rPr>
              <a:t>Probability Based Keys Sharing for IoT</a:t>
            </a:r>
            <a:endParaRPr lang="en-US" sz="2100" dirty="0">
              <a:solidFill>
                <a:schemeClr val="bg1">
                  <a:lumMod val="75000"/>
                </a:schemeClr>
              </a:solidFill>
            </a:endParaRPr>
          </a:p>
        </p:txBody>
      </p:sp>
      <p:sp>
        <p:nvSpPr>
          <p:cNvPr id="2" name="TextBox 1">
            <a:extLst>
              <a:ext uri="{FF2B5EF4-FFF2-40B4-BE49-F238E27FC236}">
                <a16:creationId xmlns:a16="http://schemas.microsoft.com/office/drawing/2014/main" xmlns="" id="{DBEF0EC9-44D2-43BE-85CA-E4B8C29472DF}"/>
              </a:ext>
            </a:extLst>
          </p:cNvPr>
          <p:cNvSpPr txBox="1"/>
          <p:nvPr/>
        </p:nvSpPr>
        <p:spPr>
          <a:xfrm>
            <a:off x="17341308" y="9591367"/>
            <a:ext cx="945105" cy="584775"/>
          </a:xfrm>
          <a:prstGeom prst="rect">
            <a:avLst/>
          </a:prstGeom>
          <a:noFill/>
        </p:spPr>
        <p:txBody>
          <a:bodyPr wrap="square" rtlCol="1">
            <a:spAutoFit/>
          </a:bodyPr>
          <a:lstStyle/>
          <a:p>
            <a:r>
              <a:rPr lang="en-US" dirty="0"/>
              <a:t> </a:t>
            </a:r>
            <a:r>
              <a:rPr lang="en-US" dirty="0">
                <a:solidFill>
                  <a:schemeClr val="bg1">
                    <a:lumMod val="75000"/>
                  </a:schemeClr>
                </a:solidFill>
              </a:rPr>
              <a:t>5</a:t>
            </a:r>
            <a:endParaRPr lang="he-IL" dirty="0">
              <a:solidFill>
                <a:schemeClr val="bg1">
                  <a:lumMod val="75000"/>
                </a:schemeClr>
              </a:solidFill>
            </a:endParaRPr>
          </a:p>
        </p:txBody>
      </p:sp>
    </p:spTree>
    <p:extLst>
      <p:ext uri="{BB962C8B-B14F-4D97-AF65-F5344CB8AC3E}">
        <p14:creationId xmlns:p14="http://schemas.microsoft.com/office/powerpoint/2010/main" val="733278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1"/>
          </p:nvPr>
        </p:nvSpPr>
        <p:spPr/>
        <p:txBody>
          <a:bodyPr/>
          <a:lstStyle/>
          <a:p>
            <a:fld id="{387164BF-D67A-46C0-81D2-5BAF67C00C80}" type="slidenum">
              <a:rPr lang="en-US" smtClean="0"/>
              <a:pPr/>
              <a:t>6</a:t>
            </a:fld>
            <a:endParaRPr lang="en-US" dirty="0"/>
          </a:p>
        </p:txBody>
      </p:sp>
      <p:sp>
        <p:nvSpPr>
          <p:cNvPr id="19" name="テキスト プレースホルダー 18"/>
          <p:cNvSpPr>
            <a:spLocks noGrp="1"/>
          </p:cNvSpPr>
          <p:nvPr>
            <p:ph type="body" sz="quarter" idx="15"/>
          </p:nvPr>
        </p:nvSpPr>
        <p:spPr/>
        <p:txBody>
          <a:bodyPr/>
          <a:lstStyle/>
          <a:p>
            <a:r>
              <a:rPr kumimoji="1" lang="en-US" altLang="ja-JP" sz="3200" dirty="0"/>
              <a:t>STEP 1</a:t>
            </a:r>
            <a:endParaRPr kumimoji="1" lang="ja-JP" altLang="en-US" sz="3200" dirty="0"/>
          </a:p>
        </p:txBody>
      </p:sp>
      <p:sp>
        <p:nvSpPr>
          <p:cNvPr id="20" name="テキスト プレースホルダー 19"/>
          <p:cNvSpPr>
            <a:spLocks noGrp="1"/>
          </p:cNvSpPr>
          <p:nvPr>
            <p:ph type="body" sz="quarter" idx="20"/>
          </p:nvPr>
        </p:nvSpPr>
        <p:spPr>
          <a:xfrm>
            <a:off x="968695" y="6213368"/>
            <a:ext cx="3538537" cy="1380411"/>
          </a:xfrm>
        </p:spPr>
        <p:txBody>
          <a:bodyPr/>
          <a:lstStyle/>
          <a:p>
            <a:r>
              <a:rPr kumimoji="1" lang="en-US" altLang="ja-JP" sz="3600" dirty="0"/>
              <a:t>Find Master</a:t>
            </a:r>
            <a:endParaRPr kumimoji="1" lang="ja-JP" altLang="en-US" sz="3600" dirty="0"/>
          </a:p>
        </p:txBody>
      </p:sp>
      <p:sp>
        <p:nvSpPr>
          <p:cNvPr id="22" name="テキスト プレースホルダー 21"/>
          <p:cNvSpPr>
            <a:spLocks noGrp="1"/>
          </p:cNvSpPr>
          <p:nvPr>
            <p:ph type="body" sz="quarter" idx="22"/>
          </p:nvPr>
        </p:nvSpPr>
        <p:spPr/>
        <p:txBody>
          <a:bodyPr/>
          <a:lstStyle/>
          <a:p>
            <a:pPr algn="ctr"/>
            <a:r>
              <a:rPr kumimoji="1" lang="en-US" altLang="ja-JP" sz="3200" dirty="0"/>
              <a:t>STEP 4</a:t>
            </a:r>
            <a:endParaRPr kumimoji="1" lang="ja-JP" altLang="en-US" sz="3200" dirty="0"/>
          </a:p>
        </p:txBody>
      </p:sp>
      <p:sp>
        <p:nvSpPr>
          <p:cNvPr id="23" name="テキスト プレースホルダー 22"/>
          <p:cNvSpPr>
            <a:spLocks noGrp="1"/>
          </p:cNvSpPr>
          <p:nvPr>
            <p:ph type="body" sz="quarter" idx="23"/>
          </p:nvPr>
        </p:nvSpPr>
        <p:spPr/>
        <p:txBody>
          <a:bodyPr/>
          <a:lstStyle/>
          <a:p>
            <a:pPr algn="ctr"/>
            <a:r>
              <a:rPr lang="en-US" sz="3200" dirty="0"/>
              <a:t>STEP 3</a:t>
            </a:r>
            <a:endParaRPr lang="he-IL" sz="3200" dirty="0"/>
          </a:p>
        </p:txBody>
      </p:sp>
      <p:sp>
        <p:nvSpPr>
          <p:cNvPr id="24" name="テキスト プレースホルダー 23"/>
          <p:cNvSpPr>
            <a:spLocks noGrp="1"/>
          </p:cNvSpPr>
          <p:nvPr>
            <p:ph type="body" sz="quarter" idx="24"/>
          </p:nvPr>
        </p:nvSpPr>
        <p:spPr/>
        <p:txBody>
          <a:bodyPr/>
          <a:lstStyle/>
          <a:p>
            <a:pPr algn="l"/>
            <a:r>
              <a:rPr kumimoji="1" lang="en-US" altLang="ja-JP" sz="3200" dirty="0"/>
              <a:t>STEP 5</a:t>
            </a:r>
            <a:endParaRPr kumimoji="1" lang="ja-JP" altLang="en-US" sz="3200" dirty="0"/>
          </a:p>
        </p:txBody>
      </p:sp>
      <p:sp>
        <p:nvSpPr>
          <p:cNvPr id="26" name="テキスト プレースホルダー 25"/>
          <p:cNvSpPr>
            <a:spLocks noGrp="1"/>
          </p:cNvSpPr>
          <p:nvPr>
            <p:ph type="body" sz="quarter" idx="26"/>
          </p:nvPr>
        </p:nvSpPr>
        <p:spPr>
          <a:xfrm>
            <a:off x="3750679" y="810142"/>
            <a:ext cx="3440831" cy="1380411"/>
          </a:xfrm>
        </p:spPr>
        <p:txBody>
          <a:bodyPr/>
          <a:lstStyle/>
          <a:p>
            <a:pPr algn="ctr"/>
            <a:r>
              <a:rPr kumimoji="1" lang="en-US" altLang="ja-JP" sz="3600" dirty="0"/>
              <a:t>Key Pool Size</a:t>
            </a:r>
            <a:endParaRPr kumimoji="1" lang="ja-JP" altLang="en-US" sz="3600" dirty="0"/>
          </a:p>
        </p:txBody>
      </p:sp>
      <p:sp>
        <p:nvSpPr>
          <p:cNvPr id="28" name="テキスト プレースホルダー 27"/>
          <p:cNvSpPr>
            <a:spLocks noGrp="1"/>
          </p:cNvSpPr>
          <p:nvPr>
            <p:ph type="body" sz="quarter" idx="28"/>
          </p:nvPr>
        </p:nvSpPr>
        <p:spPr>
          <a:xfrm>
            <a:off x="11284000" y="1974428"/>
            <a:ext cx="3324173" cy="1219319"/>
          </a:xfrm>
        </p:spPr>
        <p:txBody>
          <a:bodyPr/>
          <a:lstStyle/>
          <a:p>
            <a:r>
              <a:rPr kumimoji="1" lang="en-US" altLang="ja-JP" sz="3600" dirty="0" smtClean="0"/>
              <a:t>Common Key</a:t>
            </a:r>
            <a:endParaRPr kumimoji="1" lang="ja-JP" altLang="en-US" sz="3600" dirty="0"/>
          </a:p>
          <a:p>
            <a:endParaRPr kumimoji="1" lang="ja-JP" altLang="en-US" sz="1800" dirty="0"/>
          </a:p>
        </p:txBody>
      </p:sp>
      <p:sp>
        <p:nvSpPr>
          <p:cNvPr id="49" name="テキスト プレースホルダー 48"/>
          <p:cNvSpPr>
            <a:spLocks noGrp="1"/>
          </p:cNvSpPr>
          <p:nvPr>
            <p:ph type="body" sz="quarter" idx="38"/>
          </p:nvPr>
        </p:nvSpPr>
        <p:spPr/>
        <p:txBody>
          <a:bodyPr/>
          <a:lstStyle/>
          <a:p>
            <a:r>
              <a:rPr kumimoji="1" lang="en-US" altLang="ja-JP" dirty="0"/>
              <a:t>THE PROTOCOL</a:t>
            </a:r>
            <a:endParaRPr kumimoji="1" lang="ja-JP" altLang="en-US" dirty="0"/>
          </a:p>
        </p:txBody>
      </p:sp>
      <p:sp>
        <p:nvSpPr>
          <p:cNvPr id="50" name="テキスト プレースホルダー 49"/>
          <p:cNvSpPr>
            <a:spLocks noGrp="1"/>
          </p:cNvSpPr>
          <p:nvPr>
            <p:ph type="body" sz="quarter" idx="39"/>
          </p:nvPr>
        </p:nvSpPr>
        <p:spPr/>
        <p:txBody>
          <a:bodyPr/>
          <a:lstStyle/>
          <a:p>
            <a:r>
              <a:rPr kumimoji="1" lang="en-US" altLang="ja-JP" dirty="0"/>
              <a:t>A new security protocol for the IoT network by a new key management system based on probability key sharing between devices</a:t>
            </a:r>
            <a:endParaRPr kumimoji="1" lang="ja-JP" altLang="en-US" dirty="0"/>
          </a:p>
        </p:txBody>
      </p:sp>
      <p:sp>
        <p:nvSpPr>
          <p:cNvPr id="14" name="TextBox 13">
            <a:extLst>
              <a:ext uri="{FF2B5EF4-FFF2-40B4-BE49-F238E27FC236}">
                <a16:creationId xmlns:a16="http://schemas.microsoft.com/office/drawing/2014/main" xmlns="" id="{30A60B9B-D054-47A5-9B2F-198B562A318A}"/>
              </a:ext>
            </a:extLst>
          </p:cNvPr>
          <p:cNvSpPr txBox="1"/>
          <p:nvPr/>
        </p:nvSpPr>
        <p:spPr>
          <a:xfrm>
            <a:off x="527722" y="5891594"/>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4" name="TextBox 33">
            <a:extLst>
              <a:ext uri="{FF2B5EF4-FFF2-40B4-BE49-F238E27FC236}">
                <a16:creationId xmlns:a16="http://schemas.microsoft.com/office/drawing/2014/main" xmlns="" id="{FCFC4DFE-3528-4770-9FB0-B8A6E7B64B79}"/>
              </a:ext>
            </a:extLst>
          </p:cNvPr>
          <p:cNvSpPr txBox="1"/>
          <p:nvPr/>
        </p:nvSpPr>
        <p:spPr>
          <a:xfrm>
            <a:off x="10868875" y="49669"/>
            <a:ext cx="540060" cy="585065"/>
          </a:xfrm>
          <a:prstGeom prst="rect">
            <a:avLst/>
          </a:prstGeom>
          <a:noFill/>
        </p:spPr>
        <p:txBody>
          <a:bodyPr wrap="square" rtlCol="1">
            <a:spAutoFit/>
          </a:bodyPr>
          <a:lstStyle/>
          <a:p>
            <a:pPr algn="ctr"/>
            <a:r>
              <a:rPr lang="en-US" dirty="0">
                <a:solidFill>
                  <a:schemeClr val="bg1"/>
                </a:solidFill>
              </a:rPr>
              <a:t>1</a:t>
            </a:r>
            <a:endParaRPr lang="he-IL" dirty="0">
              <a:solidFill>
                <a:schemeClr val="bg1"/>
              </a:solidFill>
            </a:endParaRPr>
          </a:p>
        </p:txBody>
      </p:sp>
      <p:sp>
        <p:nvSpPr>
          <p:cNvPr id="35" name="TextBox 34">
            <a:extLst>
              <a:ext uri="{FF2B5EF4-FFF2-40B4-BE49-F238E27FC236}">
                <a16:creationId xmlns:a16="http://schemas.microsoft.com/office/drawing/2014/main" xmlns="" id="{29E1C245-D1CF-46C2-A60D-A8F3EE1F9F43}"/>
              </a:ext>
            </a:extLst>
          </p:cNvPr>
          <p:cNvSpPr txBox="1"/>
          <p:nvPr/>
        </p:nvSpPr>
        <p:spPr>
          <a:xfrm>
            <a:off x="10824874" y="1241264"/>
            <a:ext cx="540060" cy="585065"/>
          </a:xfrm>
          <a:prstGeom prst="rect">
            <a:avLst/>
          </a:prstGeom>
          <a:noFill/>
        </p:spPr>
        <p:txBody>
          <a:bodyPr wrap="square" rtlCol="1">
            <a:spAutoFit/>
          </a:bodyPr>
          <a:lstStyle/>
          <a:p>
            <a:pPr algn="ctr"/>
            <a:r>
              <a:rPr lang="en-US" dirty="0">
                <a:solidFill>
                  <a:schemeClr val="bg1"/>
                </a:solidFill>
              </a:rPr>
              <a:t>4</a:t>
            </a:r>
            <a:endParaRPr lang="he-IL" dirty="0">
              <a:solidFill>
                <a:schemeClr val="bg1"/>
              </a:solidFill>
            </a:endParaRPr>
          </a:p>
        </p:txBody>
      </p:sp>
      <p:sp>
        <p:nvSpPr>
          <p:cNvPr id="36" name="TextBox 35">
            <a:extLst>
              <a:ext uri="{FF2B5EF4-FFF2-40B4-BE49-F238E27FC236}">
                <a16:creationId xmlns:a16="http://schemas.microsoft.com/office/drawing/2014/main" xmlns="" id="{267B05CF-EBBF-4C7A-B0B8-41DA0B585CDE}"/>
              </a:ext>
            </a:extLst>
          </p:cNvPr>
          <p:cNvSpPr txBox="1"/>
          <p:nvPr/>
        </p:nvSpPr>
        <p:spPr>
          <a:xfrm>
            <a:off x="7191510" y="5076382"/>
            <a:ext cx="540060" cy="585065"/>
          </a:xfrm>
          <a:prstGeom prst="rect">
            <a:avLst/>
          </a:prstGeom>
          <a:noFill/>
        </p:spPr>
        <p:txBody>
          <a:bodyPr wrap="square" rtlCol="1">
            <a:spAutoFit/>
          </a:bodyPr>
          <a:lstStyle/>
          <a:p>
            <a:pPr algn="ctr"/>
            <a:r>
              <a:rPr lang="en-US" dirty="0">
                <a:solidFill>
                  <a:schemeClr val="bg1"/>
                </a:solidFill>
              </a:rPr>
              <a:t>3</a:t>
            </a:r>
            <a:endParaRPr lang="he-IL" dirty="0">
              <a:solidFill>
                <a:schemeClr val="bg1"/>
              </a:solidFill>
            </a:endParaRPr>
          </a:p>
        </p:txBody>
      </p:sp>
      <p:sp>
        <p:nvSpPr>
          <p:cNvPr id="37" name="TextBox 36">
            <a:extLst>
              <a:ext uri="{FF2B5EF4-FFF2-40B4-BE49-F238E27FC236}">
                <a16:creationId xmlns:a16="http://schemas.microsoft.com/office/drawing/2014/main" xmlns="" id="{7EEF769F-5E5E-4FAB-81A1-AD91BBFC63AF}"/>
              </a:ext>
            </a:extLst>
          </p:cNvPr>
          <p:cNvSpPr txBox="1"/>
          <p:nvPr/>
        </p:nvSpPr>
        <p:spPr>
          <a:xfrm>
            <a:off x="3480649" y="406749"/>
            <a:ext cx="540060" cy="585065"/>
          </a:xfrm>
          <a:prstGeom prst="rect">
            <a:avLst/>
          </a:prstGeom>
          <a:noFill/>
        </p:spPr>
        <p:txBody>
          <a:bodyPr wrap="square" rtlCol="1">
            <a:spAutoFit/>
          </a:bodyPr>
          <a:lstStyle/>
          <a:p>
            <a:pPr algn="ctr"/>
            <a:r>
              <a:rPr lang="en-US" dirty="0">
                <a:solidFill>
                  <a:schemeClr val="bg1"/>
                </a:solidFill>
              </a:rPr>
              <a:t>2</a:t>
            </a:r>
            <a:endParaRPr lang="he-IL" dirty="0">
              <a:solidFill>
                <a:schemeClr val="bg1"/>
              </a:solidFill>
            </a:endParaRPr>
          </a:p>
        </p:txBody>
      </p:sp>
      <p:sp>
        <p:nvSpPr>
          <p:cNvPr id="38" name="TextBox 37">
            <a:extLst>
              <a:ext uri="{FF2B5EF4-FFF2-40B4-BE49-F238E27FC236}">
                <a16:creationId xmlns:a16="http://schemas.microsoft.com/office/drawing/2014/main" xmlns="" id="{1F745EE0-E751-4EFC-A8D6-EF3F5E91A271}"/>
              </a:ext>
            </a:extLst>
          </p:cNvPr>
          <p:cNvSpPr txBox="1"/>
          <p:nvPr/>
        </p:nvSpPr>
        <p:spPr>
          <a:xfrm>
            <a:off x="14425171" y="5752908"/>
            <a:ext cx="540060" cy="584775"/>
          </a:xfrm>
          <a:prstGeom prst="rect">
            <a:avLst/>
          </a:prstGeom>
          <a:noFill/>
        </p:spPr>
        <p:txBody>
          <a:bodyPr wrap="square" rtlCol="1">
            <a:spAutoFit/>
          </a:bodyPr>
          <a:lstStyle/>
          <a:p>
            <a:pPr algn="ctr"/>
            <a:r>
              <a:rPr lang="en-US" dirty="0">
                <a:solidFill>
                  <a:schemeClr val="bg1"/>
                </a:solidFill>
              </a:rPr>
              <a:t>5</a:t>
            </a:r>
            <a:endParaRPr lang="he-IL" dirty="0">
              <a:solidFill>
                <a:schemeClr val="bg1"/>
              </a:solidFill>
            </a:endParaRPr>
          </a:p>
        </p:txBody>
      </p:sp>
      <p:sp>
        <p:nvSpPr>
          <p:cNvPr id="4" name="מציין מיקום טקסט 3">
            <a:extLst>
              <a:ext uri="{FF2B5EF4-FFF2-40B4-BE49-F238E27FC236}">
                <a16:creationId xmlns:a16="http://schemas.microsoft.com/office/drawing/2014/main" xmlns="" id="{87787815-D34F-4AF5-8A45-CA6229790952}"/>
              </a:ext>
            </a:extLst>
          </p:cNvPr>
          <p:cNvSpPr>
            <a:spLocks noGrp="1"/>
          </p:cNvSpPr>
          <p:nvPr>
            <p:ph type="body" sz="quarter" idx="21"/>
          </p:nvPr>
        </p:nvSpPr>
        <p:spPr/>
        <p:txBody>
          <a:bodyPr/>
          <a:lstStyle/>
          <a:p>
            <a:pPr algn="ctr"/>
            <a:r>
              <a:rPr lang="en-US" sz="3200" dirty="0"/>
              <a:t>STEP 2</a:t>
            </a:r>
            <a:endParaRPr lang="he-IL" sz="3200" dirty="0"/>
          </a:p>
        </p:txBody>
      </p:sp>
      <p:sp>
        <p:nvSpPr>
          <p:cNvPr id="6" name="מציין מיקום טקסט 5">
            <a:extLst>
              <a:ext uri="{FF2B5EF4-FFF2-40B4-BE49-F238E27FC236}">
                <a16:creationId xmlns:a16="http://schemas.microsoft.com/office/drawing/2014/main" xmlns="" id="{36D105A0-4312-497C-AFCA-2EA2AFB79523}"/>
              </a:ext>
            </a:extLst>
          </p:cNvPr>
          <p:cNvSpPr>
            <a:spLocks noGrp="1"/>
          </p:cNvSpPr>
          <p:nvPr>
            <p:ph type="body" sz="quarter" idx="30"/>
          </p:nvPr>
        </p:nvSpPr>
        <p:spPr>
          <a:xfrm>
            <a:off x="7831312" y="5658878"/>
            <a:ext cx="2723532" cy="1316656"/>
          </a:xfrm>
        </p:spPr>
        <p:txBody>
          <a:bodyPr/>
          <a:lstStyle/>
          <a:p>
            <a:r>
              <a:rPr lang="en-US" sz="3600" dirty="0"/>
              <a:t>Send Sub Pool</a:t>
            </a:r>
            <a:endParaRPr lang="he-IL" sz="3600" dirty="0"/>
          </a:p>
          <a:p>
            <a:endParaRPr lang="he-IL" dirty="0"/>
          </a:p>
        </p:txBody>
      </p:sp>
      <p:sp>
        <p:nvSpPr>
          <p:cNvPr id="8" name="מציין מיקום טקסט 7">
            <a:extLst>
              <a:ext uri="{FF2B5EF4-FFF2-40B4-BE49-F238E27FC236}">
                <a16:creationId xmlns:a16="http://schemas.microsoft.com/office/drawing/2014/main" xmlns="" id="{19616E9F-0DF3-44D3-B1C6-88906A9BF70D}"/>
              </a:ext>
            </a:extLst>
          </p:cNvPr>
          <p:cNvSpPr>
            <a:spLocks noGrp="1"/>
          </p:cNvSpPr>
          <p:nvPr>
            <p:ph type="body" sz="quarter" idx="32"/>
          </p:nvPr>
        </p:nvSpPr>
        <p:spPr>
          <a:xfrm>
            <a:off x="15152856" y="6286174"/>
            <a:ext cx="2731410" cy="1380411"/>
          </a:xfrm>
        </p:spPr>
        <p:txBody>
          <a:bodyPr/>
          <a:lstStyle/>
          <a:p>
            <a:r>
              <a:rPr kumimoji="1" lang="en-US" altLang="ja-JP" sz="3600" dirty="0"/>
              <a:t>Secured </a:t>
            </a:r>
            <a:r>
              <a:rPr kumimoji="1" lang="en-US" altLang="ja-JP" sz="3600" dirty="0" smtClean="0"/>
              <a:t>Network</a:t>
            </a:r>
            <a:endParaRPr kumimoji="1" lang="ja-JP" altLang="en-US" sz="3600" dirty="0"/>
          </a:p>
          <a:p>
            <a:endParaRPr lang="he-IL" dirty="0"/>
          </a:p>
        </p:txBody>
      </p:sp>
      <p:sp>
        <p:nvSpPr>
          <p:cNvPr id="27" name="フッター プレースホルダー 1">
            <a:extLst>
              <a:ext uri="{FF2B5EF4-FFF2-40B4-BE49-F238E27FC236}">
                <a16:creationId xmlns:a16="http://schemas.microsoft.com/office/drawing/2014/main" xmlns="" id="{F5A25E3C-3DEC-4FAD-8B9F-8D3D81F5FE7C}"/>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858975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7</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1. Find Master</a:t>
            </a:r>
            <a:endParaRPr kumimoji="1" lang="ja-JP" altLang="en-US" dirty="0"/>
          </a:p>
        </p:txBody>
      </p:sp>
      <p:sp>
        <p:nvSpPr>
          <p:cNvPr id="23" name="テキスト プレースホルダー 22"/>
          <p:cNvSpPr>
            <a:spLocks noGrp="1"/>
          </p:cNvSpPr>
          <p:nvPr>
            <p:ph type="body" sz="quarter" idx="20"/>
          </p:nvPr>
        </p:nvSpPr>
        <p:spPr/>
        <p:txBody>
          <a:bodyPr/>
          <a:lstStyle/>
          <a:p>
            <a:r>
              <a:rPr kumimoji="1" lang="en-US" altLang="ja-JP" sz="2800" dirty="0"/>
              <a:t>When node entered to the network, it send twice a broadcast message “IS THERE MASTER”.</a:t>
            </a:r>
          </a:p>
          <a:p>
            <a:r>
              <a:rPr kumimoji="1" lang="en-US" altLang="ja-JP" sz="2800" dirty="0"/>
              <a:t>If the node don’t get any answer, it set itself to be a master.</a:t>
            </a:r>
          </a:p>
          <a:p>
            <a:r>
              <a:rPr kumimoji="1" lang="en-US" altLang="ja-JP" sz="2800" dirty="0"/>
              <a:t>When it got a message “IS THERE MASTER”, it will send message   “I AM MASTER”.</a:t>
            </a:r>
            <a:endParaRPr kumimoji="1" lang="ja-JP" altLang="en-US" sz="2800" dirty="0"/>
          </a:p>
        </p:txBody>
      </p:sp>
      <p:pic>
        <p:nvPicPr>
          <p:cNvPr id="16" name="תמונה 15">
            <a:extLst>
              <a:ext uri="{FF2B5EF4-FFF2-40B4-BE49-F238E27FC236}">
                <a16:creationId xmlns:a16="http://schemas.microsoft.com/office/drawing/2014/main" xmlns="" id="{021374E1-FD77-4546-82AF-10D0688DC09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2336" y="778015"/>
            <a:ext cx="6885765" cy="8190910"/>
          </a:xfrm>
          <a:prstGeom prst="rect">
            <a:avLst/>
          </a:prstGeom>
          <a:noFill/>
        </p:spPr>
      </p:pic>
      <p:sp>
        <p:nvSpPr>
          <p:cNvPr id="6" name="フッター プレースホルダー 1">
            <a:extLst>
              <a:ext uri="{FF2B5EF4-FFF2-40B4-BE49-F238E27FC236}">
                <a16:creationId xmlns:a16="http://schemas.microsoft.com/office/drawing/2014/main" xmlns="" id="{EA6901ED-ECEE-4C6C-BDA2-8557AE224EA2}"/>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266130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ה 1"/>
          <p:cNvSpPr>
            <a:spLocks noGrp="1"/>
          </p:cNvSpPr>
          <p:nvPr>
            <p:ph type="pic" sz="quarter" idx="12"/>
          </p:nvPr>
        </p:nvSpPr>
        <p:spPr/>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8</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2. Key Pool Size</a:t>
            </a:r>
            <a:endParaRPr kumimoji="1" lang="ja-JP" altLang="en-US" dirty="0"/>
          </a:p>
        </p:txBody>
      </p:sp>
      <p:sp>
        <p:nvSpPr>
          <p:cNvPr id="23" name="テキスト プレースホルダー 22"/>
          <p:cNvSpPr>
            <a:spLocks noGrp="1"/>
          </p:cNvSpPr>
          <p:nvPr>
            <p:ph type="body" sz="quarter" idx="20"/>
          </p:nvPr>
        </p:nvSpPr>
        <p:spPr>
          <a:xfrm>
            <a:off x="9430095" y="4905009"/>
            <a:ext cx="8399076" cy="4686357"/>
          </a:xfrm>
        </p:spPr>
        <p:txBody>
          <a:bodyPr/>
          <a:lstStyle/>
          <a:p>
            <a:r>
              <a:rPr kumimoji="1" lang="en-US" altLang="ja-JP" sz="2800" dirty="0"/>
              <a:t>The master calculates the size of the pool to generate. </a:t>
            </a:r>
          </a:p>
          <a:p>
            <a:r>
              <a:rPr kumimoji="1" lang="en-US" altLang="ja-JP" sz="2800" dirty="0"/>
              <a:t>The size of the pool depends on the size of the memory, the size of the network, the number of nodes in the neighborhood, the size of the key, the size of the subgroup….</a:t>
            </a:r>
          </a:p>
          <a:p>
            <a:r>
              <a:rPr kumimoji="1" lang="en-US" altLang="ja-JP" sz="2800" dirty="0"/>
              <a:t>And generate a key pool according to the size calculated</a:t>
            </a:r>
            <a:endParaRPr kumimoji="1" lang="ja-JP" altLang="en-US" sz="2800" dirty="0"/>
          </a:p>
        </p:txBody>
      </p:sp>
      <p:sp>
        <p:nvSpPr>
          <p:cNvPr id="6" name="フッター プレースホルダー 1">
            <a:extLst>
              <a:ext uri="{FF2B5EF4-FFF2-40B4-BE49-F238E27FC236}">
                <a16:creationId xmlns:a16="http://schemas.microsoft.com/office/drawing/2014/main" xmlns="" id="{3D9E6C2D-2CAA-404C-9F77-3B3B8CECA474}"/>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pic>
        <p:nvPicPr>
          <p:cNvPr id="7" name="תמונה 6"/>
          <p:cNvPicPr/>
          <p:nvPr/>
        </p:nvPicPr>
        <p:blipFill>
          <a:blip r:embed="rId2">
            <a:extLst>
              <a:ext uri="{28A0092B-C50C-407E-A947-70E740481C1C}">
                <a14:useLocalDpi xmlns:a14="http://schemas.microsoft.com/office/drawing/2010/main" val="0"/>
              </a:ext>
            </a:extLst>
          </a:blip>
          <a:srcRect/>
          <a:stretch>
            <a:fillRect/>
          </a:stretch>
        </p:blipFill>
        <p:spPr bwMode="auto">
          <a:xfrm>
            <a:off x="1402346" y="778015"/>
            <a:ext cx="5535615" cy="9001000"/>
          </a:xfrm>
          <a:prstGeom prst="rect">
            <a:avLst/>
          </a:prstGeom>
          <a:noFill/>
        </p:spPr>
      </p:pic>
    </p:spTree>
    <p:extLst>
      <p:ext uri="{BB962C8B-B14F-4D97-AF65-F5344CB8AC3E}">
        <p14:creationId xmlns:p14="http://schemas.microsoft.com/office/powerpoint/2010/main" val="54488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387164BF-D67A-46C0-81D2-5BAF67C00C80}" type="slidenum">
              <a:rPr lang="en-US" smtClean="0"/>
              <a:pPr/>
              <a:t>9</a:t>
            </a:fld>
            <a:endParaRPr lang="en-US" dirty="0"/>
          </a:p>
        </p:txBody>
      </p:sp>
      <p:sp>
        <p:nvSpPr>
          <p:cNvPr id="22" name="テキスト プレースホルダー 21"/>
          <p:cNvSpPr>
            <a:spLocks noGrp="1"/>
          </p:cNvSpPr>
          <p:nvPr>
            <p:ph type="body" sz="quarter" idx="15"/>
          </p:nvPr>
        </p:nvSpPr>
        <p:spPr/>
        <p:txBody>
          <a:bodyPr/>
          <a:lstStyle/>
          <a:p>
            <a:r>
              <a:rPr kumimoji="1" lang="en-US" altLang="ja-JP" dirty="0"/>
              <a:t>3. </a:t>
            </a:r>
            <a:r>
              <a:rPr lang="en-US" dirty="0"/>
              <a:t>Send Sub Pool</a:t>
            </a:r>
            <a:endParaRPr lang="he-IL" dirty="0"/>
          </a:p>
        </p:txBody>
      </p:sp>
      <p:sp>
        <p:nvSpPr>
          <p:cNvPr id="23" name="テキスト プレースホルダー 22"/>
          <p:cNvSpPr>
            <a:spLocks noGrp="1"/>
          </p:cNvSpPr>
          <p:nvPr>
            <p:ph type="body" sz="quarter" idx="20"/>
          </p:nvPr>
        </p:nvSpPr>
        <p:spPr>
          <a:xfrm>
            <a:off x="9430095" y="4905010"/>
            <a:ext cx="8399076" cy="3748880"/>
          </a:xfrm>
        </p:spPr>
        <p:txBody>
          <a:bodyPr/>
          <a:lstStyle/>
          <a:p>
            <a:r>
              <a:rPr kumimoji="1" lang="en-US" altLang="ja-JP" sz="3200" dirty="0"/>
              <a:t>Each  client creates a public and private RSA key, and sends the public part to the master.</a:t>
            </a:r>
          </a:p>
          <a:p>
            <a:r>
              <a:rPr kumimoji="1" lang="en-US" altLang="ja-JP" sz="3200" dirty="0"/>
              <a:t>The master random sub-groups of keys from the keys-pool and sends a group to each node that is encrypted with its public key.</a:t>
            </a:r>
            <a:endParaRPr kumimoji="1" lang="ja-JP" altLang="en-US" sz="3200" dirty="0"/>
          </a:p>
        </p:txBody>
      </p:sp>
      <p:pic>
        <p:nvPicPr>
          <p:cNvPr id="8" name="תמונה 7">
            <a:extLst>
              <a:ext uri="{FF2B5EF4-FFF2-40B4-BE49-F238E27FC236}">
                <a16:creationId xmlns:a16="http://schemas.microsoft.com/office/drawing/2014/main" xmlns="" id="{877CA21D-2F0A-4C12-9A66-0F10B487FB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7251" y="629535"/>
            <a:ext cx="8496944" cy="8550950"/>
          </a:xfrm>
          <a:prstGeom prst="rect">
            <a:avLst/>
          </a:prstGeom>
          <a:noFill/>
        </p:spPr>
      </p:pic>
      <p:sp>
        <p:nvSpPr>
          <p:cNvPr id="6" name="フッター プレースホルダー 1">
            <a:extLst>
              <a:ext uri="{FF2B5EF4-FFF2-40B4-BE49-F238E27FC236}">
                <a16:creationId xmlns:a16="http://schemas.microsoft.com/office/drawing/2014/main" xmlns="" id="{DFEE7CC1-5CE5-430F-838E-F2F3C3187E08}"/>
              </a:ext>
            </a:extLst>
          </p:cNvPr>
          <p:cNvSpPr>
            <a:spLocks noGrp="1"/>
          </p:cNvSpPr>
          <p:nvPr>
            <p:ph type="ftr" sz="quarter" idx="10"/>
          </p:nvPr>
        </p:nvSpPr>
        <p:spPr>
          <a:xfrm>
            <a:off x="9413236" y="9591367"/>
            <a:ext cx="7776864" cy="547688"/>
          </a:xfrm>
        </p:spPr>
        <p:txBody>
          <a:bodyPr/>
          <a:lstStyle/>
          <a:p>
            <a:r>
              <a:rPr lang="en-US" b="1" dirty="0"/>
              <a:t>Probability Based Keys Sharing for IoT</a:t>
            </a:r>
            <a:endParaRPr lang="en-US" dirty="0"/>
          </a:p>
        </p:txBody>
      </p:sp>
    </p:spTree>
    <p:extLst>
      <p:ext uri="{BB962C8B-B14F-4D97-AF65-F5344CB8AC3E}">
        <p14:creationId xmlns:p14="http://schemas.microsoft.com/office/powerpoint/2010/main" val="402319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44989</TotalTime>
  <Words>799</Words>
  <Application>Microsoft Office PowerPoint</Application>
  <PresentationFormat>מותאם אישית</PresentationFormat>
  <Paragraphs>115</Paragraphs>
  <Slides>16</Slides>
  <Notes>2</Notes>
  <HiddenSlides>0</HiddenSlides>
  <MMClips>0</MMClips>
  <ScaleCrop>false</ScaleCrop>
  <HeadingPairs>
    <vt:vector size="6" baseType="variant">
      <vt:variant>
        <vt:lpstr>גופנים בשימוש</vt:lpstr>
      </vt:variant>
      <vt:variant>
        <vt:i4>8</vt:i4>
      </vt:variant>
      <vt:variant>
        <vt:lpstr>ערכת נושא</vt:lpstr>
      </vt:variant>
      <vt:variant>
        <vt:i4>3</vt:i4>
      </vt:variant>
      <vt:variant>
        <vt:lpstr>כותרות שקופיות</vt:lpstr>
      </vt:variant>
      <vt:variant>
        <vt:i4>16</vt:i4>
      </vt:variant>
    </vt:vector>
  </HeadingPairs>
  <TitlesOfParts>
    <vt:vector size="27" baseType="lpstr">
      <vt:lpstr>ＭＳ Ｐゴシック</vt:lpstr>
      <vt:lpstr>Arial</vt:lpstr>
      <vt:lpstr>Calibri</vt:lpstr>
      <vt:lpstr>Roboto Condensed Light</vt:lpstr>
      <vt:lpstr>Roboto Light</vt:lpstr>
      <vt:lpstr>Spica Neue</vt:lpstr>
      <vt:lpstr>Spica Neue Light</vt:lpstr>
      <vt:lpstr>Wingdings</vt:lpstr>
      <vt:lpstr>No Decoration</vt:lpstr>
      <vt:lpstr>Contents</vt:lpstr>
      <vt:lpstr>1_Contents</vt:lpstr>
      <vt:lpstr>מצגת של PowerPoint</vt:lpstr>
      <vt:lpstr>מצגת של PowerPoint</vt:lpstr>
      <vt:lpstr>מצגת של PowerPoint</vt:lpstr>
      <vt:lpstr>AGREEGMENT ON A COMMON KEY</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IMPLEMETATION</vt:lpstr>
      <vt:lpstr>Test program</vt:lpstr>
      <vt:lpstr>Conclusions</vt:lpstr>
      <vt:lpstr>מצגת של PowerPoint</vt:lpstr>
      <vt:lpstr>מצגת של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USER</cp:lastModifiedBy>
  <cp:revision>831</cp:revision>
  <dcterms:created xsi:type="dcterms:W3CDTF">2015-01-09T17:56:04Z</dcterms:created>
  <dcterms:modified xsi:type="dcterms:W3CDTF">2018-06-24T04:30:14Z</dcterms:modified>
</cp:coreProperties>
</file>