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AB9"/>
    <a:srgbClr val="6BC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B0307-1254-42E7-AB38-21C3A2F07412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52F9C-11F4-4BB5-8ABC-2776A308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52F9C-11F4-4BB5-8ABC-2776A308C4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1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52F9C-11F4-4BB5-8ABC-2776A308C4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52F9C-11F4-4BB5-8ABC-2776A308C4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52F9C-11F4-4BB5-8ABC-2776A308C4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52F9C-11F4-4BB5-8ABC-2776A308C4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4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6E3-5002-40C8-B330-EA5A9BC4DBD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64B3-BE13-41B1-BF9B-8630A20B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6E3-5002-40C8-B330-EA5A9BC4DBD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64B3-BE13-41B1-BF9B-8630A20B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6E3-5002-40C8-B330-EA5A9BC4DBD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64B3-BE13-41B1-BF9B-8630A20B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6E3-5002-40C8-B330-EA5A9BC4DBD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64B3-BE13-41B1-BF9B-8630A20B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6E3-5002-40C8-B330-EA5A9BC4DBD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64B3-BE13-41B1-BF9B-8630A20B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5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6E3-5002-40C8-B330-EA5A9BC4DBD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64B3-BE13-41B1-BF9B-8630A20B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6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6E3-5002-40C8-B330-EA5A9BC4DBD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64B3-BE13-41B1-BF9B-8630A20B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7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6E3-5002-40C8-B330-EA5A9BC4DBD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64B3-BE13-41B1-BF9B-8630A20B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6E3-5002-40C8-B330-EA5A9BC4DBD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64B3-BE13-41B1-BF9B-8630A20B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6E3-5002-40C8-B330-EA5A9BC4DBD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64B3-BE13-41B1-BF9B-8630A20B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6E3-5002-40C8-B330-EA5A9BC4DBD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64B3-BE13-41B1-BF9B-8630A20B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B6E3-5002-40C8-B330-EA5A9BC4DBD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64B3-BE13-41B1-BF9B-8630A20B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15728" y="1078302"/>
            <a:ext cx="5158595" cy="5451894"/>
            <a:chOff x="2915728" y="1078302"/>
            <a:chExt cx="5158595" cy="5451894"/>
          </a:xfrm>
        </p:grpSpPr>
        <p:cxnSp>
          <p:nvCxnSpPr>
            <p:cNvPr id="11" name="Straight Connector 10"/>
            <p:cNvCxnSpPr>
              <a:stCxn id="8" idx="2"/>
            </p:cNvCxnSpPr>
            <p:nvPr/>
          </p:nvCxnSpPr>
          <p:spPr>
            <a:xfrm flipH="1">
              <a:off x="7358331" y="3543298"/>
              <a:ext cx="21566" cy="2889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241874" y="3795624"/>
              <a:ext cx="258790" cy="2493034"/>
            </a:xfrm>
            <a:prstGeom prst="rect">
              <a:avLst/>
            </a:prstGeom>
            <a:solidFill>
              <a:srgbClr val="66CA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7" idx="2"/>
            </p:cNvCxnSpPr>
            <p:nvPr/>
          </p:nvCxnSpPr>
          <p:spPr>
            <a:xfrm flipH="1">
              <a:off x="3610154" y="1440611"/>
              <a:ext cx="1" cy="50895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480757" y="1889185"/>
              <a:ext cx="250166" cy="4511615"/>
            </a:xfrm>
            <a:prstGeom prst="rect">
              <a:avLst/>
            </a:prstGeom>
            <a:solidFill>
              <a:srgbClr val="66CA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15728" y="1078302"/>
              <a:ext cx="1388853" cy="36230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685470" y="3180989"/>
              <a:ext cx="1388853" cy="36230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34905" y="1617452"/>
              <a:ext cx="750498" cy="370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Init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739552" y="3100116"/>
              <a:ext cx="3640345" cy="14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651793" y="2972876"/>
              <a:ext cx="1406105" cy="276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 Am Master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3739552" y="2329132"/>
              <a:ext cx="3640345" cy="107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580625" y="2247179"/>
              <a:ext cx="1656271" cy="22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Who is master?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739552" y="2706537"/>
              <a:ext cx="3640345" cy="107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580625" y="2596548"/>
              <a:ext cx="1647646" cy="276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Who is master?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3739554" y="4360657"/>
              <a:ext cx="3502320" cy="2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589254" y="4222631"/>
              <a:ext cx="1677838" cy="276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Who is master?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739552" y="4718648"/>
              <a:ext cx="350232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738058" y="4580629"/>
              <a:ext cx="1362971" cy="276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 Am Master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19975" y="4977438"/>
              <a:ext cx="1319841" cy="8798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Set </a:t>
              </a:r>
              <a:r>
                <a:rPr lang="en-US" dirty="0" smtClean="0">
                  <a:solidFill>
                    <a:schemeClr val="bg1"/>
                  </a:solidFill>
                </a:rPr>
                <a:t>Node 1 </a:t>
              </a:r>
              <a:r>
                <a:rPr lang="en-US" dirty="0" smtClean="0">
                  <a:solidFill>
                    <a:schemeClr val="bg1"/>
                  </a:solidFill>
                </a:rPr>
                <a:t>as Master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78268" y="3265093"/>
              <a:ext cx="1255143" cy="5909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Master Init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83082" y="3670537"/>
              <a:ext cx="750498" cy="370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Init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13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994865" y="1078302"/>
            <a:ext cx="2389514" cy="4088921"/>
            <a:chOff x="1994865" y="1078302"/>
            <a:chExt cx="2389514" cy="4088921"/>
          </a:xfrm>
        </p:grpSpPr>
        <p:cxnSp>
          <p:nvCxnSpPr>
            <p:cNvPr id="4" name="Straight Connector 3"/>
            <p:cNvCxnSpPr>
              <a:stCxn id="6" idx="2"/>
            </p:cNvCxnSpPr>
            <p:nvPr/>
          </p:nvCxnSpPr>
          <p:spPr>
            <a:xfrm flipH="1">
              <a:off x="3597215" y="1440611"/>
              <a:ext cx="12940" cy="3726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3480756" y="1600197"/>
              <a:ext cx="245855" cy="3385871"/>
            </a:xfrm>
            <a:prstGeom prst="rect">
              <a:avLst/>
            </a:prstGeom>
            <a:solidFill>
              <a:srgbClr val="66CA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915728" y="1078302"/>
              <a:ext cx="1388853" cy="36230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Master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94865" y="2812216"/>
              <a:ext cx="1268081" cy="957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050" dirty="0" smtClean="0"/>
                <a:t>1111111111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050" dirty="0" smtClean="0"/>
                <a:t>2222222222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050" dirty="0" smtClean="0"/>
                <a:t>3333333333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050" dirty="0" smtClean="0"/>
                <a:t>…</a:t>
              </a:r>
              <a:endParaRPr lang="en-US" sz="105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55345" y="1871936"/>
              <a:ext cx="1529033" cy="7677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Calculate Key- Pool size: solve the formula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55347" y="2967495"/>
              <a:ext cx="1529032" cy="88852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Generate pool of keys, and their indexes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55345" y="4140687"/>
              <a:ext cx="1458948" cy="63686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Calculate Ring size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05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754269" y="319179"/>
            <a:ext cx="7760001" cy="6374919"/>
            <a:chOff x="754269" y="319179"/>
            <a:chExt cx="7760001" cy="637491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4180" y="1854950"/>
              <a:ext cx="1229259" cy="36654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5609" y="3582920"/>
              <a:ext cx="1229259" cy="366542"/>
            </a:xfrm>
            <a:prstGeom prst="rect">
              <a:avLst/>
            </a:prstGeom>
          </p:spPr>
        </p:pic>
        <p:cxnSp>
          <p:nvCxnSpPr>
            <p:cNvPr id="4" name="Straight Connector 3"/>
            <p:cNvCxnSpPr>
              <a:stCxn id="6" idx="2"/>
            </p:cNvCxnSpPr>
            <p:nvPr/>
          </p:nvCxnSpPr>
          <p:spPr>
            <a:xfrm flipH="1">
              <a:off x="3605842" y="707368"/>
              <a:ext cx="4313" cy="5986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3498008" y="819508"/>
              <a:ext cx="204880" cy="5727941"/>
            </a:xfrm>
            <a:prstGeom prst="rect">
              <a:avLst/>
            </a:prstGeom>
            <a:solidFill>
              <a:srgbClr val="66CA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915728" y="345059"/>
              <a:ext cx="1388853" cy="36230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Master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703696" y="3920337"/>
              <a:ext cx="3765153" cy="18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31037" y="3799941"/>
              <a:ext cx="1681089" cy="310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Client Key &amp; Index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Left Brace 20"/>
            <p:cNvSpPr/>
            <p:nvPr/>
          </p:nvSpPr>
          <p:spPr>
            <a:xfrm>
              <a:off x="2484948" y="3426454"/>
              <a:ext cx="258247" cy="127600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56012" y="3997975"/>
              <a:ext cx="518662" cy="1495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711499" y="5171414"/>
              <a:ext cx="3754660" cy="2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822165" y="5095610"/>
              <a:ext cx="1440612" cy="188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Client Ring End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4269" y="3953027"/>
              <a:ext cx="805482" cy="479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For Each Client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42685" y="3494823"/>
              <a:ext cx="1502074" cy="3155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RSA Encrypt random key from the pool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1439" y="4449497"/>
              <a:ext cx="1183429" cy="352876"/>
            </a:xfrm>
            <a:prstGeom prst="rect">
              <a:avLst/>
            </a:prstGeom>
          </p:spPr>
        </p:pic>
        <p:cxnSp>
          <p:nvCxnSpPr>
            <p:cNvPr id="32" name="Straight Arrow Connector 31"/>
            <p:cNvCxnSpPr/>
            <p:nvPr/>
          </p:nvCxnSpPr>
          <p:spPr>
            <a:xfrm>
              <a:off x="3693722" y="4753489"/>
              <a:ext cx="3772437" cy="208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988515" y="4287352"/>
              <a:ext cx="1502074" cy="3155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RSA Encrypt random key from the pool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12090" y="3929336"/>
              <a:ext cx="738629" cy="511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Ring-size times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80110" y="4634672"/>
              <a:ext cx="1681089" cy="310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Client Key &amp; Index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>
              <a:off x="1556518" y="3359973"/>
              <a:ext cx="359088" cy="200565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41" idx="2"/>
            </p:cNvCxnSpPr>
            <p:nvPr/>
          </p:nvCxnSpPr>
          <p:spPr>
            <a:xfrm>
              <a:off x="7578306" y="681488"/>
              <a:ext cx="3768" cy="6012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7466159" y="819508"/>
              <a:ext cx="214587" cy="5727941"/>
            </a:xfrm>
            <a:prstGeom prst="rect">
              <a:avLst/>
            </a:prstGeom>
            <a:solidFill>
              <a:srgbClr val="66CA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883879" y="319179"/>
              <a:ext cx="1388853" cy="36230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14867" y="2346373"/>
              <a:ext cx="1699403" cy="70907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Waiting to receive the keys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43439" y="5555645"/>
              <a:ext cx="1578625" cy="68529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RSA Decrypt</a:t>
              </a:r>
              <a:r>
                <a:rPr lang="he-IL" sz="1600" dirty="0" smtClean="0">
                  <a:solidFill>
                    <a:schemeClr val="bg1"/>
                  </a:solidFill>
                </a:rPr>
                <a:t> </a:t>
              </a:r>
              <a:r>
                <a:rPr lang="en-US" sz="1600" dirty="0" smtClean="0">
                  <a:solidFill>
                    <a:schemeClr val="bg1"/>
                  </a:solidFill>
                </a:rPr>
                <a:t>the key ring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 flipV="1">
              <a:off x="3739552" y="2237078"/>
              <a:ext cx="3689942" cy="3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776873" y="2074662"/>
              <a:ext cx="1677838" cy="276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RSA Public Key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642339" y="1052421"/>
              <a:ext cx="1854676" cy="7335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Generate RSA key pair: public &amp; private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27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817610" y="1009294"/>
            <a:ext cx="5353039" cy="4235566"/>
            <a:chOff x="2817610" y="1009294"/>
            <a:chExt cx="5353039" cy="4235566"/>
          </a:xfrm>
        </p:grpSpPr>
        <p:sp>
          <p:nvSpPr>
            <p:cNvPr id="4" name="Rectangle 3"/>
            <p:cNvSpPr/>
            <p:nvPr/>
          </p:nvSpPr>
          <p:spPr>
            <a:xfrm>
              <a:off x="5655161" y="2549631"/>
              <a:ext cx="1306356" cy="173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My Indexes List</a:t>
              </a:r>
              <a:endParaRPr lang="en-US" sz="1400" dirty="0"/>
            </a:p>
          </p:txBody>
        </p:sp>
        <p:cxnSp>
          <p:nvCxnSpPr>
            <p:cNvPr id="5" name="Straight Connector 4"/>
            <p:cNvCxnSpPr>
              <a:stCxn id="7" idx="2"/>
            </p:cNvCxnSpPr>
            <p:nvPr/>
          </p:nvCxnSpPr>
          <p:spPr>
            <a:xfrm>
              <a:off x="3610155" y="1371603"/>
              <a:ext cx="30192" cy="3873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502325" y="1531189"/>
              <a:ext cx="243696" cy="3601527"/>
            </a:xfrm>
            <a:prstGeom prst="rect">
              <a:avLst/>
            </a:prstGeom>
            <a:solidFill>
              <a:srgbClr val="66CA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15728" y="1009294"/>
              <a:ext cx="1388853" cy="36230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A</a:t>
              </a:r>
              <a:endParaRPr lang="en-US" dirty="0"/>
            </a:p>
          </p:txBody>
        </p:sp>
        <p:cxnSp>
          <p:nvCxnSpPr>
            <p:cNvPr id="8" name="Straight Connector 7"/>
            <p:cNvCxnSpPr>
              <a:stCxn id="10" idx="2"/>
            </p:cNvCxnSpPr>
            <p:nvPr/>
          </p:nvCxnSpPr>
          <p:spPr>
            <a:xfrm>
              <a:off x="7371272" y="1406103"/>
              <a:ext cx="37376" cy="38387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295788" y="1600195"/>
              <a:ext cx="229683" cy="3532521"/>
            </a:xfrm>
            <a:prstGeom prst="rect">
              <a:avLst/>
            </a:prstGeom>
            <a:solidFill>
              <a:srgbClr val="66CA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76845" y="1043794"/>
              <a:ext cx="1388853" cy="36230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/>
                <a:t>B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746022" y="2938701"/>
              <a:ext cx="3549766" cy="13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514489" y="2798723"/>
              <a:ext cx="1834553" cy="255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Find Common Index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75128" y="3990272"/>
              <a:ext cx="1592287" cy="6698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Save the common index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28502" y="3210378"/>
              <a:ext cx="911532" cy="20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Index: X</a:t>
              </a:r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735236" y="3569734"/>
              <a:ext cx="3560552" cy="3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546117" y="3439764"/>
              <a:ext cx="1882716" cy="245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Our Common Index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17610" y="3990272"/>
              <a:ext cx="1592287" cy="6698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Save the common index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578362" y="1723650"/>
              <a:ext cx="1592287" cy="6698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Create list of my keys’ indexes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82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24031" y="1009294"/>
            <a:ext cx="7034122" cy="3873257"/>
            <a:chOff x="1024031" y="1009294"/>
            <a:chExt cx="7034122" cy="3873257"/>
          </a:xfrm>
        </p:grpSpPr>
        <p:sp>
          <p:nvSpPr>
            <p:cNvPr id="21" name="Rectangle 20"/>
            <p:cNvSpPr/>
            <p:nvPr/>
          </p:nvSpPr>
          <p:spPr>
            <a:xfrm>
              <a:off x="5351612" y="2878483"/>
              <a:ext cx="1394245" cy="199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Encrypted Message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24031" y="1833111"/>
              <a:ext cx="2298219" cy="308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“Secret Message To Node B”</a:t>
              </a:r>
              <a:endParaRPr lang="en-US" sz="1400" dirty="0"/>
            </a:p>
          </p:txBody>
        </p:sp>
        <p:cxnSp>
          <p:nvCxnSpPr>
            <p:cNvPr id="6" name="Straight Connector 5"/>
            <p:cNvCxnSpPr>
              <a:stCxn id="8" idx="2"/>
            </p:cNvCxnSpPr>
            <p:nvPr/>
          </p:nvCxnSpPr>
          <p:spPr>
            <a:xfrm>
              <a:off x="3446255" y="1371603"/>
              <a:ext cx="1076" cy="3510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338425" y="1531189"/>
              <a:ext cx="232910" cy="3152955"/>
            </a:xfrm>
            <a:prstGeom prst="rect">
              <a:avLst/>
            </a:prstGeom>
            <a:solidFill>
              <a:srgbClr val="66CA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751828" y="1009294"/>
              <a:ext cx="1388853" cy="36230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A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11" idx="2"/>
            </p:cNvCxnSpPr>
            <p:nvPr/>
          </p:nvCxnSpPr>
          <p:spPr>
            <a:xfrm>
              <a:off x="7207372" y="1406103"/>
              <a:ext cx="26956" cy="3476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097385" y="1574318"/>
              <a:ext cx="226444" cy="3083948"/>
            </a:xfrm>
            <a:prstGeom prst="rect">
              <a:avLst/>
            </a:prstGeom>
            <a:solidFill>
              <a:srgbClr val="66CA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512945" y="1043794"/>
              <a:ext cx="1388853" cy="36230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571335" y="3183130"/>
              <a:ext cx="3546536" cy="11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382217" y="3060202"/>
              <a:ext cx="1882716" cy="245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Data Encrypted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61982" y="2068702"/>
              <a:ext cx="1584015" cy="74249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AES Encrypt data with the common key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4052" y="3549699"/>
              <a:ext cx="1624101" cy="80890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AES Decrypt message with the common key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85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175</Words>
  <Application>Microsoft Office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Nagar, Reut</dc:creator>
  <cp:keywords>CTPClassification=CTP_NT</cp:keywords>
  <cp:lastModifiedBy>Nagar, Reut</cp:lastModifiedBy>
  <cp:revision>51</cp:revision>
  <dcterms:created xsi:type="dcterms:W3CDTF">2018-06-15T07:08:52Z</dcterms:created>
  <dcterms:modified xsi:type="dcterms:W3CDTF">2018-06-17T22:54:08Z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6c75558e-8882-42ed-beb4-57005d475705</vt:lpwstr>
  </property>
  <property fmtid="{D5CDD505-2E9C-101B-9397-08002B2CF9AE}" pid="3" name="CTP_TimeStamp">
    <vt:lpwstr>2018-06-17 22:54:08Z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