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716" r:id="rId2"/>
    <p:sldMasterId id="2147483721" r:id="rId3"/>
    <p:sldMasterId id="2147483738" r:id="rId4"/>
  </p:sldMasterIdLst>
  <p:sldIdLst>
    <p:sldId id="262" r:id="rId5"/>
    <p:sldId id="265" r:id="rId6"/>
    <p:sldId id="264" r:id="rId7"/>
    <p:sldId id="261" r:id="rId8"/>
    <p:sldId id="257" r:id="rId9"/>
    <p:sldId id="263" r:id="rId10"/>
    <p:sldId id="260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71970" y="213278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417724" y="175334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3461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3461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08581" y="213278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円/楕円 4"/>
          <p:cNvSpPr/>
          <p:nvPr userDrawn="1"/>
        </p:nvSpPr>
        <p:spPr>
          <a:xfrm>
            <a:off x="4254335" y="175334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4423173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25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993125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067092" y="2132782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円/楕円 4"/>
          <p:cNvSpPr/>
          <p:nvPr userDrawn="1"/>
        </p:nvSpPr>
        <p:spPr>
          <a:xfrm>
            <a:off x="8112846" y="175334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8281684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9800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9800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71970" y="4304603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円/楕円 4"/>
          <p:cNvSpPr/>
          <p:nvPr userDrawn="1"/>
        </p:nvSpPr>
        <p:spPr>
          <a:xfrm>
            <a:off x="417724" y="3925163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586562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13461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13461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5208581" y="430460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9" name="円/楕円 4"/>
          <p:cNvSpPr/>
          <p:nvPr userDrawn="1"/>
        </p:nvSpPr>
        <p:spPr>
          <a:xfrm>
            <a:off x="4254335" y="392516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4423173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3125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8993125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9067092" y="4304603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4" name="円/楕円 4"/>
          <p:cNvSpPr/>
          <p:nvPr userDrawn="1"/>
        </p:nvSpPr>
        <p:spPr>
          <a:xfrm>
            <a:off x="8112846" y="3925163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8281684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0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4094458"/>
            <a:ext cx="12191761" cy="629125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593851" y="4105647"/>
            <a:ext cx="9004299" cy="588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04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062413" y="1789919"/>
            <a:ext cx="4067175" cy="2947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4408927" y="2355586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4902201" y="2305776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1789918"/>
            <a:ext cx="4062411" cy="294791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8129351" y="1789918"/>
            <a:ext cx="4062411" cy="2947913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4408927" y="3112923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4902201" y="3063113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4408927" y="3870260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4902201" y="3820450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8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2" y="2475792"/>
            <a:ext cx="329703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2" y="1816142"/>
            <a:ext cx="329703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71970" y="23263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円/楕円 4"/>
          <p:cNvSpPr/>
          <p:nvPr userDrawn="1"/>
        </p:nvSpPr>
        <p:spPr>
          <a:xfrm>
            <a:off x="417724" y="194689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21162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592186" y="2517761"/>
            <a:ext cx="3353806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592186" y="1858111"/>
            <a:ext cx="3353806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40661" y="2368301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1" name="円/楕円 4"/>
          <p:cNvSpPr/>
          <p:nvPr userDrawn="1"/>
        </p:nvSpPr>
        <p:spPr>
          <a:xfrm>
            <a:off x="11028099" y="1988861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1196937" y="215826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8002" y="4668406"/>
            <a:ext cx="329703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98002" y="4008757"/>
            <a:ext cx="329703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371970" y="451894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円/楕円 4"/>
          <p:cNvSpPr/>
          <p:nvPr userDrawn="1"/>
        </p:nvSpPr>
        <p:spPr>
          <a:xfrm>
            <a:off x="417724" y="413950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586562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592186" y="4668406"/>
            <a:ext cx="3353806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92186" y="4008757"/>
            <a:ext cx="3353806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640661" y="451894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円/楕円 4"/>
          <p:cNvSpPr/>
          <p:nvPr userDrawn="1"/>
        </p:nvSpPr>
        <p:spPr>
          <a:xfrm>
            <a:off x="11028099" y="4139506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1196937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69" y="1485964"/>
            <a:ext cx="2389092" cy="488220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5095240" y="2110617"/>
            <a:ext cx="2037081" cy="3656073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084431" y="1296810"/>
            <a:ext cx="4046104" cy="5561191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47579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81614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71970" y="23263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円/楕円 4"/>
          <p:cNvSpPr/>
          <p:nvPr userDrawn="1"/>
        </p:nvSpPr>
        <p:spPr>
          <a:xfrm>
            <a:off x="417724" y="194689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21162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112261" y="2517761"/>
            <a:ext cx="2833731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112261" y="1858111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40661" y="2368301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1" name="円/楕円 4"/>
          <p:cNvSpPr/>
          <p:nvPr userDrawn="1"/>
        </p:nvSpPr>
        <p:spPr>
          <a:xfrm>
            <a:off x="11028099" y="1988861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1196937" y="215826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8003" y="4668406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98003" y="4008757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371970" y="451894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円/楕円 4"/>
          <p:cNvSpPr/>
          <p:nvPr userDrawn="1"/>
        </p:nvSpPr>
        <p:spPr>
          <a:xfrm>
            <a:off x="417724" y="413950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586562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112261" y="4668406"/>
            <a:ext cx="2833731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112261" y="4008757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640661" y="451894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円/楕円 4"/>
          <p:cNvSpPr/>
          <p:nvPr userDrawn="1"/>
        </p:nvSpPr>
        <p:spPr>
          <a:xfrm>
            <a:off x="11028099" y="4139506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1196937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63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5675337" y="1680892"/>
            <a:ext cx="6517714" cy="263886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1680892"/>
            <a:ext cx="6517715" cy="263886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00990" y="5096102"/>
            <a:ext cx="4267073" cy="1144637"/>
          </a:xfrm>
        </p:spPr>
        <p:txBody>
          <a:bodyPr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0990" y="4468541"/>
            <a:ext cx="426707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71273" y="494664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938807" y="5096102"/>
            <a:ext cx="4267073" cy="1144637"/>
          </a:xfrm>
        </p:spPr>
        <p:txBody>
          <a:bodyPr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938807" y="4468541"/>
            <a:ext cx="426707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7009090" y="494664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38600" y="2431323"/>
            <a:ext cx="5918200" cy="1144637"/>
          </a:xfrm>
        </p:spPr>
        <p:txBody>
          <a:bodyPr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038600" y="1803762"/>
            <a:ext cx="5918200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4108883" y="2281863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904988" y="1719570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4038600" y="4703443"/>
            <a:ext cx="5918200" cy="1144637"/>
          </a:xfrm>
        </p:spPr>
        <p:txBody>
          <a:bodyPr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4038600" y="4075882"/>
            <a:ext cx="5918200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108883" y="4553982"/>
            <a:ext cx="1218599" cy="480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904988" y="3991690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6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1930699"/>
            <a:ext cx="12191761" cy="4240380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58347" y="5024482"/>
            <a:ext cx="7930683" cy="1146596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4239972"/>
            <a:ext cx="12191761" cy="629125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007524" y="1252724"/>
            <a:ext cx="2505654" cy="3627655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2193053" y="1906116"/>
            <a:ext cx="2134597" cy="29744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22800" y="4261156"/>
            <a:ext cx="5575905" cy="58841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0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451423" y="1496695"/>
            <a:ext cx="2118783" cy="3397774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5039617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7333639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9627660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2745596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745293" y="4396371"/>
            <a:ext cx="2119086" cy="498098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5039314" y="4396371"/>
            <a:ext cx="2119086" cy="498098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33336" y="4396371"/>
            <a:ext cx="2119086" cy="498098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627357" y="4396371"/>
            <a:ext cx="2119086" cy="498098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1272" y="4396371"/>
            <a:ext cx="2119086" cy="498098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11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8386224" y="1457289"/>
            <a:ext cx="3576000" cy="2280352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3826224" y="1457289"/>
            <a:ext cx="2280000" cy="2280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154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250224" y="3737641"/>
            <a:ext cx="3576000" cy="2280352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361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610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106224" y="3737641"/>
            <a:ext cx="2280000" cy="2280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817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6227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88012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702498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76975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058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50224" y="3737641"/>
            <a:ext cx="3576000" cy="2280352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3826224" y="1457289"/>
            <a:ext cx="2280000" cy="2280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154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361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6227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702498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106584" y="1457111"/>
            <a:ext cx="5855299" cy="4560443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795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71970" y="213278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417724" y="175334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3461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3461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08581" y="213278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円/楕円 4"/>
          <p:cNvSpPr/>
          <p:nvPr userDrawn="1"/>
        </p:nvSpPr>
        <p:spPr>
          <a:xfrm>
            <a:off x="4254335" y="175334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25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993125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067092" y="2132782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円/楕円 4"/>
          <p:cNvSpPr/>
          <p:nvPr userDrawn="1"/>
        </p:nvSpPr>
        <p:spPr>
          <a:xfrm>
            <a:off x="8112846" y="175334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9800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9800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71970" y="4304603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円/楕円 4"/>
          <p:cNvSpPr/>
          <p:nvPr userDrawn="1"/>
        </p:nvSpPr>
        <p:spPr>
          <a:xfrm>
            <a:off x="417724" y="3925163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13461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13461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5208581" y="430460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9" name="円/楕円 4"/>
          <p:cNvSpPr/>
          <p:nvPr userDrawn="1"/>
        </p:nvSpPr>
        <p:spPr>
          <a:xfrm>
            <a:off x="4254335" y="392516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3125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8993125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9067092" y="4304603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4" name="円/楕円 4"/>
          <p:cNvSpPr/>
          <p:nvPr userDrawn="1"/>
        </p:nvSpPr>
        <p:spPr>
          <a:xfrm>
            <a:off x="8112846" y="3925163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500098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01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4336708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02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8195220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03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500098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04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4336708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05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8195220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06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30019" y="4057204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30018" y="4057204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038432" y="5160092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038432" y="4591066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108715" y="506916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49178" y="5145863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9178" y="4576838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2864687" y="5054938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8038432" y="3672233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8038432" y="3103207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8108715" y="3581308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449178" y="3658005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449178" y="3088979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2864687" y="3567080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38432" y="2167596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038432" y="1598570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8108715" y="207667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449178" y="2167596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449178" y="1598570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2864687" y="2076670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7453929" y="4840115"/>
            <a:ext cx="584503" cy="34765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4153568" y="4698249"/>
            <a:ext cx="488526" cy="1276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4153568" y="3338029"/>
            <a:ext cx="488526" cy="2841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4153568" y="1847619"/>
            <a:ext cx="488526" cy="6984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7453929" y="3352256"/>
            <a:ext cx="584503" cy="7770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7453929" y="1847620"/>
            <a:ext cx="584503" cy="12231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4642094" y="4602260"/>
            <a:ext cx="191949" cy="1919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3" name="楕円 52"/>
          <p:cNvSpPr/>
          <p:nvPr userDrawn="1"/>
        </p:nvSpPr>
        <p:spPr>
          <a:xfrm>
            <a:off x="7261980" y="4033295"/>
            <a:ext cx="191949" cy="191979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楕円 53"/>
          <p:cNvSpPr/>
          <p:nvPr userDrawn="1"/>
        </p:nvSpPr>
        <p:spPr>
          <a:xfrm>
            <a:off x="4642094" y="3526189"/>
            <a:ext cx="191949" cy="191979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5" name="楕円 54"/>
          <p:cNvSpPr/>
          <p:nvPr userDrawn="1"/>
        </p:nvSpPr>
        <p:spPr>
          <a:xfrm>
            <a:off x="7261980" y="2974807"/>
            <a:ext cx="191949" cy="191979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楕円 55"/>
          <p:cNvSpPr/>
          <p:nvPr userDrawn="1"/>
        </p:nvSpPr>
        <p:spPr>
          <a:xfrm>
            <a:off x="4642094" y="2450117"/>
            <a:ext cx="191949" cy="191979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7" name="楕円 56"/>
          <p:cNvSpPr/>
          <p:nvPr userDrawn="1"/>
        </p:nvSpPr>
        <p:spPr>
          <a:xfrm>
            <a:off x="7261980" y="5091782"/>
            <a:ext cx="191949" cy="191979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5125080" y="3904376"/>
            <a:ext cx="1964805" cy="1967927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5695950" y="4488227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847682" y="3953038"/>
            <a:ext cx="1279802" cy="168016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8" name="円/楕円 4"/>
          <p:cNvSpPr/>
          <p:nvPr userDrawn="1"/>
        </p:nvSpPr>
        <p:spPr>
          <a:xfrm>
            <a:off x="5125080" y="2845451"/>
            <a:ext cx="1964805" cy="196792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5695950" y="3429303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5837350" y="2903538"/>
            <a:ext cx="1279802" cy="168016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8" name="円/楕円 4"/>
          <p:cNvSpPr/>
          <p:nvPr userDrawn="1"/>
        </p:nvSpPr>
        <p:spPr>
          <a:xfrm>
            <a:off x="5113598" y="1745294"/>
            <a:ext cx="1964805" cy="196792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5684467" y="2329146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4958" y="4823867"/>
            <a:ext cx="3884804" cy="119901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34958" y="4164218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3214431" y="4674407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695203" y="3614367"/>
            <a:ext cx="3884804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695203" y="2954718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7766869" y="3464907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634958" y="2475642"/>
            <a:ext cx="3884804" cy="119901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34958" y="1815992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3214431" y="2326181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9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4490841" y="2156845"/>
            <a:ext cx="1523071" cy="152502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927" y="2306472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2360" y="2662406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2360" y="2002756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2941833" y="2512946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918213" y="2662406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918213" y="2002756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7989878" y="251294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57868" y="4503196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57868" y="3843547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2937341" y="435373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7918213" y="4503196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7918213" y="3843547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7989878" y="435373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6178611" y="2155635"/>
            <a:ext cx="1522836" cy="1525255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395377" y="2306472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4490959" y="3843548"/>
            <a:ext cx="1522836" cy="1525255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4683927" y="3980818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6177401" y="3842573"/>
            <a:ext cx="1523071" cy="152502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395377" y="3980818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0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6111716" y="1828030"/>
            <a:ext cx="1824567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5967120" y="3512792"/>
            <a:ext cx="1824848" cy="2113477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4287149" y="3368151"/>
            <a:ext cx="1824567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4431463" y="1683716"/>
            <a:ext cx="1824848" cy="2113477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918213" y="2238630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918213" y="1578980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989878" y="2089170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936283" y="4813727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936283" y="4154078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8007948" y="4664267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2360" y="4813727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2360" y="4154078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2941833" y="4664267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362360" y="2238630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362360" y="1578980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2941833" y="208917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879544" y="249375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6879544" y="43594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4900067" y="436774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4900067" y="249375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24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595137" y="2909923"/>
            <a:ext cx="2782647" cy="3774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r>
              <a:rPr kumimoji="1" lang="en-US" altLang="ja-JP" sz="1867" dirty="0">
                <a:solidFill>
                  <a:prstClr val="white"/>
                </a:solidFill>
              </a:rPr>
              <a:t>01</a:t>
            </a:r>
            <a:endParaRPr kumimoji="1" lang="ja-JP" altLang="en-US" sz="1867" dirty="0">
              <a:solidFill>
                <a:prstClr val="white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3313353" y="2909923"/>
            <a:ext cx="2782647" cy="3774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r>
              <a:rPr kumimoji="1" lang="en-US" altLang="ja-JP" sz="1867" dirty="0">
                <a:solidFill>
                  <a:prstClr val="white"/>
                </a:solidFill>
              </a:rPr>
              <a:t>02</a:t>
            </a:r>
            <a:endParaRPr kumimoji="1" lang="ja-JP" altLang="en-US" sz="1867" dirty="0">
              <a:solidFill>
                <a:prstClr val="white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6031570" y="2909923"/>
            <a:ext cx="2782647" cy="37743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r>
              <a:rPr kumimoji="1" lang="en-US" altLang="ja-JP" sz="1867" dirty="0">
                <a:solidFill>
                  <a:prstClr val="white"/>
                </a:solidFill>
              </a:rPr>
              <a:t>03</a:t>
            </a:r>
            <a:endParaRPr kumimoji="1" lang="ja-JP" altLang="en-US" sz="1867" dirty="0">
              <a:solidFill>
                <a:prstClr val="white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8749787" y="2909922"/>
            <a:ext cx="2782647" cy="37743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r>
              <a:rPr kumimoji="1" lang="en-US" altLang="ja-JP" sz="1867" dirty="0">
                <a:solidFill>
                  <a:prstClr val="white"/>
                </a:solidFill>
              </a:rPr>
              <a:t>04</a:t>
            </a:r>
            <a:endParaRPr kumimoji="1" lang="ja-JP" altLang="en-US" sz="1867" dirty="0">
              <a:solidFill>
                <a:prstClr val="white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5136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95136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313353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313353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31570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31570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749786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8749786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3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3" name="円/楕円 30"/>
          <p:cNvSpPr/>
          <p:nvPr userDrawn="1"/>
        </p:nvSpPr>
        <p:spPr>
          <a:xfrm>
            <a:off x="5670997" y="3793164"/>
            <a:ext cx="850006" cy="2335126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05278" y="2015767"/>
            <a:ext cx="3998822" cy="393753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5278" y="1460912"/>
            <a:ext cx="3998822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495389" y="193299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円/楕円 4"/>
          <p:cNvSpPr/>
          <p:nvPr userDrawn="1"/>
        </p:nvSpPr>
        <p:spPr>
          <a:xfrm>
            <a:off x="5741293" y="2504384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910131" y="267379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7134026" y="348601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7302864" y="365542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060541" y="3750284"/>
            <a:ext cx="2833731" cy="730957"/>
          </a:xfrm>
        </p:spPr>
        <p:txBody>
          <a:bodyPr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060541" y="3195430"/>
            <a:ext cx="283373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8117693" y="366751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円/楕円 4"/>
          <p:cNvSpPr/>
          <p:nvPr userDrawn="1"/>
        </p:nvSpPr>
        <p:spPr>
          <a:xfrm>
            <a:off x="4346613" y="3483100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4515451" y="365250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26456" y="3747370"/>
            <a:ext cx="2833731" cy="730957"/>
          </a:xfrm>
        </p:spPr>
        <p:txBody>
          <a:bodyPr>
            <a:normAutofit/>
          </a:bodyPr>
          <a:lstStyle>
            <a:lvl1pPr algn="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26456" y="3192516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2874911" y="3664598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2" name="円/楕円 4"/>
          <p:cNvSpPr/>
          <p:nvPr userDrawn="1"/>
        </p:nvSpPr>
        <p:spPr>
          <a:xfrm>
            <a:off x="7920279" y="4905794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089117" y="5075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46794" y="5170064"/>
            <a:ext cx="2833731" cy="730957"/>
          </a:xfrm>
        </p:spPr>
        <p:txBody>
          <a:bodyPr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846794" y="4615210"/>
            <a:ext cx="283373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8903946" y="5087292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7" name="円/楕円 4"/>
          <p:cNvSpPr/>
          <p:nvPr userDrawn="1"/>
        </p:nvSpPr>
        <p:spPr>
          <a:xfrm>
            <a:off x="3564308" y="4908534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3733145" y="507794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44151" y="5172805"/>
            <a:ext cx="2833731" cy="730957"/>
          </a:xfrm>
        </p:spPr>
        <p:txBody>
          <a:bodyPr>
            <a:normAutofit/>
          </a:bodyPr>
          <a:lstStyle>
            <a:lvl1pPr algn="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44151" y="4617951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2092605" y="5090032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0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8653" y="1492712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5478376" y="1488558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5560750" y="1631998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01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8653" y="2430408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5478376" y="242625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5560750" y="2569695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02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58653" y="3368105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5478376" y="3363951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5560750" y="350739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03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58653" y="4305801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5478376" y="4301647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5560750" y="4445088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04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58653" y="5243497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5478376" y="523934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5560750" y="538278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05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39262" y="1477060"/>
            <a:ext cx="4501662" cy="45211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25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4528574" y="109984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1419034" y="314822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8244701" y="2059820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4130050" y="4087219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2217946" y="984610"/>
            <a:ext cx="3670761" cy="3460869"/>
            <a:chOff x="3326919" y="1476686"/>
            <a:chExt cx="5506142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69" y="3510120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01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00599" y="2321388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4540948" y="1935669"/>
            <a:ext cx="3705821" cy="3460869"/>
            <a:chOff x="6811422" y="2903055"/>
            <a:chExt cx="5558732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2" y="4918390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02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27388" y="3282142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863950" y="2886728"/>
            <a:ext cx="3715558" cy="3460869"/>
            <a:chOff x="10295924" y="4329423"/>
            <a:chExt cx="5573337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69" y="6375550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03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451753" y="4220305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3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009085" y="1841145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054100" y="2035772"/>
            <a:ext cx="2972151" cy="2753050"/>
            <a:chOff x="3326919" y="1476686"/>
            <a:chExt cx="5604453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7" y="3291170"/>
              <a:ext cx="1551255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01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8824" y="3052647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4749901" y="2051946"/>
            <a:ext cx="2972152" cy="2753050"/>
            <a:chOff x="3326919" y="1476686"/>
            <a:chExt cx="5604454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8" y="3291170"/>
              <a:ext cx="1551255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02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384625" y="3068821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8445703" y="2051946"/>
            <a:ext cx="2972151" cy="2753050"/>
            <a:chOff x="3326919" y="1476686"/>
            <a:chExt cx="5604453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7" y="3291170"/>
              <a:ext cx="1551255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03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080426" y="3068821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4067984" y="1399451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8130400" y="2059820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34633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37858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12831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3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78393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4363508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048394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678393" y="2770896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4363509" y="2771408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8048395" y="2771408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6925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12041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096927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2734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75959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50932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393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47054" y="2482903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054" y="1871641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521022" y="23818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1566776" y="2002391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1649150" y="214583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01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47054" y="3831436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447054" y="3220174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2521022" y="3730363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円/楕円 4"/>
          <p:cNvSpPr/>
          <p:nvPr userDrawn="1"/>
        </p:nvSpPr>
        <p:spPr>
          <a:xfrm>
            <a:off x="1566776" y="3350923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649150" y="349436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02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447054" y="5179969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447054" y="4568707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2521022" y="507889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6" name="円/楕円 4"/>
          <p:cNvSpPr/>
          <p:nvPr userDrawn="1"/>
        </p:nvSpPr>
        <p:spPr>
          <a:xfrm>
            <a:off x="1566776" y="469945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1649150" y="4842897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03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093531" y="2482903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93531" y="1871641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7167499" y="2381831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1" name="円/楕円 4"/>
          <p:cNvSpPr/>
          <p:nvPr userDrawn="1"/>
        </p:nvSpPr>
        <p:spPr>
          <a:xfrm>
            <a:off x="6213254" y="2002391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6295627" y="214583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04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093531" y="3831436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93531" y="3220174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7167499" y="373036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6" name="円/楕円 4"/>
          <p:cNvSpPr/>
          <p:nvPr userDrawn="1"/>
        </p:nvSpPr>
        <p:spPr>
          <a:xfrm>
            <a:off x="6213254" y="335092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6295627" y="349436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05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093531" y="5179969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093531" y="4568707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7167499" y="5078896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1" name="円/楕円 4"/>
          <p:cNvSpPr/>
          <p:nvPr userDrawn="1"/>
        </p:nvSpPr>
        <p:spPr>
          <a:xfrm>
            <a:off x="6213254" y="4699456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6295627" y="4842897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06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6835420" y="140647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075180" y="147432"/>
            <a:ext cx="4988239" cy="4552417"/>
            <a:chOff x="1612770" y="221114"/>
            <a:chExt cx="7482358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233992" cy="1153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01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392616" y="1091657"/>
            <a:ext cx="4507725" cy="4154286"/>
            <a:chOff x="5088923" y="1637232"/>
            <a:chExt cx="6761587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1"/>
              <a:ext cx="1233991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02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5627303" y="2001600"/>
            <a:ext cx="4109959" cy="3824715"/>
            <a:chOff x="8440954" y="3001937"/>
            <a:chExt cx="6164939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1" y="5308176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03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7903422" y="2928658"/>
            <a:ext cx="3670761" cy="3460869"/>
            <a:chOff x="11855133" y="4392308"/>
            <a:chExt cx="5506142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3" y="6425742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04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480637" y="701606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0177400" y="2064965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994876" y="205077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820021" y="2787215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688431" y="353231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500147" y="4286179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52685" y="2627786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745755" y="3363133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036389" y="4111863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384737" y="4866687"/>
            <a:ext cx="4396740" cy="1401667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2114042" y="5387897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0" name="楕円 9"/>
          <p:cNvSpPr/>
          <p:nvPr userDrawn="1"/>
        </p:nvSpPr>
        <p:spPr>
          <a:xfrm>
            <a:off x="5362424" y="1722628"/>
            <a:ext cx="1467153" cy="4035594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5" name="楕円 14"/>
          <p:cNvSpPr/>
          <p:nvPr userDrawn="1"/>
        </p:nvSpPr>
        <p:spPr>
          <a:xfrm>
            <a:off x="6451345" y="2090566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6" name="楕円 15"/>
          <p:cNvSpPr/>
          <p:nvPr userDrawn="1"/>
        </p:nvSpPr>
        <p:spPr>
          <a:xfrm>
            <a:off x="4241545" y="41990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楕円 16"/>
          <p:cNvSpPr/>
          <p:nvPr userDrawn="1"/>
        </p:nvSpPr>
        <p:spPr>
          <a:xfrm>
            <a:off x="7262848" y="4777845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209982" y="222946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209982" y="156981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281647" y="2080000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8640" y="4111956"/>
            <a:ext cx="3676269" cy="1194624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48640" y="3452307"/>
            <a:ext cx="367626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2719579" y="396249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209982" y="448178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209982" y="382213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281647" y="4332320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6708276" y="1818860"/>
            <a:ext cx="1501706" cy="4001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4024909" y="3701356"/>
            <a:ext cx="345102" cy="497735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7519779" y="4071180"/>
            <a:ext cx="690203" cy="835150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255183" y="1666973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55183" y="2092986"/>
            <a:ext cx="2768600" cy="846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255183" y="2919868"/>
            <a:ext cx="2768600" cy="1870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255183" y="4795220"/>
            <a:ext cx="2768600" cy="164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255183" y="2096116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255183" y="1670103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55183" y="3030086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255183" y="3455050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255183" y="3880013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255183" y="430497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4709583" y="1664591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4709583" y="2090604"/>
            <a:ext cx="2768600" cy="846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正方形/長方形 34"/>
          <p:cNvSpPr/>
          <p:nvPr userDrawn="1"/>
        </p:nvSpPr>
        <p:spPr>
          <a:xfrm>
            <a:off x="4709583" y="2917486"/>
            <a:ext cx="2768600" cy="187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4709583" y="4792838"/>
            <a:ext cx="2768600" cy="164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4709583" y="2093734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4709583" y="1667722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4709583" y="3027705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4709583" y="345266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4709583" y="3877632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4709583" y="4302596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8163983" y="1662178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正方形/長方形 43"/>
          <p:cNvSpPr/>
          <p:nvPr userDrawn="1"/>
        </p:nvSpPr>
        <p:spPr>
          <a:xfrm>
            <a:off x="8163983" y="2088190"/>
            <a:ext cx="2768600" cy="846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  <a:latin typeface="Ubuntu Medium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8163983" y="2915073"/>
            <a:ext cx="2768600" cy="18705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8163983" y="4790424"/>
            <a:ext cx="2768600" cy="164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8163983" y="2091321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8163983" y="1665308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8163983" y="3025291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8163983" y="3450254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8163983" y="387521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8163983" y="4300182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8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633861" y="1666973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33861" y="2092986"/>
            <a:ext cx="2578263" cy="846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正方形/長方形 26"/>
          <p:cNvSpPr/>
          <p:nvPr userDrawn="1"/>
        </p:nvSpPr>
        <p:spPr>
          <a:xfrm>
            <a:off x="633861" y="2919868"/>
            <a:ext cx="2578263" cy="1870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861" y="4795220"/>
            <a:ext cx="2578263" cy="164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633861" y="2096116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633861" y="1670103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633861" y="3030086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633861" y="3455050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3861" y="3880013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633861" y="430497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3417277" y="1664591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417277" y="2090604"/>
            <a:ext cx="2578263" cy="846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正方形/長方形 34"/>
          <p:cNvSpPr/>
          <p:nvPr userDrawn="1"/>
        </p:nvSpPr>
        <p:spPr>
          <a:xfrm>
            <a:off x="3417277" y="2917486"/>
            <a:ext cx="2578263" cy="187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3417277" y="4792838"/>
            <a:ext cx="2578263" cy="164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3417277" y="2093734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3417277" y="1667722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3417277" y="3027705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3417277" y="345266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3417277" y="3877632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3417277" y="4302596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6200694" y="1662178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200694" y="2088190"/>
            <a:ext cx="2578263" cy="846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  <a:latin typeface="Ubuntu Medium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6200694" y="2915073"/>
            <a:ext cx="2578263" cy="18705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6200694" y="4790424"/>
            <a:ext cx="2578263" cy="164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6200694" y="2091321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6200694" y="1665308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6200694" y="3025291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6200694" y="3450254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6200694" y="387521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6200694" y="4300182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8984111" y="1665308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8984111" y="2091321"/>
            <a:ext cx="2578263" cy="846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  <a:latin typeface="Ubuntu Medium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84111" y="2918203"/>
            <a:ext cx="2578263" cy="1870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8984111" y="4793555"/>
            <a:ext cx="2578263" cy="1641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8984111" y="2094451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8984111" y="1668439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8984111" y="3028421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8984111" y="3453385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8984111" y="3878349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8984111" y="4303313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9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4726989" y="2560410"/>
            <a:ext cx="791174" cy="1308122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1" name="角丸四角形 50"/>
          <p:cNvSpPr/>
          <p:nvPr userDrawn="1"/>
        </p:nvSpPr>
        <p:spPr>
          <a:xfrm>
            <a:off x="5505143" y="4827724"/>
            <a:ext cx="1181715" cy="19250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5505143" y="5083557"/>
            <a:ext cx="1181715" cy="398910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6108820" y="1825291"/>
            <a:ext cx="1184919" cy="1064362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6671618" y="2560855"/>
            <a:ext cx="791174" cy="1308122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6113900" y="3546117"/>
            <a:ext cx="1157869" cy="1219171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4896042" y="1824846"/>
            <a:ext cx="1184919" cy="1064362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4918012" y="3545672"/>
            <a:ext cx="1157869" cy="1219171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404133" y="2137949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6903573" y="3048447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6404133" y="3873432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5418363" y="3873432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4958943" y="3044851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5418363" y="2137949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36626" y="5912113"/>
            <a:ext cx="4118749" cy="357264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036626" y="5552199"/>
            <a:ext cx="4118749" cy="3912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485" y="4459222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486" y="4127562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829485" y="3133443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829485" y="2801783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340649" y="1770158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0649" y="1438497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654341" y="1770158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654342" y="1451382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52711" y="3133161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52711" y="2814386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306265" y="4459294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306265" y="4140518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6695239" y="1492540"/>
            <a:ext cx="517935" cy="772883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7230837" y="2983299"/>
            <a:ext cx="598648" cy="22880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6731397" y="4037089"/>
            <a:ext cx="1098088" cy="2719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4378913" y="4037089"/>
            <a:ext cx="1039451" cy="2785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4325358" y="2989460"/>
            <a:ext cx="633585" cy="219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4726989" y="1626456"/>
            <a:ext cx="855007" cy="511492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5675540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srgbClr val="3B3B3B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46" name="アーチ 45"/>
          <p:cNvSpPr/>
          <p:nvPr userDrawn="1"/>
        </p:nvSpPr>
        <p:spPr>
          <a:xfrm>
            <a:off x="3835249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srgbClr val="3B3B3B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3835249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srgbClr val="3B3B3B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5675540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srgbClr val="3B3B3B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34024" y="2296063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97283" y="1973492"/>
            <a:ext cx="3072647" cy="1281899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97283" y="3343278"/>
            <a:ext cx="3072647" cy="1281899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8418884" y="1971316"/>
            <a:ext cx="3072647" cy="1281899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8418884" y="3343278"/>
            <a:ext cx="3072647" cy="1281899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6198345" y="3846596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6198344" y="2296062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4334024" y="3854110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57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6815748" y="2066897"/>
            <a:ext cx="661411" cy="6724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3" name="楕円 32"/>
          <p:cNvSpPr/>
          <p:nvPr userDrawn="1"/>
        </p:nvSpPr>
        <p:spPr>
          <a:xfrm>
            <a:off x="9244592" y="4143055"/>
            <a:ext cx="641206" cy="6413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楕円 23"/>
          <p:cNvSpPr/>
          <p:nvPr userDrawn="1"/>
        </p:nvSpPr>
        <p:spPr>
          <a:xfrm>
            <a:off x="424273" y="4167669"/>
            <a:ext cx="1022519" cy="10226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31" name="楕円 30"/>
          <p:cNvSpPr/>
          <p:nvPr userDrawn="1"/>
        </p:nvSpPr>
        <p:spPr>
          <a:xfrm>
            <a:off x="5264642" y="5157607"/>
            <a:ext cx="409579" cy="4163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0" name="楕円 29"/>
          <p:cNvSpPr/>
          <p:nvPr userDrawn="1"/>
        </p:nvSpPr>
        <p:spPr>
          <a:xfrm>
            <a:off x="2643373" y="5159672"/>
            <a:ext cx="394492" cy="3945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楕円 4"/>
          <p:cNvSpPr/>
          <p:nvPr userDrawn="1"/>
        </p:nvSpPr>
        <p:spPr>
          <a:xfrm>
            <a:off x="328809" y="1698619"/>
            <a:ext cx="3315759" cy="331627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9" name="楕円 18"/>
          <p:cNvSpPr/>
          <p:nvPr userDrawn="1"/>
        </p:nvSpPr>
        <p:spPr>
          <a:xfrm>
            <a:off x="3078592" y="3281395"/>
            <a:ext cx="2523966" cy="2524355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3" name="楕円 22"/>
          <p:cNvSpPr/>
          <p:nvPr userDrawn="1"/>
        </p:nvSpPr>
        <p:spPr>
          <a:xfrm>
            <a:off x="4906747" y="2206052"/>
            <a:ext cx="2060530" cy="206084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楕円 24"/>
          <p:cNvSpPr/>
          <p:nvPr userDrawn="1"/>
        </p:nvSpPr>
        <p:spPr>
          <a:xfrm>
            <a:off x="6291456" y="3343648"/>
            <a:ext cx="2371406" cy="2371772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楕円 25"/>
          <p:cNvSpPr/>
          <p:nvPr userDrawn="1"/>
        </p:nvSpPr>
        <p:spPr>
          <a:xfrm>
            <a:off x="8036931" y="1753447"/>
            <a:ext cx="2629659" cy="2630064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楕円 26"/>
          <p:cNvSpPr/>
          <p:nvPr userDrawn="1"/>
        </p:nvSpPr>
        <p:spPr>
          <a:xfrm>
            <a:off x="9964679" y="3599954"/>
            <a:ext cx="1858872" cy="1859159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楕円 27"/>
          <p:cNvSpPr/>
          <p:nvPr userDrawn="1"/>
        </p:nvSpPr>
        <p:spPr>
          <a:xfrm>
            <a:off x="3689611" y="2149026"/>
            <a:ext cx="686150" cy="686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9" name="楕円 28"/>
          <p:cNvSpPr/>
          <p:nvPr userDrawn="1"/>
        </p:nvSpPr>
        <p:spPr>
          <a:xfrm>
            <a:off x="328809" y="1580563"/>
            <a:ext cx="570353" cy="5704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楕円 31"/>
          <p:cNvSpPr/>
          <p:nvPr userDrawn="1"/>
        </p:nvSpPr>
        <p:spPr>
          <a:xfrm>
            <a:off x="8685117" y="4832094"/>
            <a:ext cx="495027" cy="495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楕円 33"/>
          <p:cNvSpPr/>
          <p:nvPr userDrawn="1"/>
        </p:nvSpPr>
        <p:spPr>
          <a:xfrm>
            <a:off x="11311173" y="3021804"/>
            <a:ext cx="589872" cy="5899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50365" y="2479911"/>
            <a:ext cx="3072647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72411" y="2389158"/>
            <a:ext cx="2558699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6421421" y="3603701"/>
            <a:ext cx="2111475" cy="81458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3272054" y="3589217"/>
            <a:ext cx="2111475" cy="81458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" y="2932296"/>
            <a:ext cx="2624354" cy="12917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3092729" y="4459797"/>
            <a:ext cx="2470124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6405730" y="4433031"/>
            <a:ext cx="2142857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8116698" y="2825160"/>
            <a:ext cx="2470124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4939576" y="2837626"/>
            <a:ext cx="1994872" cy="77414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046877" y="4098123"/>
            <a:ext cx="1689367" cy="86353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71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6096001" y="1926993"/>
            <a:ext cx="0" cy="79145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5891320" y="1432775"/>
            <a:ext cx="409361" cy="409424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9972" y="3225441"/>
            <a:ext cx="3072647" cy="98616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99972" y="2597880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3384351" y="3075980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6096001" y="2975416"/>
            <a:ext cx="0" cy="98097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6224466" y="4084875"/>
            <a:ext cx="419844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6657652" y="3705436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44311" y="3835826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516796" y="4463387"/>
            <a:ext cx="3072647" cy="98616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516796" y="3835826"/>
            <a:ext cx="3072647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7586465" y="431392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599972" y="5665394"/>
            <a:ext cx="3072647" cy="98616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599972" y="5037833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384351" y="5515933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6096001" y="4213362"/>
            <a:ext cx="0" cy="94410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5557230" y="2846930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4799554" y="2467490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86213" y="2597880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5557230" y="5285954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6096001" y="5414440"/>
            <a:ext cx="0" cy="14435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4799554" y="4906514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86213" y="5037833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5967535" y="2718445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楕円 23"/>
          <p:cNvSpPr/>
          <p:nvPr userDrawn="1"/>
        </p:nvSpPr>
        <p:spPr>
          <a:xfrm>
            <a:off x="5967535" y="39563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0" name="楕円 39"/>
          <p:cNvSpPr/>
          <p:nvPr userDrawn="1"/>
        </p:nvSpPr>
        <p:spPr>
          <a:xfrm>
            <a:off x="5967535" y="5157469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2922710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3922517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2829076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3828883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35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2454895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3454702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2361261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3361068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1875680" y="4454509"/>
            <a:ext cx="219331" cy="2196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2200564" y="4360875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6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1928652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2928459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1835018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2834825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1875680" y="3928266"/>
            <a:ext cx="219331" cy="2196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2200564" y="3834632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875680" y="4928073"/>
            <a:ext cx="219331" cy="2196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2200564" y="4834439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574335" y="1694012"/>
            <a:ext cx="5831368" cy="4519323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84141" y="3853476"/>
            <a:ext cx="6030081" cy="151945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4141" y="3106729"/>
            <a:ext cx="603008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558109" y="3665306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102">
            <a:off x="-1569" y="1472227"/>
            <a:ext cx="5435216" cy="54352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589151" y="3299612"/>
            <a:ext cx="6373060" cy="171694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9151" y="2470225"/>
            <a:ext cx="637306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589151" y="3085954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574335" y="1694012"/>
            <a:ext cx="5831368" cy="4519323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5546594" y="3451507"/>
            <a:ext cx="291765" cy="292228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円/楕円 4"/>
          <p:cNvSpPr/>
          <p:nvPr userDrawn="1"/>
        </p:nvSpPr>
        <p:spPr>
          <a:xfrm>
            <a:off x="5546594" y="4098985"/>
            <a:ext cx="291765" cy="292228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1" name="円/楕円 4"/>
          <p:cNvSpPr/>
          <p:nvPr userDrawn="1"/>
        </p:nvSpPr>
        <p:spPr>
          <a:xfrm>
            <a:off x="5540110" y="4746463"/>
            <a:ext cx="291765" cy="292228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3320" y="3348572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933320" y="3996050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933320" y="4643528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29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779906" y="1633901"/>
            <a:ext cx="2252377" cy="225168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756722" y="4203885"/>
            <a:ext cx="478367" cy="479127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818005" y="4265520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6372" y="424609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756722" y="4809305"/>
            <a:ext cx="478367" cy="47912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818005" y="4870940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296372" y="485151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756722" y="5434156"/>
            <a:ext cx="478367" cy="47912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818005" y="5495791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296372" y="547636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3282807" y="2431982"/>
            <a:ext cx="3854593" cy="1259532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82807" y="1511721"/>
            <a:ext cx="385459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3356775" y="2310705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3282807" y="1892582"/>
            <a:ext cx="3854593" cy="40705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7493052" y="1744848"/>
            <a:ext cx="1" cy="51374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7493052" y="2515561"/>
            <a:ext cx="0" cy="72733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7493052" y="3499862"/>
            <a:ext cx="0" cy="72733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7493052" y="4484163"/>
            <a:ext cx="1" cy="727329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7353992" y="1569329"/>
            <a:ext cx="278119" cy="278162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9" name="楕円 38"/>
          <p:cNvSpPr/>
          <p:nvPr userDrawn="1"/>
        </p:nvSpPr>
        <p:spPr>
          <a:xfrm>
            <a:off x="7364587" y="2258591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楕円 43"/>
          <p:cNvSpPr/>
          <p:nvPr userDrawn="1"/>
        </p:nvSpPr>
        <p:spPr>
          <a:xfrm>
            <a:off x="7364587" y="32428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楕円 45"/>
          <p:cNvSpPr/>
          <p:nvPr userDrawn="1"/>
        </p:nvSpPr>
        <p:spPr>
          <a:xfrm>
            <a:off x="7364587" y="4227192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8" name="楕円 47"/>
          <p:cNvSpPr/>
          <p:nvPr userDrawn="1"/>
        </p:nvSpPr>
        <p:spPr>
          <a:xfrm>
            <a:off x="7364587" y="5211492"/>
            <a:ext cx="256931" cy="256971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7689712" y="1545916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689711" y="2224629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7689712" y="2549522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689711" y="3196192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7689712" y="3521086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7689711" y="4167756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7689711" y="4492649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7689710" y="5143569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7689711" y="5468463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3282807" y="3812974"/>
            <a:ext cx="3851399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3282807" y="4137867"/>
            <a:ext cx="3851399" cy="762408"/>
          </a:xfrm>
        </p:spPr>
        <p:txBody>
          <a:bodyPr numCol="2"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3282807" y="4984115"/>
            <a:ext cx="3851399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3282807" y="5309009"/>
            <a:ext cx="3851399" cy="767219"/>
          </a:xfrm>
        </p:spPr>
        <p:txBody>
          <a:bodyPr numCol="2"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7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8064" y="2548119"/>
            <a:ext cx="9095874" cy="2379045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51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748591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48591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69207" y="437127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015763" y="1821407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3833783" y="1821407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6651804" y="1821407"/>
            <a:ext cx="1925487" cy="1924899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9469825" y="1821407"/>
            <a:ext cx="1925487" cy="1924899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3566611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3566611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187227" y="437127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6384632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6384632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005248" y="437127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9202653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9202653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9823269" y="437127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8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989705" y="1412941"/>
            <a:ext cx="1726019" cy="172549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3807726" y="1412941"/>
            <a:ext cx="1726019" cy="1725491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6625747" y="1412941"/>
            <a:ext cx="1726019" cy="1725491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9443767" y="1412941"/>
            <a:ext cx="1726019" cy="1725491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3440821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6258841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9076862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622800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989705" y="3906982"/>
            <a:ext cx="1726019" cy="172549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3807726" y="3906982"/>
            <a:ext cx="1726019" cy="1725491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6625747" y="3906982"/>
            <a:ext cx="1726019" cy="1725491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9443767" y="3906982"/>
            <a:ext cx="1726019" cy="1725491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3440821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6258841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9076862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57847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57847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152203" y="437127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798759" y="1821407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133257" y="1821407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8467754" y="1821407"/>
            <a:ext cx="1925487" cy="1924899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4592345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4592345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486701" y="437127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7926842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7926842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8821198" y="437127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021451" y="1511231"/>
            <a:ext cx="5006213" cy="358937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64078" y="1511231"/>
            <a:ext cx="5457373" cy="3589377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40266" y="2603297"/>
            <a:ext cx="4736496" cy="19065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600200" y="5299060"/>
            <a:ext cx="8842502" cy="693561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82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9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671267" y="4860134"/>
            <a:ext cx="573597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72126" y="1789843"/>
            <a:ext cx="3885245" cy="4238745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86021" y="2021617"/>
            <a:ext cx="3390741" cy="37758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4094458"/>
            <a:ext cx="12191761" cy="629125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593851" y="4105647"/>
            <a:ext cx="9004299" cy="588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48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062413" y="1789919"/>
            <a:ext cx="4067175" cy="2947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4408927" y="2355586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4902201" y="2305776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1789918"/>
            <a:ext cx="4062411" cy="294791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8129351" y="1789918"/>
            <a:ext cx="4062411" cy="2947913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4408927" y="3112923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4902201" y="3063113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4408927" y="3870260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4902201" y="3820450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8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2" y="2475792"/>
            <a:ext cx="329703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2" y="1816142"/>
            <a:ext cx="329703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71970" y="23263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円/楕円 4"/>
          <p:cNvSpPr/>
          <p:nvPr userDrawn="1"/>
        </p:nvSpPr>
        <p:spPr>
          <a:xfrm>
            <a:off x="417724" y="194689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21162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592186" y="2517761"/>
            <a:ext cx="3353806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592186" y="1858111"/>
            <a:ext cx="3353806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40661" y="2368301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1" name="円/楕円 4"/>
          <p:cNvSpPr/>
          <p:nvPr userDrawn="1"/>
        </p:nvSpPr>
        <p:spPr>
          <a:xfrm>
            <a:off x="11028099" y="1988861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1196937" y="215826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8002" y="4668406"/>
            <a:ext cx="329703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98002" y="4008757"/>
            <a:ext cx="329703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371970" y="451894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円/楕円 4"/>
          <p:cNvSpPr/>
          <p:nvPr userDrawn="1"/>
        </p:nvSpPr>
        <p:spPr>
          <a:xfrm>
            <a:off x="417724" y="413950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586562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592186" y="4668406"/>
            <a:ext cx="3353806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92186" y="4008757"/>
            <a:ext cx="3353806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640661" y="451894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円/楕円 4"/>
          <p:cNvSpPr/>
          <p:nvPr userDrawn="1"/>
        </p:nvSpPr>
        <p:spPr>
          <a:xfrm>
            <a:off x="11028099" y="4139506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1196937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69" y="1485964"/>
            <a:ext cx="2389092" cy="488220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5095240" y="2110617"/>
            <a:ext cx="2037081" cy="3656073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084431" y="1296810"/>
            <a:ext cx="4046104" cy="5561191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47579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81614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71970" y="23263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円/楕円 4"/>
          <p:cNvSpPr/>
          <p:nvPr userDrawn="1"/>
        </p:nvSpPr>
        <p:spPr>
          <a:xfrm>
            <a:off x="417724" y="194689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21162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112261" y="2517761"/>
            <a:ext cx="2833731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112261" y="1858111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40661" y="2368301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1" name="円/楕円 4"/>
          <p:cNvSpPr/>
          <p:nvPr userDrawn="1"/>
        </p:nvSpPr>
        <p:spPr>
          <a:xfrm>
            <a:off x="11028099" y="1988861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1196937" y="215826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8003" y="4668406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98003" y="4008757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371970" y="451894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円/楕円 4"/>
          <p:cNvSpPr/>
          <p:nvPr userDrawn="1"/>
        </p:nvSpPr>
        <p:spPr>
          <a:xfrm>
            <a:off x="417724" y="413950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586562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112261" y="4668406"/>
            <a:ext cx="2833731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112261" y="4008757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640661" y="451894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円/楕円 4"/>
          <p:cNvSpPr/>
          <p:nvPr userDrawn="1"/>
        </p:nvSpPr>
        <p:spPr>
          <a:xfrm>
            <a:off x="11028099" y="4139506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1196937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13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3133093"/>
            <a:ext cx="7924800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33600" y="2386346"/>
            <a:ext cx="792480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07568" y="2944923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0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5675337" y="1680892"/>
            <a:ext cx="6517714" cy="263886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1680892"/>
            <a:ext cx="6517715" cy="263886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00990" y="5096102"/>
            <a:ext cx="4267073" cy="1144637"/>
          </a:xfrm>
        </p:spPr>
        <p:txBody>
          <a:bodyPr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0990" y="4468541"/>
            <a:ext cx="426707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71273" y="494664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938807" y="5096102"/>
            <a:ext cx="4267073" cy="1144637"/>
          </a:xfrm>
        </p:spPr>
        <p:txBody>
          <a:bodyPr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938807" y="4468541"/>
            <a:ext cx="426707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7009090" y="494664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38600" y="2431323"/>
            <a:ext cx="5918200" cy="1144637"/>
          </a:xfrm>
        </p:spPr>
        <p:txBody>
          <a:bodyPr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038600" y="1803762"/>
            <a:ext cx="5918200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4108883" y="2281863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904988" y="1719570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4038600" y="4703443"/>
            <a:ext cx="5918200" cy="1144637"/>
          </a:xfrm>
        </p:spPr>
        <p:txBody>
          <a:bodyPr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4038600" y="4075882"/>
            <a:ext cx="5918200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108883" y="4553982"/>
            <a:ext cx="1218599" cy="480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904988" y="3991690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8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1930699"/>
            <a:ext cx="12191761" cy="4240380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58347" y="5024482"/>
            <a:ext cx="7930683" cy="1146596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4239972"/>
            <a:ext cx="12191761" cy="629125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007524" y="1252724"/>
            <a:ext cx="2505654" cy="3627655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2193053" y="1906116"/>
            <a:ext cx="2134597" cy="29744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22800" y="4261156"/>
            <a:ext cx="5575905" cy="58841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9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451423" y="1496695"/>
            <a:ext cx="2118783" cy="3397774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5039617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7333639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9627660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2745596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745293" y="4396371"/>
            <a:ext cx="2119086" cy="498098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5039314" y="4396371"/>
            <a:ext cx="2119086" cy="498098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33336" y="4396371"/>
            <a:ext cx="2119086" cy="498098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627357" y="4396371"/>
            <a:ext cx="2119086" cy="498098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1272" y="4396371"/>
            <a:ext cx="2119086" cy="498098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02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8386224" y="1457289"/>
            <a:ext cx="3576000" cy="2280352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3826224" y="1457289"/>
            <a:ext cx="2280000" cy="2280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154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250224" y="3737641"/>
            <a:ext cx="3576000" cy="2280352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361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610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106224" y="3737641"/>
            <a:ext cx="2280000" cy="2280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817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6227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88012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702498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76975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26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50224" y="3737641"/>
            <a:ext cx="3576000" cy="2280352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3826224" y="1457289"/>
            <a:ext cx="2280000" cy="2280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154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361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6227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702498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106584" y="1457111"/>
            <a:ext cx="5855299" cy="4560443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07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30019" y="4057204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30018" y="4057204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038432" y="5160092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038432" y="4591066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108715" y="506916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49178" y="5145863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9178" y="4576838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2864687" y="5054938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8038432" y="3672233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8038432" y="3103207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8108715" y="3581308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449178" y="3658005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449178" y="3088979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2864687" y="3567080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38432" y="2167596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038432" y="1598570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8108715" y="207667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449178" y="2167596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449178" y="1598570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2864687" y="2076670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7453929" y="4840115"/>
            <a:ext cx="584503" cy="34765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4153568" y="4698249"/>
            <a:ext cx="488526" cy="1276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4153568" y="3338029"/>
            <a:ext cx="488526" cy="2841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4153568" y="1847619"/>
            <a:ext cx="488526" cy="6984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7453929" y="3352256"/>
            <a:ext cx="584503" cy="7770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7453929" y="1847620"/>
            <a:ext cx="584503" cy="12231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4642094" y="4602260"/>
            <a:ext cx="191949" cy="1919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3" name="楕円 52"/>
          <p:cNvSpPr/>
          <p:nvPr userDrawn="1"/>
        </p:nvSpPr>
        <p:spPr>
          <a:xfrm>
            <a:off x="7261980" y="4033295"/>
            <a:ext cx="191949" cy="191979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楕円 53"/>
          <p:cNvSpPr/>
          <p:nvPr userDrawn="1"/>
        </p:nvSpPr>
        <p:spPr>
          <a:xfrm>
            <a:off x="4642094" y="3526189"/>
            <a:ext cx="191949" cy="191979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5" name="楕円 54"/>
          <p:cNvSpPr/>
          <p:nvPr userDrawn="1"/>
        </p:nvSpPr>
        <p:spPr>
          <a:xfrm>
            <a:off x="7261980" y="2974807"/>
            <a:ext cx="191949" cy="191979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楕円 55"/>
          <p:cNvSpPr/>
          <p:nvPr userDrawn="1"/>
        </p:nvSpPr>
        <p:spPr>
          <a:xfrm>
            <a:off x="4642094" y="2450117"/>
            <a:ext cx="191949" cy="191979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7" name="楕円 56"/>
          <p:cNvSpPr/>
          <p:nvPr userDrawn="1"/>
        </p:nvSpPr>
        <p:spPr>
          <a:xfrm>
            <a:off x="7261980" y="5091782"/>
            <a:ext cx="191949" cy="191979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5125080" y="3904376"/>
            <a:ext cx="1964805" cy="1967927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5695950" y="4488227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847682" y="3953038"/>
            <a:ext cx="1279802" cy="168016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8" name="円/楕円 4"/>
          <p:cNvSpPr/>
          <p:nvPr userDrawn="1"/>
        </p:nvSpPr>
        <p:spPr>
          <a:xfrm>
            <a:off x="5125080" y="2845451"/>
            <a:ext cx="1964805" cy="196792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5695950" y="3429303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5837350" y="2903538"/>
            <a:ext cx="1279802" cy="168016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8" name="円/楕円 4"/>
          <p:cNvSpPr/>
          <p:nvPr userDrawn="1"/>
        </p:nvSpPr>
        <p:spPr>
          <a:xfrm>
            <a:off x="5113598" y="1745294"/>
            <a:ext cx="1964805" cy="196792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5684467" y="2329146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4958" y="4823867"/>
            <a:ext cx="3884804" cy="119901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34958" y="4164218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3214431" y="4674407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695203" y="3614367"/>
            <a:ext cx="3884804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695203" y="2954718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7766869" y="3464907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634958" y="2475642"/>
            <a:ext cx="3884804" cy="119901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34958" y="1815992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3214431" y="2326181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4490841" y="2156845"/>
            <a:ext cx="1523071" cy="152502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927" y="2306472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2360" y="2662406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2360" y="2002756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2941833" y="2512946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918213" y="2662406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918213" y="2002756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7989878" y="251294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57868" y="4503196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57868" y="3843547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2937341" y="435373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7918213" y="4503196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7918213" y="3843547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7989878" y="435373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6178611" y="2155635"/>
            <a:ext cx="1522836" cy="1525255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395377" y="2306472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4490959" y="3843548"/>
            <a:ext cx="1522836" cy="1525255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4683927" y="3980818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6177401" y="3842573"/>
            <a:ext cx="1523071" cy="152502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395377" y="3980818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11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6111716" y="1828030"/>
            <a:ext cx="1824567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5967120" y="3512792"/>
            <a:ext cx="1824848" cy="2113477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4287149" y="3368151"/>
            <a:ext cx="1824567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4431463" y="1683716"/>
            <a:ext cx="1824848" cy="2113477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918213" y="2238630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918213" y="1578980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989878" y="2089170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936283" y="4813727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936283" y="4154078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8007948" y="4664267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2360" y="4813727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2360" y="4154078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2941833" y="4664267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362360" y="2238630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362360" y="1578980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2941833" y="208917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879544" y="249375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6879544" y="43594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4900067" y="436774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4900067" y="249375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33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2" y="3133093"/>
            <a:ext cx="4989534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14192" y="2386346"/>
            <a:ext cx="4989534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88160" y="2944923"/>
            <a:ext cx="1074141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61878" y="3134485"/>
            <a:ext cx="4989534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61878" y="2387738"/>
            <a:ext cx="4989534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435846" y="2946315"/>
            <a:ext cx="1074141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595137" y="2909923"/>
            <a:ext cx="2782647" cy="3774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r>
              <a:rPr kumimoji="1" lang="en-US" altLang="ja-JP" sz="1867" dirty="0">
                <a:solidFill>
                  <a:prstClr val="white"/>
                </a:solidFill>
              </a:rPr>
              <a:t>01</a:t>
            </a:r>
            <a:endParaRPr kumimoji="1" lang="ja-JP" altLang="en-US" sz="1867" dirty="0">
              <a:solidFill>
                <a:prstClr val="white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3313353" y="2909923"/>
            <a:ext cx="2782647" cy="3774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r>
              <a:rPr kumimoji="1" lang="en-US" altLang="ja-JP" sz="1867" dirty="0">
                <a:solidFill>
                  <a:prstClr val="white"/>
                </a:solidFill>
              </a:rPr>
              <a:t>02</a:t>
            </a:r>
            <a:endParaRPr kumimoji="1" lang="ja-JP" altLang="en-US" sz="1867" dirty="0">
              <a:solidFill>
                <a:prstClr val="white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6031570" y="2909923"/>
            <a:ext cx="2782647" cy="37743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r>
              <a:rPr kumimoji="1" lang="en-US" altLang="ja-JP" sz="1867" dirty="0">
                <a:solidFill>
                  <a:prstClr val="white"/>
                </a:solidFill>
              </a:rPr>
              <a:t>03</a:t>
            </a:r>
            <a:endParaRPr kumimoji="1" lang="ja-JP" altLang="en-US" sz="1867" dirty="0">
              <a:solidFill>
                <a:prstClr val="white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8749787" y="2909922"/>
            <a:ext cx="2782647" cy="37743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r>
              <a:rPr kumimoji="1" lang="en-US" altLang="ja-JP" sz="1867" dirty="0">
                <a:solidFill>
                  <a:prstClr val="white"/>
                </a:solidFill>
              </a:rPr>
              <a:t>04</a:t>
            </a:r>
            <a:endParaRPr kumimoji="1" lang="ja-JP" altLang="en-US" sz="1867" dirty="0">
              <a:solidFill>
                <a:prstClr val="white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5136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95136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313353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313353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31570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31570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749786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8749786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31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3" name="円/楕円 30"/>
          <p:cNvSpPr/>
          <p:nvPr userDrawn="1"/>
        </p:nvSpPr>
        <p:spPr>
          <a:xfrm>
            <a:off x="5670997" y="3793164"/>
            <a:ext cx="850006" cy="2335126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05278" y="2015767"/>
            <a:ext cx="3998822" cy="393753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5278" y="1460912"/>
            <a:ext cx="3998822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495389" y="193299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円/楕円 4"/>
          <p:cNvSpPr/>
          <p:nvPr userDrawn="1"/>
        </p:nvSpPr>
        <p:spPr>
          <a:xfrm>
            <a:off x="5741293" y="2504384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910131" y="267379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7134026" y="348601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7302864" y="365542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060541" y="3750284"/>
            <a:ext cx="2833731" cy="730957"/>
          </a:xfrm>
        </p:spPr>
        <p:txBody>
          <a:bodyPr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060541" y="3195430"/>
            <a:ext cx="283373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8117693" y="366751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円/楕円 4"/>
          <p:cNvSpPr/>
          <p:nvPr userDrawn="1"/>
        </p:nvSpPr>
        <p:spPr>
          <a:xfrm>
            <a:off x="4346613" y="3483100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4515451" y="365250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26456" y="3747370"/>
            <a:ext cx="2833731" cy="730957"/>
          </a:xfrm>
        </p:spPr>
        <p:txBody>
          <a:bodyPr>
            <a:normAutofit/>
          </a:bodyPr>
          <a:lstStyle>
            <a:lvl1pPr algn="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26456" y="3192516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2874911" y="3664598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2" name="円/楕円 4"/>
          <p:cNvSpPr/>
          <p:nvPr userDrawn="1"/>
        </p:nvSpPr>
        <p:spPr>
          <a:xfrm>
            <a:off x="7920279" y="4905794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089117" y="5075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46794" y="5170064"/>
            <a:ext cx="2833731" cy="730957"/>
          </a:xfrm>
        </p:spPr>
        <p:txBody>
          <a:bodyPr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846794" y="4615210"/>
            <a:ext cx="283373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8903946" y="5087292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7" name="円/楕円 4"/>
          <p:cNvSpPr/>
          <p:nvPr userDrawn="1"/>
        </p:nvSpPr>
        <p:spPr>
          <a:xfrm>
            <a:off x="3564308" y="4908534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3733145" y="507794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44151" y="5172805"/>
            <a:ext cx="2833731" cy="730957"/>
          </a:xfrm>
        </p:spPr>
        <p:txBody>
          <a:bodyPr>
            <a:normAutofit/>
          </a:bodyPr>
          <a:lstStyle>
            <a:lvl1pPr algn="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44151" y="4617951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2092605" y="5090032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8653" y="1492712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5478376" y="1488558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5560750" y="1631998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01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8653" y="2430408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5478376" y="242625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5560750" y="2569695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02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58653" y="3368105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5478376" y="3363951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5560750" y="350739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03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58653" y="4305801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5478376" y="4301647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5560750" y="4445088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04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58653" y="5243497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5478376" y="523934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5560750" y="538278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05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39262" y="1477060"/>
            <a:ext cx="4501662" cy="45211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11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4528574" y="109984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1419034" y="314822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8244701" y="2059820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4130050" y="4087219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2217946" y="984610"/>
            <a:ext cx="3670761" cy="3460869"/>
            <a:chOff x="3326919" y="1476686"/>
            <a:chExt cx="5506142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69" y="3510120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01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00599" y="2321388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4540948" y="1935669"/>
            <a:ext cx="3705821" cy="3460869"/>
            <a:chOff x="6811422" y="2903055"/>
            <a:chExt cx="5558732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2" y="4918390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02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27388" y="3282142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863950" y="2886728"/>
            <a:ext cx="3715558" cy="3460869"/>
            <a:chOff x="10295924" y="4329423"/>
            <a:chExt cx="5573337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69" y="6375550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03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451753" y="4220305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9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009085" y="1841145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054100" y="2035772"/>
            <a:ext cx="2972151" cy="2753050"/>
            <a:chOff x="3326919" y="1476686"/>
            <a:chExt cx="5604453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7" y="3291170"/>
              <a:ext cx="1551255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01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8824" y="3052647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4749901" y="2051946"/>
            <a:ext cx="2972152" cy="2753050"/>
            <a:chOff x="3326919" y="1476686"/>
            <a:chExt cx="5604454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8" y="3291170"/>
              <a:ext cx="1551255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02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384625" y="3068821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8445703" y="2051946"/>
            <a:ext cx="2972151" cy="2753050"/>
            <a:chOff x="3326919" y="1476686"/>
            <a:chExt cx="5604453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7" y="3291170"/>
              <a:ext cx="1551255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03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080426" y="3068821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4067984" y="1399451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8130400" y="2059820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34633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37858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12831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04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78393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4363508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048394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678393" y="2770896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4363509" y="2771408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8048395" y="2771408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6925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12041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096927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2734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75959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50932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2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6835420" y="140647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075180" y="147432"/>
            <a:ext cx="4988239" cy="4552417"/>
            <a:chOff x="1612770" y="221114"/>
            <a:chExt cx="7482358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233992" cy="1153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01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392616" y="1091657"/>
            <a:ext cx="4507725" cy="4154286"/>
            <a:chOff x="5088923" y="1637232"/>
            <a:chExt cx="6761587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1"/>
              <a:ext cx="1233991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02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5627303" y="2001600"/>
            <a:ext cx="4109959" cy="3824715"/>
            <a:chOff x="8440954" y="3001937"/>
            <a:chExt cx="6164939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1" y="5308176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03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7903422" y="2928658"/>
            <a:ext cx="3670761" cy="3460869"/>
            <a:chOff x="11855133" y="4392308"/>
            <a:chExt cx="5506142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3" y="6425742"/>
              <a:ext cx="123399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46" rtl="0"/>
              <a:r>
                <a:rPr kumimoji="1" lang="en-US" altLang="ja-JP" sz="4400" dirty="0">
                  <a:solidFill>
                    <a:prstClr val="white"/>
                  </a:solidFill>
                </a:rPr>
                <a:t>04</a:t>
              </a:r>
              <a:endParaRPr kumimoji="1" lang="ja-JP" altLang="en-US" sz="4400" dirty="0">
                <a:solidFill>
                  <a:prstClr val="white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480637" y="701606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0177400" y="2064965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994876" y="205077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820021" y="2787215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688431" y="353231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500147" y="4286179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52685" y="2627786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745755" y="3363133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036389" y="4111863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384737" y="4866687"/>
            <a:ext cx="4396740" cy="1401667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2114042" y="5387897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3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0" name="楕円 9"/>
          <p:cNvSpPr/>
          <p:nvPr userDrawn="1"/>
        </p:nvSpPr>
        <p:spPr>
          <a:xfrm>
            <a:off x="5362424" y="1722628"/>
            <a:ext cx="1467153" cy="4035594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5" name="楕円 14"/>
          <p:cNvSpPr/>
          <p:nvPr userDrawn="1"/>
        </p:nvSpPr>
        <p:spPr>
          <a:xfrm>
            <a:off x="6451345" y="2090566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6" name="楕円 15"/>
          <p:cNvSpPr/>
          <p:nvPr userDrawn="1"/>
        </p:nvSpPr>
        <p:spPr>
          <a:xfrm>
            <a:off x="4241545" y="41990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楕円 16"/>
          <p:cNvSpPr/>
          <p:nvPr userDrawn="1"/>
        </p:nvSpPr>
        <p:spPr>
          <a:xfrm>
            <a:off x="7262848" y="4777845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209982" y="222946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209982" y="156981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281647" y="2080000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8640" y="4111956"/>
            <a:ext cx="3676269" cy="1194624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48640" y="3452307"/>
            <a:ext cx="367626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2719579" y="396249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209982" y="448178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209982" y="382213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281647" y="4332320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6708276" y="1818860"/>
            <a:ext cx="1501706" cy="4001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4024909" y="3701356"/>
            <a:ext cx="345102" cy="497735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7519779" y="4071180"/>
            <a:ext cx="690203" cy="835150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255183" y="1666973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55183" y="2092986"/>
            <a:ext cx="2768600" cy="846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255183" y="2919868"/>
            <a:ext cx="2768600" cy="1870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255183" y="4795220"/>
            <a:ext cx="2768600" cy="164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255183" y="2096116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255183" y="1670103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55183" y="3030086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255183" y="3455050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255183" y="3880013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255183" y="430497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4709583" y="1664591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4709583" y="2090604"/>
            <a:ext cx="2768600" cy="846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正方形/長方形 34"/>
          <p:cNvSpPr/>
          <p:nvPr userDrawn="1"/>
        </p:nvSpPr>
        <p:spPr>
          <a:xfrm>
            <a:off x="4709583" y="2917486"/>
            <a:ext cx="2768600" cy="187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4709583" y="4792838"/>
            <a:ext cx="2768600" cy="164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4709583" y="2093734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4709583" y="1667722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4709583" y="3027705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4709583" y="345266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4709583" y="3877632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4709583" y="4302596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8163983" y="1662178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正方形/長方形 43"/>
          <p:cNvSpPr/>
          <p:nvPr userDrawn="1"/>
        </p:nvSpPr>
        <p:spPr>
          <a:xfrm>
            <a:off x="8163983" y="2088190"/>
            <a:ext cx="2768600" cy="846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  <a:latin typeface="Ubuntu Medium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8163983" y="2915073"/>
            <a:ext cx="2768600" cy="18705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8163983" y="4790424"/>
            <a:ext cx="2768600" cy="164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8163983" y="2091321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8163983" y="1665308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8163983" y="3025291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8163983" y="3450254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8163983" y="387521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8163983" y="4300182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2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633861" y="1666973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33861" y="2092986"/>
            <a:ext cx="2578263" cy="846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正方形/長方形 26"/>
          <p:cNvSpPr/>
          <p:nvPr userDrawn="1"/>
        </p:nvSpPr>
        <p:spPr>
          <a:xfrm>
            <a:off x="633861" y="2919868"/>
            <a:ext cx="2578263" cy="1870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861" y="4795220"/>
            <a:ext cx="2578263" cy="164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633861" y="2096116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633861" y="1670103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633861" y="3030086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633861" y="3455050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3861" y="3880013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633861" y="430497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3417277" y="1664591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417277" y="2090604"/>
            <a:ext cx="2578263" cy="846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正方形/長方形 34"/>
          <p:cNvSpPr/>
          <p:nvPr userDrawn="1"/>
        </p:nvSpPr>
        <p:spPr>
          <a:xfrm>
            <a:off x="3417277" y="2917486"/>
            <a:ext cx="2578263" cy="187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3417277" y="4792838"/>
            <a:ext cx="2578263" cy="164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3417277" y="2093734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3417277" y="1667722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3417277" y="3027705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3417277" y="345266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3417277" y="3877632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3417277" y="4302596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6200694" y="1662178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200694" y="2088190"/>
            <a:ext cx="2578263" cy="846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  <a:latin typeface="Ubuntu Medium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6200694" y="2915073"/>
            <a:ext cx="2578263" cy="18705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6200694" y="4790424"/>
            <a:ext cx="2578263" cy="164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6200694" y="2091321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6200694" y="1665308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6200694" y="3025291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6200694" y="3450254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6200694" y="387521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6200694" y="4300182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8984111" y="1665308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8984111" y="2091321"/>
            <a:ext cx="2578263" cy="846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  <a:latin typeface="Ubuntu Medium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84111" y="2918203"/>
            <a:ext cx="2578263" cy="1870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8984111" y="4793555"/>
            <a:ext cx="2578263" cy="1641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8984111" y="2094451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8984111" y="1668439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8984111" y="3028421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8984111" y="3453385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8984111" y="3878349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8984111" y="4303313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71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3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14193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88160" y="2944923"/>
            <a:ext cx="1074141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73730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373730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4447697" y="2944923"/>
            <a:ext cx="1074141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933266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933266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007234" y="2944923"/>
            <a:ext cx="1074141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0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4726989" y="2560410"/>
            <a:ext cx="791174" cy="1308122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1" name="角丸四角形 50"/>
          <p:cNvSpPr/>
          <p:nvPr userDrawn="1"/>
        </p:nvSpPr>
        <p:spPr>
          <a:xfrm>
            <a:off x="5505143" y="4827724"/>
            <a:ext cx="1181715" cy="19250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5505143" y="5083557"/>
            <a:ext cx="1181715" cy="398910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6108820" y="1825291"/>
            <a:ext cx="1184919" cy="1064362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6671618" y="2560855"/>
            <a:ext cx="791174" cy="1308122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6113900" y="3546117"/>
            <a:ext cx="1157869" cy="1219171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4896042" y="1824846"/>
            <a:ext cx="1184919" cy="1064362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4918012" y="3545672"/>
            <a:ext cx="1157869" cy="1219171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404133" y="2137949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6903573" y="3048447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6404133" y="3873432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5418363" y="3873432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4958943" y="3044851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5418363" y="2137949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36626" y="5912113"/>
            <a:ext cx="4118749" cy="357264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036626" y="5552199"/>
            <a:ext cx="4118749" cy="3912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485" y="4459222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486" y="4127562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829485" y="3133443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829485" y="2801783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340649" y="1770158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0649" y="1438497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654341" y="1770158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654342" y="1451382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52711" y="3133161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52711" y="2814386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306265" y="4459294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306265" y="4140518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6695239" y="1492540"/>
            <a:ext cx="517935" cy="772883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7230837" y="2983299"/>
            <a:ext cx="598648" cy="22880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6731397" y="4037089"/>
            <a:ext cx="1098088" cy="2719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4378913" y="4037089"/>
            <a:ext cx="1039451" cy="2785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4325358" y="2989460"/>
            <a:ext cx="633585" cy="219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4726989" y="1626456"/>
            <a:ext cx="855007" cy="511492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5675540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srgbClr val="3B3B3B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46" name="アーチ 45"/>
          <p:cNvSpPr/>
          <p:nvPr userDrawn="1"/>
        </p:nvSpPr>
        <p:spPr>
          <a:xfrm>
            <a:off x="3835249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srgbClr val="3B3B3B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3835249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srgbClr val="3B3B3B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5675540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srgbClr val="3B3B3B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34024" y="2296063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97283" y="1973492"/>
            <a:ext cx="3072647" cy="1281899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97283" y="3343278"/>
            <a:ext cx="3072647" cy="1281899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8418884" y="1971316"/>
            <a:ext cx="3072647" cy="1281899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8418884" y="3343278"/>
            <a:ext cx="3072647" cy="1281899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6198345" y="3846596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6198344" y="2296062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4334024" y="3854110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2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6815748" y="2066897"/>
            <a:ext cx="661411" cy="6724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3" name="楕円 32"/>
          <p:cNvSpPr/>
          <p:nvPr userDrawn="1"/>
        </p:nvSpPr>
        <p:spPr>
          <a:xfrm>
            <a:off x="9244592" y="4143055"/>
            <a:ext cx="641206" cy="6413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楕円 23"/>
          <p:cNvSpPr/>
          <p:nvPr userDrawn="1"/>
        </p:nvSpPr>
        <p:spPr>
          <a:xfrm>
            <a:off x="424273" y="4167669"/>
            <a:ext cx="1022519" cy="10226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31" name="楕円 30"/>
          <p:cNvSpPr/>
          <p:nvPr userDrawn="1"/>
        </p:nvSpPr>
        <p:spPr>
          <a:xfrm>
            <a:off x="5264642" y="5157607"/>
            <a:ext cx="409579" cy="4163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0" name="楕円 29"/>
          <p:cNvSpPr/>
          <p:nvPr userDrawn="1"/>
        </p:nvSpPr>
        <p:spPr>
          <a:xfrm>
            <a:off x="2643373" y="5159672"/>
            <a:ext cx="394492" cy="3945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楕円 4"/>
          <p:cNvSpPr/>
          <p:nvPr userDrawn="1"/>
        </p:nvSpPr>
        <p:spPr>
          <a:xfrm>
            <a:off x="328809" y="1698619"/>
            <a:ext cx="3315759" cy="331627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9" name="楕円 18"/>
          <p:cNvSpPr/>
          <p:nvPr userDrawn="1"/>
        </p:nvSpPr>
        <p:spPr>
          <a:xfrm>
            <a:off x="3078592" y="3281395"/>
            <a:ext cx="2523966" cy="2524355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3" name="楕円 22"/>
          <p:cNvSpPr/>
          <p:nvPr userDrawn="1"/>
        </p:nvSpPr>
        <p:spPr>
          <a:xfrm>
            <a:off x="4906747" y="2206052"/>
            <a:ext cx="2060530" cy="206084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楕円 24"/>
          <p:cNvSpPr/>
          <p:nvPr userDrawn="1"/>
        </p:nvSpPr>
        <p:spPr>
          <a:xfrm>
            <a:off x="6291456" y="3343648"/>
            <a:ext cx="2371406" cy="2371772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楕円 25"/>
          <p:cNvSpPr/>
          <p:nvPr userDrawn="1"/>
        </p:nvSpPr>
        <p:spPr>
          <a:xfrm>
            <a:off x="8036931" y="1753447"/>
            <a:ext cx="2629659" cy="2630064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楕円 26"/>
          <p:cNvSpPr/>
          <p:nvPr userDrawn="1"/>
        </p:nvSpPr>
        <p:spPr>
          <a:xfrm>
            <a:off x="9964679" y="3599954"/>
            <a:ext cx="1858872" cy="1859159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楕円 27"/>
          <p:cNvSpPr/>
          <p:nvPr userDrawn="1"/>
        </p:nvSpPr>
        <p:spPr>
          <a:xfrm>
            <a:off x="3689611" y="2149026"/>
            <a:ext cx="686150" cy="686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9" name="楕円 28"/>
          <p:cNvSpPr/>
          <p:nvPr userDrawn="1"/>
        </p:nvSpPr>
        <p:spPr>
          <a:xfrm>
            <a:off x="328809" y="1580563"/>
            <a:ext cx="570353" cy="5704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楕円 31"/>
          <p:cNvSpPr/>
          <p:nvPr userDrawn="1"/>
        </p:nvSpPr>
        <p:spPr>
          <a:xfrm>
            <a:off x="8685117" y="4832094"/>
            <a:ext cx="495027" cy="495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楕円 33"/>
          <p:cNvSpPr/>
          <p:nvPr userDrawn="1"/>
        </p:nvSpPr>
        <p:spPr>
          <a:xfrm>
            <a:off x="11311173" y="3021804"/>
            <a:ext cx="589872" cy="5899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50365" y="2479911"/>
            <a:ext cx="3072647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72411" y="2389158"/>
            <a:ext cx="2558699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6421421" y="3603701"/>
            <a:ext cx="2111475" cy="81458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3272054" y="3589217"/>
            <a:ext cx="2111475" cy="81458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" y="2932296"/>
            <a:ext cx="2624354" cy="12917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3092729" y="4459797"/>
            <a:ext cx="2470124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6405730" y="4433031"/>
            <a:ext cx="2142857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8116698" y="2825160"/>
            <a:ext cx="2470124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4939576" y="2837626"/>
            <a:ext cx="1994872" cy="77414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046877" y="4098123"/>
            <a:ext cx="1689367" cy="86353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37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1" y="5332517"/>
            <a:ext cx="4480948" cy="1394581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90" y="4591408"/>
            <a:ext cx="4984821" cy="180961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89" y="3237604"/>
            <a:ext cx="4018296" cy="13538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6096001" y="1926993"/>
            <a:ext cx="0" cy="79145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5891320" y="1432775"/>
            <a:ext cx="409361" cy="409424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99972" y="2597880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3384351" y="3075980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6096001" y="2975416"/>
            <a:ext cx="0" cy="98097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6224466" y="4084875"/>
            <a:ext cx="419844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6657652" y="3705436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44311" y="3835826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516796" y="3835826"/>
            <a:ext cx="3072647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7586465" y="431392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599972" y="5037833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384351" y="5515933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6096001" y="4213362"/>
            <a:ext cx="0" cy="94410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5557230" y="2846930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4799554" y="2467490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86213" y="2597880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5557230" y="5285954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6096001" y="5414440"/>
            <a:ext cx="0" cy="14435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4799554" y="4906514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86213" y="5037833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5967535" y="2718445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楕円 23"/>
          <p:cNvSpPr/>
          <p:nvPr userDrawn="1"/>
        </p:nvSpPr>
        <p:spPr>
          <a:xfrm>
            <a:off x="5967535" y="39563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0" name="楕円 39"/>
          <p:cNvSpPr/>
          <p:nvPr userDrawn="1"/>
        </p:nvSpPr>
        <p:spPr>
          <a:xfrm>
            <a:off x="5967535" y="5157469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25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7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תמונה 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8" y="3132109"/>
            <a:ext cx="5053839" cy="1279352"/>
          </a:xfrm>
          <a:prstGeom prst="rect">
            <a:avLst/>
          </a:prstGeom>
        </p:spPr>
      </p:pic>
      <p:pic>
        <p:nvPicPr>
          <p:cNvPr id="26" name="תמונה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51" y="2062099"/>
            <a:ext cx="5326971" cy="2564076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96000" y="0"/>
            <a:ext cx="1" cy="131239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>
            <a:off x="6096000" y="1569364"/>
            <a:ext cx="0" cy="98097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>
            <a:off x="5558060" y="2740246"/>
            <a:ext cx="40091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597050" y="247158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46" name="直線コネクタ 45"/>
          <p:cNvCxnSpPr>
            <a:endCxn id="2" idx="0"/>
          </p:cNvCxnSpPr>
          <p:nvPr userDrawn="1"/>
        </p:nvCxnSpPr>
        <p:spPr>
          <a:xfrm>
            <a:off x="6091723" y="2868734"/>
            <a:ext cx="4278" cy="1142669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二等辺三角形 1"/>
          <p:cNvSpPr/>
          <p:nvPr userDrawn="1"/>
        </p:nvSpPr>
        <p:spPr bwMode="auto">
          <a:xfrm>
            <a:off x="5875960" y="4011403"/>
            <a:ext cx="440081" cy="379439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5460605" y="5119882"/>
            <a:ext cx="1293753" cy="48013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3258861" y="5307106"/>
            <a:ext cx="5697242" cy="948885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3258861" y="4560360"/>
            <a:ext cx="5697242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cxnSp>
        <p:nvCxnSpPr>
          <p:cNvPr id="30" name="直線コネクタ 40"/>
          <p:cNvCxnSpPr/>
          <p:nvPr userDrawn="1"/>
        </p:nvCxnSpPr>
        <p:spPr>
          <a:xfrm flipH="1" flipV="1">
            <a:off x="5557230" y="5275871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49"/>
          <p:cNvCxnSpPr>
            <a:endCxn id="41" idx="6"/>
          </p:cNvCxnSpPr>
          <p:nvPr userDrawn="1"/>
        </p:nvCxnSpPr>
        <p:spPr>
          <a:xfrm flipH="1" flipV="1">
            <a:off x="6224466" y="1414740"/>
            <a:ext cx="419845" cy="258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4"/>
          <p:cNvSpPr/>
          <p:nvPr userDrawn="1"/>
        </p:nvSpPr>
        <p:spPr>
          <a:xfrm>
            <a:off x="6657652" y="1178155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6644311" y="1308545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16796" y="1308545"/>
            <a:ext cx="3072647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55"/>
          <p:cNvSpPr/>
          <p:nvPr userDrawn="1"/>
        </p:nvSpPr>
        <p:spPr>
          <a:xfrm>
            <a:off x="7577756" y="1786645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41" name="楕円 56"/>
          <p:cNvSpPr/>
          <p:nvPr userDrawn="1"/>
        </p:nvSpPr>
        <p:spPr>
          <a:xfrm>
            <a:off x="5967535" y="1286254"/>
            <a:ext cx="256931" cy="256971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20"/>
          <p:cNvSpPr/>
          <p:nvPr userDrawn="1"/>
        </p:nvSpPr>
        <p:spPr>
          <a:xfrm>
            <a:off x="3379953" y="2960567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49" name="円/楕円 4"/>
          <p:cNvSpPr/>
          <p:nvPr userDrawn="1"/>
        </p:nvSpPr>
        <p:spPr>
          <a:xfrm>
            <a:off x="4775089" y="2418301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63331" y="2530184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1" name="楕円 7"/>
          <p:cNvSpPr/>
          <p:nvPr userDrawn="1"/>
        </p:nvSpPr>
        <p:spPr>
          <a:xfrm>
            <a:off x="5978624" y="2601037"/>
            <a:ext cx="256931" cy="256971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547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41" grpId="0" animBg="1"/>
      <p:bldP spid="44" grpId="0" animBg="1"/>
      <p:bldP spid="49" grpId="0" animBg="1"/>
      <p:bldP spid="5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93626" y="2930373"/>
            <a:ext cx="4404749" cy="49809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93626" y="3428470"/>
            <a:ext cx="4404749" cy="1341872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682918" y="1939620"/>
            <a:ext cx="826162" cy="826289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/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98172" y="1054867"/>
            <a:ext cx="8795657" cy="213241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190680" y="3428471"/>
            <a:ext cx="4898234" cy="3054822"/>
          </a:xfrm>
        </p:spPr>
        <p:txBody>
          <a:bodyPr anchor="t">
            <a:normAutofit/>
          </a:bodyPr>
          <a:lstStyle>
            <a:lvl1pPr algn="l">
              <a:spcBef>
                <a:spcPts val="80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5664000" y="3533428"/>
            <a:ext cx="432000" cy="432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5232000" y="3990648"/>
            <a:ext cx="432000" cy="432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54956" y="2183603"/>
            <a:ext cx="9082088" cy="249079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667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7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200276" y="1770487"/>
            <a:ext cx="3315455" cy="3315967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0" y="1770487"/>
            <a:ext cx="4893129" cy="51987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46032" y="2503647"/>
            <a:ext cx="4267201" cy="658385"/>
          </a:xfrm>
        </p:spPr>
        <p:txBody>
          <a:bodyPr anchor="ctr">
            <a:normAutofit/>
          </a:bodyPr>
          <a:lstStyle>
            <a:lvl1pPr algn="l">
              <a:spcBef>
                <a:spcPts val="80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3791535"/>
            <a:ext cx="4898234" cy="1294919"/>
          </a:xfrm>
        </p:spPr>
        <p:txBody>
          <a:bodyPr anchor="b"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5715000" y="2546517"/>
            <a:ext cx="572557" cy="572646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2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17326" y="2433937"/>
            <a:ext cx="11557348" cy="85349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447536" y="3383372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5879584" y="3383372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312416" y="3383372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33600" y="3565017"/>
            <a:ext cx="7924800" cy="49809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33600" y="5521118"/>
            <a:ext cx="7924800" cy="1103501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61590" y="2352793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61590" y="1693143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35557" y="220333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9566" y="2352793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09566" y="1693143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683533" y="220333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1590" y="4596419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1590" y="3936770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35557" y="4446959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6609566" y="4596419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609566" y="3936770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6683533" y="4446959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9673770" y="-9678"/>
            <a:ext cx="4073676" cy="686767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325637" y="0"/>
            <a:ext cx="6507237" cy="68773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5848047" y="0"/>
            <a:ext cx="6541105" cy="68773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3166533" y="1"/>
            <a:ext cx="4073676" cy="686767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5954484" y="-29033"/>
            <a:ext cx="6337905" cy="6887033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2637436" y="-2697764"/>
            <a:ext cx="6943741" cy="1229238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2652484" y="-2657323"/>
            <a:ext cx="6887034" cy="12192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2645557" y="-2699321"/>
            <a:ext cx="6928710" cy="1226577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2652483" y="-2667000"/>
            <a:ext cx="6887034" cy="12192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2591158" y="-2688984"/>
            <a:ext cx="6954674" cy="1231174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2652483" y="-2667000"/>
            <a:ext cx="6887034" cy="12192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317326" y="2433937"/>
            <a:ext cx="11557348" cy="85349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5447536" y="3383372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879584" y="3383372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312416" y="3383372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33600" y="3565017"/>
            <a:ext cx="7924800" cy="49809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5521118"/>
            <a:ext cx="7924800" cy="1103501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6" grpId="0" animBg="1"/>
      <p:bldP spid="16" grpId="1" animBg="1"/>
      <p:bldP spid="16" grpId="2" animBg="1"/>
      <p:bldP spid="4" grpId="0" animBg="1"/>
      <p:bldP spid="4" grpId="1" animBg="1"/>
      <p:bldP spid="4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17326" y="2433937"/>
            <a:ext cx="11557348" cy="85349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447536" y="3383372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5879584" y="3383372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312416" y="3383372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33600" y="3565017"/>
            <a:ext cx="7924800" cy="49809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33600" y="5521118"/>
            <a:ext cx="7924800" cy="1103501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3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832153" y="0"/>
            <a:ext cx="4267201" cy="685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0110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70110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963353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531353" y="5993867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099353" y="5561800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099353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045795" y="0"/>
            <a:ext cx="4267201" cy="685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3752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283752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3795" y="6425933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181795" y="5993867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13795" y="5561800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749795" y="6425933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90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832153" y="0"/>
            <a:ext cx="4267201" cy="685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0110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70110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963353" y="6425933"/>
            <a:ext cx="432000" cy="432067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531353" y="5993867"/>
            <a:ext cx="432000" cy="432067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099353" y="5561800"/>
            <a:ext cx="432000" cy="432067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099353" y="6425933"/>
            <a:ext cx="432000" cy="432067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936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045795" y="0"/>
            <a:ext cx="4267201" cy="685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3752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283752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3795" y="6425933"/>
            <a:ext cx="432000" cy="432067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181795" y="5993867"/>
            <a:ext cx="432000" cy="432067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13795" y="5561800"/>
            <a:ext cx="432000" cy="432067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749795" y="6425933"/>
            <a:ext cx="432000" cy="432067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4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832153" y="0"/>
            <a:ext cx="4267201" cy="685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0110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70110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963353" y="6425933"/>
            <a:ext cx="432000" cy="432067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531353" y="5993867"/>
            <a:ext cx="432000" cy="432067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099353" y="5561800"/>
            <a:ext cx="432000" cy="432067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099353" y="6425933"/>
            <a:ext cx="432000" cy="432067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045795" y="0"/>
            <a:ext cx="4267201" cy="685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3752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283752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3795" y="6425933"/>
            <a:ext cx="432000" cy="432067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181795" y="5993867"/>
            <a:ext cx="432000" cy="432067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13795" y="5561800"/>
            <a:ext cx="432000" cy="432067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749795" y="6425933"/>
            <a:ext cx="432000" cy="432067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7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5828496" y="3428471"/>
            <a:ext cx="4254095" cy="34284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3386667" y="0"/>
            <a:ext cx="3560838" cy="3428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685237" cy="3428471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5648936" y="0"/>
            <a:ext cx="6543065" cy="3428471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3428471"/>
            <a:ext cx="7125350" cy="3428471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8786591" y="3428470"/>
            <a:ext cx="3405409" cy="3429529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805279" y="874463"/>
            <a:ext cx="2723615" cy="49809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805279" y="1519397"/>
            <a:ext cx="2723615" cy="1064545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74225" y="4471770"/>
            <a:ext cx="3162635" cy="1341872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6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44800" cy="1713864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15665"/>
            <a:ext cx="1744800" cy="1713864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1742847" y="0"/>
            <a:ext cx="1744800" cy="1713864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742847" y="1715665"/>
            <a:ext cx="1744800" cy="1713864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3482671" y="0"/>
            <a:ext cx="1744800" cy="1713864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3482671" y="1715665"/>
            <a:ext cx="1744800" cy="1713864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3482671" y="3429529"/>
            <a:ext cx="1744800" cy="1713864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3482671" y="5145194"/>
            <a:ext cx="1744800" cy="1713864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5222494" y="5145194"/>
            <a:ext cx="1744800" cy="1713864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6962317" y="5145194"/>
            <a:ext cx="1744800" cy="1713864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8702141" y="0"/>
            <a:ext cx="1744800" cy="1713864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8702141" y="1715665"/>
            <a:ext cx="1744800" cy="1713864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8702141" y="5145194"/>
            <a:ext cx="1744800" cy="1713864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0441966" y="0"/>
            <a:ext cx="1744800" cy="1713864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0441966" y="1715665"/>
            <a:ext cx="1744800" cy="1713864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0441966" y="5145194"/>
            <a:ext cx="1744800" cy="1713864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3429529"/>
            <a:ext cx="3482400" cy="3429529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5222494" y="0"/>
            <a:ext cx="3482400" cy="3429529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7969684" y="4165579"/>
            <a:ext cx="1293753" cy="48013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 rtl="0"/>
              <a:endParaRPr kumimoji="1" lang="ja-JP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5767940" y="4275017"/>
            <a:ext cx="5697242" cy="682954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5767940" y="3606056"/>
            <a:ext cx="5697242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6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1880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1880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90367" y="355538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1720828" y="2116907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889666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516291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516291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4154779" y="355538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円/楕円 4"/>
          <p:cNvSpPr/>
          <p:nvPr userDrawn="1"/>
        </p:nvSpPr>
        <p:spPr>
          <a:xfrm>
            <a:off x="4385240" y="2116907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4554077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80702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180702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6819190" y="3555384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円/楕円 4"/>
          <p:cNvSpPr/>
          <p:nvPr userDrawn="1"/>
        </p:nvSpPr>
        <p:spPr>
          <a:xfrm>
            <a:off x="7049651" y="2116907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721848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8845114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45114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9483601" y="3555384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円/楕円 4"/>
          <p:cNvSpPr/>
          <p:nvPr userDrawn="1"/>
        </p:nvSpPr>
        <p:spPr>
          <a:xfrm>
            <a:off x="9714062" y="2116907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82900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766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0"/>
            <a:ext cx="6096000" cy="685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14915" y="735504"/>
            <a:ext cx="4658171" cy="2566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814915" y="3516656"/>
            <a:ext cx="4658171" cy="2676552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664000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232000" y="5993867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664000" y="5561800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800000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945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096000" cy="685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718915" y="232836"/>
            <a:ext cx="4658171" cy="8545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288372" y="2131167"/>
            <a:ext cx="4088714" cy="922344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793777" y="174737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372" y="1757768"/>
            <a:ext cx="4088715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88372" y="3489864"/>
            <a:ext cx="4088714" cy="922344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793777" y="310607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88372" y="3116464"/>
            <a:ext cx="4088715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88372" y="4845190"/>
            <a:ext cx="4088714" cy="922344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793777" y="446140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88371" y="4471791"/>
            <a:ext cx="4088715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960000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528000" y="5993867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561800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642593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2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96270"/>
            <a:ext cx="12192000" cy="316173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4128337"/>
            <a:ext cx="5330625" cy="221966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64000" y="326420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832137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400070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3264203"/>
            <a:ext cx="432000" cy="43206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501737"/>
            <a:ext cx="5314950" cy="693565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128337"/>
            <a:ext cx="5314951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5654439"/>
            <a:ext cx="5314950" cy="693565"/>
          </a:xfrm>
        </p:spPr>
        <p:txBody>
          <a:bodyPr>
            <a:normAutofit/>
          </a:bodyPr>
          <a:lstStyle>
            <a:lvl1pPr marL="0" indent="0" algn="l">
              <a:spcBef>
                <a:spcPts val="800"/>
              </a:spcBef>
              <a:buFont typeface="Wingdings" panose="05000000000000000000" pitchFamily="2" charset="2"/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5281039"/>
            <a:ext cx="5314951" cy="4096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93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54138" y="504904"/>
            <a:ext cx="11083725" cy="185766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9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07246" y="6401024"/>
            <a:ext cx="784517" cy="326074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5362424" y="1722628"/>
            <a:ext cx="1467153" cy="4035594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楕円 14"/>
          <p:cNvSpPr/>
          <p:nvPr userDrawn="1"/>
        </p:nvSpPr>
        <p:spPr>
          <a:xfrm>
            <a:off x="6451345" y="2090566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楕円 15"/>
          <p:cNvSpPr/>
          <p:nvPr userDrawn="1"/>
        </p:nvSpPr>
        <p:spPr>
          <a:xfrm>
            <a:off x="4241545" y="41990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楕円 16"/>
          <p:cNvSpPr/>
          <p:nvPr userDrawn="1"/>
        </p:nvSpPr>
        <p:spPr>
          <a:xfrm>
            <a:off x="7262848" y="4777845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209982" y="222946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209982" y="156981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281647" y="2080000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8640" y="4111956"/>
            <a:ext cx="3676269" cy="1194624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48640" y="3452307"/>
            <a:ext cx="367626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2719579" y="396249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209982" y="448178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209982" y="382213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281647" y="4332320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6708276" y="1818860"/>
            <a:ext cx="1501706" cy="4001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4024909" y="3701356"/>
            <a:ext cx="345102" cy="497735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7519779" y="4071180"/>
            <a:ext cx="690203" cy="835150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8064" y="2548119"/>
            <a:ext cx="9095874" cy="2379045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8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3133093"/>
            <a:ext cx="7924800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33600" y="2386346"/>
            <a:ext cx="792480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07568" y="2944923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2" y="3133093"/>
            <a:ext cx="4989534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14192" y="2386346"/>
            <a:ext cx="4989534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88160" y="2944923"/>
            <a:ext cx="1074141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61878" y="3134485"/>
            <a:ext cx="4989534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61878" y="2387738"/>
            <a:ext cx="4989534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435846" y="2946315"/>
            <a:ext cx="1074141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3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14193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88160" y="2944923"/>
            <a:ext cx="1074141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73730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373730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4447697" y="2944923"/>
            <a:ext cx="1074141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933266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933266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007234" y="2944923"/>
            <a:ext cx="1074141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29356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29356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8221" y="355538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2288682" y="2116907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457520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57836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836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486701" y="355538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円/楕円 4"/>
          <p:cNvSpPr/>
          <p:nvPr userDrawn="1"/>
        </p:nvSpPr>
        <p:spPr>
          <a:xfrm>
            <a:off x="5717162" y="2116907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588599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886315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886315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915180" y="3555384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円/楕円 4"/>
          <p:cNvSpPr/>
          <p:nvPr userDrawn="1"/>
        </p:nvSpPr>
        <p:spPr>
          <a:xfrm>
            <a:off x="9145641" y="2116907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931447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27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61590" y="2352793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61590" y="1693143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35557" y="220333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9566" y="2352793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09566" y="1693143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683533" y="220333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1590" y="4596419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1590" y="3936770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35557" y="4446959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6609566" y="4596419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609566" y="3936770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6683533" y="4446959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5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1880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1880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90367" y="355538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1720828" y="2116907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889666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516291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516291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4154779" y="355538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円/楕円 4"/>
          <p:cNvSpPr/>
          <p:nvPr userDrawn="1"/>
        </p:nvSpPr>
        <p:spPr>
          <a:xfrm>
            <a:off x="4385240" y="2116907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4554077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80702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180702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6819190" y="3555384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円/楕円 4"/>
          <p:cNvSpPr/>
          <p:nvPr userDrawn="1"/>
        </p:nvSpPr>
        <p:spPr>
          <a:xfrm>
            <a:off x="7049651" y="2116907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721848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8845114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45114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9483601" y="3555384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円/楕円 4"/>
          <p:cNvSpPr/>
          <p:nvPr userDrawn="1"/>
        </p:nvSpPr>
        <p:spPr>
          <a:xfrm>
            <a:off x="9714062" y="2116907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82900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54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29356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29356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8221" y="355538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2288682" y="2116907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457520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57836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836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486701" y="355538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円/楕円 4"/>
          <p:cNvSpPr/>
          <p:nvPr userDrawn="1"/>
        </p:nvSpPr>
        <p:spPr>
          <a:xfrm>
            <a:off x="5717162" y="2116907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588599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886315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886315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915180" y="3555384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円/楕円 4"/>
          <p:cNvSpPr/>
          <p:nvPr userDrawn="1"/>
        </p:nvSpPr>
        <p:spPr>
          <a:xfrm>
            <a:off x="9145641" y="2116907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931447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94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72174" y="2265694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2174" y="1606045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6141" y="211623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591896" y="1736794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760733" y="1906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258855" y="2265694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58855" y="1606045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7332822" y="211623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3" name="円/楕円 4"/>
          <p:cNvSpPr/>
          <p:nvPr userDrawn="1"/>
        </p:nvSpPr>
        <p:spPr>
          <a:xfrm>
            <a:off x="6378576" y="173679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547414" y="1906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72174" y="4509321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72174" y="3849671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546141" y="4359860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9" name="円/楕円 4"/>
          <p:cNvSpPr/>
          <p:nvPr userDrawn="1"/>
        </p:nvSpPr>
        <p:spPr>
          <a:xfrm>
            <a:off x="591896" y="3980421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760733" y="414982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258855" y="4509321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258855" y="3849671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7332822" y="435986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円/楕円 4"/>
          <p:cNvSpPr/>
          <p:nvPr userDrawn="1"/>
        </p:nvSpPr>
        <p:spPr>
          <a:xfrm>
            <a:off x="6378576" y="3980421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6547414" y="414982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98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71970" y="213278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417724" y="175334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3461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3461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08581" y="213278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円/楕円 4"/>
          <p:cNvSpPr/>
          <p:nvPr userDrawn="1"/>
        </p:nvSpPr>
        <p:spPr>
          <a:xfrm>
            <a:off x="4254335" y="175334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4423173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25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993125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067092" y="2132782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円/楕円 4"/>
          <p:cNvSpPr/>
          <p:nvPr userDrawn="1"/>
        </p:nvSpPr>
        <p:spPr>
          <a:xfrm>
            <a:off x="8112846" y="175334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8281684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9800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9800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71970" y="4304603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円/楕円 4"/>
          <p:cNvSpPr/>
          <p:nvPr userDrawn="1"/>
        </p:nvSpPr>
        <p:spPr>
          <a:xfrm>
            <a:off x="417724" y="3925163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586562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13461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13461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5208581" y="430460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9" name="円/楕円 4"/>
          <p:cNvSpPr/>
          <p:nvPr userDrawn="1"/>
        </p:nvSpPr>
        <p:spPr>
          <a:xfrm>
            <a:off x="4254335" y="392516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4423173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3125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8993125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9067092" y="4304603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4" name="円/楕円 4"/>
          <p:cNvSpPr/>
          <p:nvPr userDrawn="1"/>
        </p:nvSpPr>
        <p:spPr>
          <a:xfrm>
            <a:off x="8112846" y="3925163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8281684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3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71970" y="213278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417724" y="175334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3461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3461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08581" y="213278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5" name="円/楕円 4"/>
          <p:cNvSpPr/>
          <p:nvPr userDrawn="1"/>
        </p:nvSpPr>
        <p:spPr>
          <a:xfrm>
            <a:off x="4254335" y="175334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25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993125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067092" y="2132782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9" name="円/楕円 4"/>
          <p:cNvSpPr/>
          <p:nvPr userDrawn="1"/>
        </p:nvSpPr>
        <p:spPr>
          <a:xfrm>
            <a:off x="8112846" y="175334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9800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9800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71970" y="4304603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4" name="円/楕円 4"/>
          <p:cNvSpPr/>
          <p:nvPr userDrawn="1"/>
        </p:nvSpPr>
        <p:spPr>
          <a:xfrm>
            <a:off x="417724" y="3925163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13461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13461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5208581" y="430460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9" name="円/楕円 4"/>
          <p:cNvSpPr/>
          <p:nvPr userDrawn="1"/>
        </p:nvSpPr>
        <p:spPr>
          <a:xfrm>
            <a:off x="4254335" y="392516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3125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8993125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9067092" y="4304603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4" name="円/楕円 4"/>
          <p:cNvSpPr/>
          <p:nvPr userDrawn="1"/>
        </p:nvSpPr>
        <p:spPr>
          <a:xfrm>
            <a:off x="8112846" y="3925163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500098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01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4336708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02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8195220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03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500098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04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4336708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05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8195220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06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47054" y="2482903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054" y="1871641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521022" y="23818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1566776" y="2002391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1649150" y="214583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01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47054" y="3831436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447054" y="3220174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2521022" y="3730363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1" name="円/楕円 4"/>
          <p:cNvSpPr/>
          <p:nvPr userDrawn="1"/>
        </p:nvSpPr>
        <p:spPr>
          <a:xfrm>
            <a:off x="1566776" y="3350923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649150" y="349436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02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447054" y="5179969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447054" y="4568707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2521022" y="507889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6" name="円/楕円 4"/>
          <p:cNvSpPr/>
          <p:nvPr userDrawn="1"/>
        </p:nvSpPr>
        <p:spPr>
          <a:xfrm>
            <a:off x="1566776" y="469945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1649150" y="4842897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03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093531" y="2482903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93531" y="1871641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7167499" y="2381831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1" name="円/楕円 4"/>
          <p:cNvSpPr/>
          <p:nvPr userDrawn="1"/>
        </p:nvSpPr>
        <p:spPr>
          <a:xfrm>
            <a:off x="6213254" y="2002391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6295627" y="214583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04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093531" y="3831436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93531" y="3220174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7167499" y="373036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6" name="円/楕円 4"/>
          <p:cNvSpPr/>
          <p:nvPr userDrawn="1"/>
        </p:nvSpPr>
        <p:spPr>
          <a:xfrm>
            <a:off x="6213254" y="335092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6295627" y="349436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05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093531" y="5179969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093531" y="4568707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7167499" y="5078896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1" name="円/楕円 4"/>
          <p:cNvSpPr/>
          <p:nvPr userDrawn="1"/>
        </p:nvSpPr>
        <p:spPr>
          <a:xfrm>
            <a:off x="6213254" y="4699456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6295627" y="4842897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46" rtl="0"/>
            <a:r>
              <a:rPr kumimoji="1" lang="en-US" altLang="ja-JP" sz="2667" dirty="0">
                <a:solidFill>
                  <a:prstClr val="white"/>
                </a:solidFill>
              </a:rPr>
              <a:t>06</a:t>
            </a:r>
            <a:endParaRPr kumimoji="1" lang="ja-JP" altLang="en-US" sz="26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2922710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3922517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2829076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3828883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27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2454895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3454702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2361261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3361068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1875680" y="4454509"/>
            <a:ext cx="219331" cy="2196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2200564" y="4360875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6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1928652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2928459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1835018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2834825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1875680" y="3928266"/>
            <a:ext cx="219331" cy="2196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2200564" y="3834632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875680" y="4928073"/>
            <a:ext cx="219331" cy="2196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2200564" y="4834439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22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72174" y="2265694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2174" y="1606045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6141" y="211623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円/楕円 4"/>
          <p:cNvSpPr/>
          <p:nvPr userDrawn="1"/>
        </p:nvSpPr>
        <p:spPr>
          <a:xfrm>
            <a:off x="591896" y="1736794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760733" y="1906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258855" y="2265694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58855" y="1606045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7332822" y="211623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3" name="円/楕円 4"/>
          <p:cNvSpPr/>
          <p:nvPr userDrawn="1"/>
        </p:nvSpPr>
        <p:spPr>
          <a:xfrm>
            <a:off x="6378576" y="173679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547414" y="1906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72174" y="4509321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72174" y="3849671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546141" y="4359860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9" name="円/楕円 4"/>
          <p:cNvSpPr/>
          <p:nvPr userDrawn="1"/>
        </p:nvSpPr>
        <p:spPr>
          <a:xfrm>
            <a:off x="591896" y="3980421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760733" y="414982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258855" y="4509321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258855" y="3849671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7332822" y="435986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円/楕円 4"/>
          <p:cNvSpPr/>
          <p:nvPr userDrawn="1"/>
        </p:nvSpPr>
        <p:spPr>
          <a:xfrm>
            <a:off x="6378576" y="3980421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6547414" y="414982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4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574335" y="1694012"/>
            <a:ext cx="5831368" cy="4519323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84141" y="3853476"/>
            <a:ext cx="6030081" cy="151945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4141" y="3106729"/>
            <a:ext cx="603008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558109" y="3665306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84141" y="3853476"/>
            <a:ext cx="6030081" cy="151945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4141" y="3106729"/>
            <a:ext cx="603008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558109" y="3665306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14876"/>
            <a:ext cx="6214912" cy="3258053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49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574335" y="1694012"/>
            <a:ext cx="5831368" cy="4519323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5546594" y="3451507"/>
            <a:ext cx="291765" cy="292228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円/楕円 4"/>
          <p:cNvSpPr/>
          <p:nvPr userDrawn="1"/>
        </p:nvSpPr>
        <p:spPr>
          <a:xfrm>
            <a:off x="5546594" y="4098985"/>
            <a:ext cx="291765" cy="292228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1" name="円/楕円 4"/>
          <p:cNvSpPr/>
          <p:nvPr userDrawn="1"/>
        </p:nvSpPr>
        <p:spPr>
          <a:xfrm>
            <a:off x="5540110" y="4746463"/>
            <a:ext cx="291765" cy="292228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3320" y="3348572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933320" y="3996050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933320" y="4643528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9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779906" y="1633901"/>
            <a:ext cx="2252377" cy="225168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756722" y="4203885"/>
            <a:ext cx="478367" cy="479127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818005" y="4265520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6372" y="424609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756722" y="4809305"/>
            <a:ext cx="478367" cy="47912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818005" y="4870940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296372" y="485151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756722" y="5434156"/>
            <a:ext cx="478367" cy="47912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818005" y="5495791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296372" y="547636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3282807" y="2431982"/>
            <a:ext cx="3854593" cy="1259532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82807" y="1511721"/>
            <a:ext cx="385459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3356775" y="2310705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3282807" y="1892582"/>
            <a:ext cx="3854593" cy="40705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7493052" y="1744848"/>
            <a:ext cx="1" cy="51374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7493052" y="2515561"/>
            <a:ext cx="0" cy="72733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7493052" y="3499862"/>
            <a:ext cx="0" cy="72733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7493052" y="4484163"/>
            <a:ext cx="1" cy="727329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7353992" y="1569329"/>
            <a:ext cx="278119" cy="278162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39" name="楕円 38"/>
          <p:cNvSpPr/>
          <p:nvPr userDrawn="1"/>
        </p:nvSpPr>
        <p:spPr>
          <a:xfrm>
            <a:off x="7364587" y="2258591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4" name="楕円 43"/>
          <p:cNvSpPr/>
          <p:nvPr userDrawn="1"/>
        </p:nvSpPr>
        <p:spPr>
          <a:xfrm>
            <a:off x="7364587" y="32428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6" name="楕円 45"/>
          <p:cNvSpPr/>
          <p:nvPr userDrawn="1"/>
        </p:nvSpPr>
        <p:spPr>
          <a:xfrm>
            <a:off x="7364587" y="4227192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48" name="楕円 47"/>
          <p:cNvSpPr/>
          <p:nvPr userDrawn="1"/>
        </p:nvSpPr>
        <p:spPr>
          <a:xfrm>
            <a:off x="7364587" y="5211492"/>
            <a:ext cx="256931" cy="256971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7689712" y="1545916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689711" y="2224629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7689712" y="2549522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689711" y="3196192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7689712" y="3521086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7689711" y="4167756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7689711" y="4492649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7689710" y="5143569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7689711" y="5468463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3282807" y="3812974"/>
            <a:ext cx="3851399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3282807" y="4137867"/>
            <a:ext cx="3851399" cy="762408"/>
          </a:xfrm>
        </p:spPr>
        <p:txBody>
          <a:bodyPr numCol="2"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3282807" y="4984115"/>
            <a:ext cx="3851399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3282807" y="5309009"/>
            <a:ext cx="3851399" cy="767219"/>
          </a:xfrm>
        </p:spPr>
        <p:txBody>
          <a:bodyPr numCol="2"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0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748591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48591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69207" y="437127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015763" y="1821407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3833783" y="1821407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6651804" y="1821407"/>
            <a:ext cx="1925487" cy="1924899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9469825" y="1821407"/>
            <a:ext cx="1925487" cy="1924899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3566611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3566611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187227" y="437127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6384632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6384632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005248" y="437127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9202653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9202653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9823269" y="437127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989705" y="1412941"/>
            <a:ext cx="1726019" cy="172549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3807726" y="1412941"/>
            <a:ext cx="1726019" cy="1725491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6625747" y="1412941"/>
            <a:ext cx="1726019" cy="1725491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9443767" y="1412941"/>
            <a:ext cx="1726019" cy="1725491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3440821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6258841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9076862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622800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989705" y="3906982"/>
            <a:ext cx="1726019" cy="172549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3807726" y="3906982"/>
            <a:ext cx="1726019" cy="1725491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6625747" y="3906982"/>
            <a:ext cx="1726019" cy="1725491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9443767" y="3906982"/>
            <a:ext cx="1726019" cy="1725491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3440821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6258841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9076862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1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57847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57847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152203" y="437127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798759" y="1821407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133257" y="1821407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8467754" y="1821407"/>
            <a:ext cx="1925487" cy="1924899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4592345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4592345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486701" y="437127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7926842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7926842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8821198" y="437127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1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0" y="1306356"/>
            <a:ext cx="5713730" cy="355377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789843"/>
            <a:ext cx="4884419" cy="2942545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40266" y="2603297"/>
            <a:ext cx="4238414" cy="19065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16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37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671267" y="4860134"/>
            <a:ext cx="573597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72126" y="1789843"/>
            <a:ext cx="3885245" cy="4238745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86021" y="2021617"/>
            <a:ext cx="3390741" cy="37758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14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42" Type="http://schemas.openxmlformats.org/officeDocument/2006/relationships/slideLayout" Target="../slideLayouts/slideLayout116.xml"/><Relationship Id="rId47" Type="http://schemas.openxmlformats.org/officeDocument/2006/relationships/slideLayout" Target="../slideLayouts/slideLayout121.xml"/><Relationship Id="rId50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46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41" Type="http://schemas.openxmlformats.org/officeDocument/2006/relationships/slideLayout" Target="../slideLayouts/slideLayout115.xml"/><Relationship Id="rId54" Type="http://schemas.openxmlformats.org/officeDocument/2006/relationships/theme" Target="../theme/theme4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slideLayout" Target="../slideLayouts/slideLayout114.xml"/><Relationship Id="rId45" Type="http://schemas.openxmlformats.org/officeDocument/2006/relationships/slideLayout" Target="../slideLayouts/slideLayout119.xml"/><Relationship Id="rId53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4" Type="http://schemas.openxmlformats.org/officeDocument/2006/relationships/slideLayout" Target="../slideLayouts/slideLayout118.xml"/><Relationship Id="rId52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43" Type="http://schemas.openxmlformats.org/officeDocument/2006/relationships/slideLayout" Target="../slideLayouts/slideLayout117.xml"/><Relationship Id="rId48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82.xml"/><Relationship Id="rId51" Type="http://schemas.openxmlformats.org/officeDocument/2006/relationships/slideLayout" Target="../slideLayouts/slideLayout1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232264"/>
            <a:ext cx="11557348" cy="85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1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95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46" rtl="0"/>
            <a:r>
              <a:rPr lang="en-US" smtClean="0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7246" y="6401024"/>
            <a:ext cx="784517" cy="326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pPr defTabSz="914446" rtl="0"/>
            <a:fld id="{03EB59E2-90B9-4CD3-AC74-D672227E13C3}" type="slidenum">
              <a:rPr lang="en-US" smtClean="0">
                <a:solidFill>
                  <a:srgbClr val="556272"/>
                </a:solidFill>
              </a:rPr>
              <a:pPr defTabSz="914446" rtl="0"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5456003" y="1029275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5879584" y="1029275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6303949" y="1029275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1438466" y="6345306"/>
            <a:ext cx="753297" cy="48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5" r:id="rId5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232264"/>
            <a:ext cx="11557348" cy="85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1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44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232264"/>
            <a:ext cx="11557348" cy="85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1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74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232264"/>
            <a:ext cx="11557348" cy="85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1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95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46" rtl="0"/>
            <a:r>
              <a:rPr lang="en-US" smtClean="0">
                <a:solidFill>
                  <a:srgbClr val="3B3B3B">
                    <a:tint val="75000"/>
                  </a:srgbClr>
                </a:solidFill>
              </a:rPr>
              <a:t>The Power of PowerPoint | thepopp.com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7246" y="6401024"/>
            <a:ext cx="784517" cy="326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pPr defTabSz="914446" rtl="0"/>
            <a:fld id="{03EB59E2-90B9-4CD3-AC74-D672227E13C3}" type="slidenum">
              <a:rPr lang="en-US" smtClean="0">
                <a:solidFill>
                  <a:srgbClr val="556272"/>
                </a:solidFill>
              </a:rPr>
              <a:pPr defTabSz="914446" rtl="0"/>
              <a:t>‹#›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5456003" y="1029275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5879584" y="1029275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6303949" y="1029275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1438466" y="6345306"/>
            <a:ext cx="753297" cy="48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rtl="0"/>
            <a:endParaRPr kumimoji="1" lang="ja-JP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  <p:sldLayoutId id="2147483785" r:id="rId47"/>
    <p:sldLayoutId id="2147483786" r:id="rId48"/>
    <p:sldLayoutId id="2147483787" r:id="rId49"/>
    <p:sldLayoutId id="2147483788" r:id="rId50"/>
    <p:sldLayoutId id="2147483789" r:id="rId51"/>
    <p:sldLayoutId id="2147483790" r:id="rId52"/>
    <p:sldLayoutId id="2147483791" r:id="rId5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Probability Based Keys Sharing for </a:t>
            </a:r>
            <a:r>
              <a:rPr lang="en-US" b="1" dirty="0" smtClean="0"/>
              <a:t>IOT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2133600" y="3565016"/>
            <a:ext cx="7924800" cy="678737"/>
          </a:xfrm>
        </p:spPr>
        <p:txBody>
          <a:bodyPr/>
          <a:lstStyle/>
          <a:p>
            <a:r>
              <a:rPr kumimoji="1" lang="en-US" altLang="ja-JP" dirty="0" err="1"/>
              <a:t>Reut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Nagar</a:t>
            </a:r>
            <a:endParaRPr kumimoji="1" lang="en-US" altLang="ja-JP" dirty="0"/>
          </a:p>
          <a:p>
            <a:r>
              <a:rPr kumimoji="1" lang="en-US" altLang="ja-JP" dirty="0" err="1"/>
              <a:t>Sarie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Safrin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Final </a:t>
            </a:r>
            <a:r>
              <a:rPr kumimoji="1" lang="en-US" altLang="ja-JP" dirty="0"/>
              <a:t>Project B.sc Software Engineering</a:t>
            </a:r>
          </a:p>
          <a:p>
            <a:r>
              <a:rPr kumimoji="1" lang="en-US" altLang="ja-JP" dirty="0"/>
              <a:t>JCE, Jerusalem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352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Internet of Things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2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646006" y="3326783"/>
            <a:ext cx="4238414" cy="843056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Everything is Connected</a:t>
            </a:r>
            <a:endParaRPr kumimoji="1" lang="en-US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1400" dirty="0" smtClean="0"/>
              <a:t>A scaling movement in the world is to connect every device and electronic chip to the internet, for enhanced functionality. This is great for Smart Homes, and services like: Printers online, Security cameras, Sensors and more.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825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Problem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dirty="0" smtClean="0"/>
              <a:t>The IoT devices are small. They have low processor: about 1.2GHz, small RAM:  1G,</a:t>
            </a:r>
            <a:r>
              <a:rPr kumimoji="1" lang="ja-JP" altLang="en-US" sz="1600" dirty="0"/>
              <a:t> </a:t>
            </a:r>
            <a:r>
              <a:rPr kumimoji="1" lang="en-US" altLang="ja-JP" sz="1600" dirty="0" smtClean="0"/>
              <a:t>and few GB of storage.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Poor Resources</a:t>
            </a:r>
            <a:endParaRPr kumimoji="1"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kumimoji="1" lang="en-US" altLang="ja-JP" sz="1600" dirty="0" smtClean="0"/>
              <a:t>These devices are put in thousands and millions around the world. Any technology built for them has to be cheap when it has to be deployed on every chip!</a:t>
            </a:r>
            <a:endParaRPr kumimoji="1" lang="ja-JP" altLang="en-US" sz="16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High Distribution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5"/>
          </p:nvPr>
        </p:nvSpPr>
        <p:spPr/>
        <p:txBody>
          <a:bodyPr>
            <a:noAutofit/>
          </a:bodyPr>
          <a:lstStyle/>
          <a:p>
            <a:r>
              <a:rPr kumimoji="1" lang="en-US" altLang="ja-JP" sz="1600" b="1" dirty="0" smtClean="0"/>
              <a:t>Therefore: The security implemented on the IoT communication is very low, and not enough for today’s possible attackers!!</a:t>
            </a:r>
            <a:endParaRPr kumimoji="1" lang="ja-JP" altLang="en-US" sz="1600" b="1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Not Secured!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37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Our Goal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3367415" y="3440882"/>
            <a:ext cx="5440155" cy="1997545"/>
          </a:xfrm>
        </p:spPr>
        <p:txBody>
          <a:bodyPr>
            <a:noAutofit/>
          </a:bodyPr>
          <a:lstStyle/>
          <a:p>
            <a:r>
              <a:rPr kumimoji="1" lang="en-US" altLang="ja-JP" sz="1600" dirty="0" smtClean="0"/>
              <a:t>Introduce a new Security Protocol for small </a:t>
            </a:r>
            <a:r>
              <a:rPr kumimoji="1" lang="en-US" altLang="ja-JP" sz="1600" dirty="0" err="1" smtClean="0"/>
              <a:t>IoT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smtClean="0"/>
              <a:t>networks, </a:t>
            </a:r>
            <a:r>
              <a:rPr kumimoji="1" lang="en-US" altLang="ja-JP" sz="1600" dirty="0" smtClean="0"/>
              <a:t>insensitive to changes in the network topology</a:t>
            </a:r>
            <a:r>
              <a:rPr kumimoji="1" lang="en-US" altLang="ja-JP" sz="1600" dirty="0" smtClean="0"/>
              <a:t>. </a:t>
            </a:r>
            <a:r>
              <a:rPr kumimoji="1" lang="en-US" altLang="ja-JP" sz="1600" dirty="0" smtClean="0"/>
              <a:t>This protocol may be used in large IoT networks </a:t>
            </a:r>
            <a:r>
              <a:rPr kumimoji="1" lang="en-US" altLang="ja-JP" sz="1600" dirty="0"/>
              <a:t>in H</a:t>
            </a:r>
            <a:r>
              <a:rPr kumimoji="1" lang="en-US" altLang="ja-JP" sz="1600" dirty="0" smtClean="0"/>
              <a:t>ierarchical implementation.</a:t>
            </a:r>
            <a:endParaRPr kumimoji="1" lang="ja-JP" altLang="en-US" sz="1600" dirty="0"/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b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9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New Protocol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  <a:pPr/>
              <a:t>5</a:t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Find Master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Key Pool Size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Send Sub </a:t>
            </a:r>
            <a:r>
              <a:rPr lang="en-US" dirty="0" smtClean="0"/>
              <a:t>Pool</a:t>
            </a:r>
            <a:endParaRPr lang="he-IL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54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Encrypt &amp; Decrypt Messages</a:t>
            </a:r>
            <a:endParaRPr lang="he-IL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data from this point will be encrypted with common keys between two nodes. In addition of a new node it will receive a subset of the Key-Pool and will be able to communicate with others on the network securely.</a:t>
            </a:r>
            <a:endParaRPr lang="he-IL" dirty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The IoT Network is Secured</a:t>
            </a:r>
            <a:endParaRPr lang="he-IL" dirty="0"/>
          </a:p>
        </p:txBody>
      </p:sp>
      <p:sp>
        <p:nvSpPr>
          <p:cNvPr id="9" name="מציין מיקום טקסט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11" name="מציין מיקום טקסט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Find Common key</a:t>
            </a:r>
            <a:endParaRPr lang="he-IL" dirty="0"/>
          </a:p>
        </p:txBody>
      </p:sp>
      <p:sp>
        <p:nvSpPr>
          <p:cNvPr id="14" name="מציין מיקום טקסט 13"/>
          <p:cNvSpPr>
            <a:spLocks noGrp="1"/>
          </p:cNvSpPr>
          <p:nvPr>
            <p:ph type="body" sz="quarter" idx="13"/>
          </p:nvPr>
        </p:nvSpPr>
        <p:spPr>
          <a:xfrm>
            <a:off x="4769281" y="2471584"/>
            <a:ext cx="784359" cy="634734"/>
          </a:xfrm>
        </p:spPr>
        <p:txBody>
          <a:bodyPr/>
          <a:lstStyle/>
          <a:p>
            <a:r>
              <a:rPr lang="en-US" dirty="0" smtClean="0"/>
              <a:t>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This is the device we work on. </a:t>
            </a:r>
            <a:r>
              <a:rPr kumimoji="1" lang="en-US" altLang="ja-JP" dirty="0" err="1" smtClean="0"/>
              <a:t>Ras</a:t>
            </a:r>
            <a:r>
              <a:rPr kumimoji="1" lang="en-US" altLang="ja-JP" dirty="0" smtClean="0"/>
              <a:t>-Pi has 1.2GHz processor, 1Gb RAM and external SD storage. It runs </a:t>
            </a:r>
            <a:r>
              <a:rPr kumimoji="1" lang="en-US" altLang="ja-JP" dirty="0" err="1" smtClean="0"/>
              <a:t>linux</a:t>
            </a:r>
            <a:r>
              <a:rPr kumimoji="1" lang="en-US" altLang="ja-JP" dirty="0" smtClean="0"/>
              <a:t> OS, and has connection to internet via Ethernet and </a:t>
            </a:r>
            <a:r>
              <a:rPr kumimoji="1" lang="en-US" altLang="ja-JP" dirty="0" err="1" smtClean="0"/>
              <a:t>Wifi</a:t>
            </a:r>
            <a:r>
              <a:rPr kumimoji="1" lang="en-US" altLang="ja-JP" dirty="0" smtClean="0"/>
              <a:t>. Our code is written in python and run directly from command prompt.</a:t>
            </a:r>
          </a:p>
          <a:p>
            <a:r>
              <a:rPr kumimoji="1" lang="en-US" altLang="ja-JP" dirty="0" smtClean="0"/>
              <a:t>We established a secured network with 3 </a:t>
            </a:r>
            <a:r>
              <a:rPr kumimoji="1" lang="en-US" altLang="ja-JP" dirty="0" err="1" smtClean="0"/>
              <a:t>Ras</a:t>
            </a:r>
            <a:r>
              <a:rPr kumimoji="1" lang="en-US" altLang="ja-JP" dirty="0" smtClean="0"/>
              <a:t>-Pi devices, 1 is a Master and 2 are slaves. Let’s see a Demo!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3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337</Words>
  <Application>Microsoft Office PowerPoint</Application>
  <PresentationFormat>מסך רחב</PresentationFormat>
  <Paragraphs>39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4</vt:i4>
      </vt:variant>
      <vt:variant>
        <vt:lpstr>כותרות שקופיות</vt:lpstr>
      </vt:variant>
      <vt:variant>
        <vt:i4>7</vt:i4>
      </vt:variant>
    </vt:vector>
  </HeadingPairs>
  <TitlesOfParts>
    <vt:vector size="18" baseType="lpstr">
      <vt:lpstr>Arial</vt:lpstr>
      <vt:lpstr>Spica Neue P</vt:lpstr>
      <vt:lpstr>Spica Neue P Light</vt:lpstr>
      <vt:lpstr>Ubuntu</vt:lpstr>
      <vt:lpstr>Ubuntu Bold</vt:lpstr>
      <vt:lpstr>Ubuntu Medium</vt:lpstr>
      <vt:lpstr>Wingdings</vt:lpstr>
      <vt:lpstr>Arcturus - Content</vt:lpstr>
      <vt:lpstr>Arcturus - Colored Background</vt:lpstr>
      <vt:lpstr>Arcturus - Free Layout</vt:lpstr>
      <vt:lpstr>1_Arcturus - Content</vt:lpstr>
      <vt:lpstr>Probability Based Keys Sharing for IOT</vt:lpstr>
      <vt:lpstr>Internet of Things</vt:lpstr>
      <vt:lpstr>The Problem</vt:lpstr>
      <vt:lpstr>מצגת של PowerPoint</vt:lpstr>
      <vt:lpstr>The New Protocol</vt:lpstr>
      <vt:lpstr>מצגת של PowerPoint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USER</dc:creator>
  <cp:lastModifiedBy>USER</cp:lastModifiedBy>
  <cp:revision>103</cp:revision>
  <dcterms:created xsi:type="dcterms:W3CDTF">2018-06-14T07:16:46Z</dcterms:created>
  <dcterms:modified xsi:type="dcterms:W3CDTF">2018-06-14T20:54:38Z</dcterms:modified>
</cp:coreProperties>
</file>