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2717-269A-4A99-97A9-BC6A344FB36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49BB-3613-46B8-875D-D1956B4B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49BB-3613-46B8-875D-D1956B4B6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המוצר: </a:t>
            </a:r>
            <a:r>
              <a:rPr lang="en-US" b="1" dirty="0" err="1" smtClean="0"/>
              <a:t>Saynit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מערכת לחתימה ידנית אונליין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מדוע המוצר כל כך נצרך?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 smtClean="0"/>
              <a:t>כדי לחתום על מסמך צריך היום:</a:t>
            </a:r>
          </a:p>
          <a:p>
            <a:pPr algn="r" rtl="1"/>
            <a:r>
              <a:rPr lang="he-IL" sz="2400" dirty="0" smtClean="0"/>
              <a:t>להוריד את המסמך</a:t>
            </a:r>
          </a:p>
          <a:p>
            <a:pPr algn="r" rtl="1"/>
            <a:r>
              <a:rPr lang="he-IL" sz="2400" dirty="0" smtClean="0"/>
              <a:t>להדפיס אותו</a:t>
            </a:r>
          </a:p>
          <a:p>
            <a:pPr algn="r" rtl="1"/>
            <a:r>
              <a:rPr lang="he-IL" sz="2400" dirty="0" smtClean="0"/>
              <a:t>למלא ולחתום</a:t>
            </a:r>
          </a:p>
          <a:p>
            <a:pPr algn="r" rtl="1"/>
            <a:r>
              <a:rPr lang="he-IL" sz="2400" dirty="0" smtClean="0"/>
              <a:t>לסרוק למחשב</a:t>
            </a:r>
          </a:p>
          <a:p>
            <a:pPr algn="r" rtl="1"/>
            <a:r>
              <a:rPr lang="he-IL" sz="2400" dirty="0" smtClean="0"/>
              <a:t>ולהעלות בחזרה...</a:t>
            </a:r>
          </a:p>
          <a:p>
            <a:pPr marL="0" indent="0" algn="r" rtl="1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840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rtl="1"/>
            <a:r>
              <a:rPr lang="he-IL" b="1" dirty="0">
                <a:solidFill>
                  <a:schemeClr val="tx1"/>
                </a:solidFill>
              </a:rPr>
              <a:t>לנו יש פתרון אחר</a:t>
            </a:r>
            <a:r>
              <a:rPr lang="he-IL" b="1" dirty="0" smtClean="0">
                <a:solidFill>
                  <a:schemeClr val="tx1"/>
                </a:solidFill>
              </a:rPr>
              <a:t>! </a:t>
            </a:r>
            <a:r>
              <a:rPr lang="en-US" b="1" dirty="0" err="1" smtClean="0">
                <a:solidFill>
                  <a:schemeClr val="tx1"/>
                </a:solidFill>
              </a:rPr>
              <a:t>Saynit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/>
              <a:t>אתר/אפליקציה </a:t>
            </a:r>
            <a:r>
              <a:rPr lang="he-IL" sz="2800" dirty="0" smtClean="0"/>
              <a:t>המאפשר/ת </a:t>
            </a:r>
            <a:r>
              <a:rPr lang="he-IL" sz="2800" dirty="0"/>
              <a:t>לחתום בה ללא צורך בהדפסה. </a:t>
            </a:r>
            <a:endParaRPr lang="he-IL" sz="2800" dirty="0" smtClean="0"/>
          </a:p>
          <a:p>
            <a:pPr marL="0" indent="0" algn="r" rtl="1">
              <a:buNone/>
            </a:pPr>
            <a:r>
              <a:rPr lang="he-IL" sz="2800" dirty="0" smtClean="0"/>
              <a:t>המשתמש מעלה את המסמך לאתר, חותם ומוריד. זה הכל.</a:t>
            </a:r>
          </a:p>
          <a:p>
            <a:pPr marL="0" indent="0" algn="r" rtl="1">
              <a:buNone/>
            </a:pPr>
            <a:r>
              <a:rPr lang="he-IL" sz="2800" dirty="0" smtClean="0"/>
              <a:t>בשימוש הראשון כל שנדרש הוא להעלות דוגמת חתימה, ואנחנו נעשה את כל השאר......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72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עקרונות הפיתוח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 smtClean="0"/>
              <a:t>אבטחה: שם משתמש וסיסמה, אחסון קבצים בנפרד.</a:t>
            </a:r>
          </a:p>
          <a:p>
            <a:pPr algn="r" rtl="1"/>
            <a:r>
              <a:rPr lang="he-IL" sz="2400" dirty="0" smtClean="0"/>
              <a:t>נגישות: דגש על פשטות השימוש באתר, כדי להבדיל מאפליקציות מסורבלות אחרות.</a:t>
            </a:r>
          </a:p>
          <a:p>
            <a:pPr algn="r" rtl="1"/>
            <a:r>
              <a:rPr lang="he-IL" sz="2400" dirty="0" smtClean="0"/>
              <a:t>עיצוב: נקי, פשוט ונעים לעין.</a:t>
            </a:r>
          </a:p>
          <a:p>
            <a:pPr algn="r" rtl="1"/>
            <a:r>
              <a:rPr lang="he-IL" sz="2400" dirty="0" smtClean="0"/>
              <a:t>שפות: שרת- </a:t>
            </a:r>
            <a:r>
              <a:rPr lang="en-US" sz="2400" dirty="0" smtClean="0"/>
              <a:t>Node.js</a:t>
            </a:r>
            <a:r>
              <a:rPr lang="he-IL" sz="2400" dirty="0" smtClean="0"/>
              <a:t>, לקוח- </a:t>
            </a:r>
            <a:r>
              <a:rPr lang="en-US" sz="2400" dirty="0" smtClean="0"/>
              <a:t>HTML CSS JS</a:t>
            </a:r>
          </a:p>
          <a:p>
            <a:pPr algn="r" rtl="1"/>
            <a:r>
              <a:rPr lang="he-IL" sz="2400" dirty="0" smtClean="0"/>
              <a:t>מסד נתונים- לאחסון הקבצים ונתוני המשתמשים.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9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תוכנית ניהול סיכונים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04377"/>
              </p:ext>
            </p:extLst>
          </p:nvPr>
        </p:nvGraphicFramePr>
        <p:xfrm>
          <a:off x="2777980" y="1905000"/>
          <a:ext cx="8496155" cy="448939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372885"/>
                <a:gridCol w="873728"/>
                <a:gridCol w="925468"/>
                <a:gridCol w="3324074"/>
              </a:tblGrid>
              <a:tr h="43504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הסיכון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חומרה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סיכוי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פתרון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932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לא נעמוד בדרישות הזמנים בגלל חוסר ידע בטכנולוגיות הקיימות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עבודה באופן צמוד עם מרצה הקורס והמתרגלת כדי למצות את האפשרי במסגרת זמן הפיתוח.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932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המערכת לא תהיה מאובטחת כנדרש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תכנון ראשוני לפני תחילת הפיתוח והתייעצות עם גורמים שמבינים בתחום.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932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המערכת לא תהיה רלוונטית יותר בגלל מערכות מתחרות שיוקמו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להשתדל ליצור יחודיות למערכת שתבדיל אותה אף משאר מערכות שיוקמו, אם יוקמו.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374181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התקדמות הטכנולוגיה ומעבר לחתימות דיגטליות וביומטריות בלבד</a:t>
                      </a:r>
                      <a:endParaRPr lang="en-US" sz="18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שיגרמו למערכת לא להיות רלוונטית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הקמת המערכת עם תשתית שתאפשר תמיכה בסוגי חתימות נוספות.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037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</TotalTime>
  <Words>225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Gisha</vt:lpstr>
      <vt:lpstr>Wingdings 3</vt:lpstr>
      <vt:lpstr>Wisp</vt:lpstr>
      <vt:lpstr>הצגת המוצר: Saynit</vt:lpstr>
      <vt:lpstr>מדוע המוצר כל כך נצרך?</vt:lpstr>
      <vt:lpstr>לנו יש פתרון אחר! Saynit</vt:lpstr>
      <vt:lpstr>עקרונות הפיתוח</vt:lpstr>
      <vt:lpstr>תוכנית ניהול סיכונים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הצגת המוצר: Saynit</dc:title>
  <dc:creator>Nagar, Reut</dc:creator>
  <cp:keywords>CTPClassification=CTP_NWR:VisualMarkings=</cp:keywords>
  <cp:lastModifiedBy>Nagar, Reut</cp:lastModifiedBy>
  <cp:revision>4</cp:revision>
  <dcterms:created xsi:type="dcterms:W3CDTF">2016-11-08T15:43:54Z</dcterms:created>
  <dcterms:modified xsi:type="dcterms:W3CDTF">2016-11-08T16:02:31Z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c738b09d-6df3-4888-a16d-2997d7411620</vt:lpwstr>
  </property>
  <property fmtid="{D5CDD505-2E9C-101B-9397-08002B2CF9AE}" pid="3" name="CTP_TimeStamp">
    <vt:lpwstr>2016-11-08 16:02:04Z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