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0" r:id="rId8"/>
    <p:sldId id="261" r:id="rId9"/>
    <p:sldId id="262" r:id="rId10"/>
    <p:sldId id="263" r:id="rId11"/>
    <p:sldId id="272" r:id="rId12"/>
    <p:sldId id="273" r:id="rId13"/>
    <p:sldId id="274" r:id="rId14"/>
    <p:sldId id="270" r:id="rId15"/>
    <p:sldId id="264" r:id="rId16"/>
    <p:sldId id="265" r:id="rId17"/>
    <p:sldId id="266" r:id="rId18"/>
    <p:sldId id="267" r:id="rId19"/>
    <p:sldId id="268" r:id="rId20"/>
    <p:sldId id="275" r:id="rId21"/>
    <p:sldId id="276" r:id="rId22"/>
    <p:sldId id="277" r:id="rId23"/>
    <p:sldId id="278" r:id="rId24"/>
    <p:sldId id="279" r:id="rId25"/>
    <p:sldId id="286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D6DA-90E5-436D-AA9C-1B5E85749722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68C61-F262-4B00-8351-CE8E3DC6E8D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5.png" /><Relationship Id="rId4" Type="http://schemas.openxmlformats.org/officeDocument/2006/relationships/image" Target="../media/image3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39.png" /><Relationship Id="rId4" Type="http://schemas.openxmlformats.org/officeDocument/2006/relationships/image" Target="../media/image38.png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0.png" /><Relationship Id="rId4" Type="http://schemas.openxmlformats.org/officeDocument/2006/relationships/image" Target="../media/image49.png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4.png" /><Relationship Id="rId4" Type="http://schemas.openxmlformats.org/officeDocument/2006/relationships/image" Target="../media/image53.png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 /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 /><Relationship Id="rId2" Type="http://schemas.openxmlformats.org/officeDocument/2006/relationships/image" Target="../media/image5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1.png" /><Relationship Id="rId5" Type="http://schemas.openxmlformats.org/officeDocument/2006/relationships/image" Target="../media/image60.png" /><Relationship Id="rId4" Type="http://schemas.openxmlformats.org/officeDocument/2006/relationships/image" Target="../media/image59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Control statements and Loops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052736"/>
            <a:ext cx="410445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157192"/>
            <a:ext cx="451365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771800" y="188640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else 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69269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 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040" y="62068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Python Code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39752" y="908720"/>
            <a:ext cx="237626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124744"/>
            <a:ext cx="34563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5123" idx="2"/>
          </p:cNvCxnSpPr>
          <p:nvPr/>
        </p:nvCxnSpPr>
        <p:spPr>
          <a:xfrm flipH="1">
            <a:off x="6372200" y="4869160"/>
            <a:ext cx="36004" cy="3600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39752" y="4725144"/>
            <a:ext cx="36004" cy="36004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7624" y="52292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No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40"/>
            <a:ext cx="7776864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 Hand If ... Else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you have only one statement to execute, one for if, and one for else, you can put it all on the same line: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Script1:</a:t>
            </a:r>
          </a:p>
          <a:p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= 2</a:t>
            </a:r>
            <a:b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 = 330</a:t>
            </a:r>
            <a:b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print("A") if a &gt; b else print("B")</a:t>
            </a:r>
          </a:p>
          <a:p>
            <a:r>
              <a:rPr lang="en-I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Script2: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 2000</a:t>
            </a:r>
            <a:b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 = 330</a:t>
            </a:r>
            <a:b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print("A") if a &gt; b else print("B")</a:t>
            </a:r>
          </a:p>
          <a:p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92696"/>
            <a:ext cx="784887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80728"/>
            <a:ext cx="71287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75608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keyword is pythons way of saying "if the previous conditions were not true, then try this condition".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374441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64088" y="3789040"/>
            <a:ext cx="2266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and b are equal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692696"/>
            <a:ext cx="3355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if-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-else statement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88840"/>
            <a:ext cx="388843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126876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Syntax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332656"/>
            <a:ext cx="3393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if-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-else   Example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980728"/>
            <a:ext cx="4608512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620688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if statements 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403244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564904"/>
            <a:ext cx="158417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12160" y="213285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403244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556792"/>
            <a:ext cx="367240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 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Python Code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9752" y="1124744"/>
            <a:ext cx="237626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43808" y="332656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if statements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655002"/>
            <a:ext cx="65" cy="548812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60648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pass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Statement: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statements cannot be empty, but if you for some reason have an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statement with no content, put in 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pass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statement to avoid getting an error.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=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33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 =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200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b &gt; a: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itchFamily="18" charset="0"/>
                <a:cs typeface="Times New Roman" pitchFamily="18" charset="0"/>
              </a:rPr>
              <a:t>pass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692696"/>
            <a:ext cx="5158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Lines and Indentation in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556793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Indentation in Python refers to the (spaces and tabs) that are used at the beginning of a statement.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Python provides no braces to indicate blocks of code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for class and function definitions or flow control.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Blocks of code are denoted by line indentation, which is rigidly enforced.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number of spaces in the indentation is variable, but all statements within the block must be indented the same amount.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5616" y="4653136"/>
          <a:ext cx="3888432" cy="1631754"/>
        </p:xfrm>
        <a:graphic>
          <a:graphicData uri="http://schemas.openxmlformats.org/drawingml/2006/table">
            <a:tbl>
              <a:tblPr/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317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b="0" i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count = 0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while (count &lt; 3):     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   count = count + 1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   print("Hello Geek")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27584" y="692696"/>
            <a:ext cx="70567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While Loop: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 python, while loop is used to execute a block of statements repeatedly until a given a condition is satisfied.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Syntax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expression: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statement(s)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All the statements indented by the same number of character spaces after a programming construct are considered to be part of a single block of code.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4653136"/>
            <a:ext cx="208823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76872"/>
            <a:ext cx="122413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860004" y="620688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While Loop: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492896"/>
            <a:ext cx="79208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69269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 Statement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With the break statement we can stop the loop even if the while condition is true: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96952"/>
            <a:ext cx="22322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501008"/>
            <a:ext cx="64807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908720"/>
            <a:ext cx="676875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 Statement</a:t>
            </a:r>
          </a:p>
          <a:p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the continue statement we can stop the current iteration, and continue with the next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468052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2852936"/>
            <a:ext cx="10081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908720"/>
            <a:ext cx="79208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else Statement in while loop:</a:t>
            </a:r>
          </a:p>
          <a:p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the else statement we can run a block of code once when the condition no longer is true: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396044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852936"/>
            <a:ext cx="302433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692696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while loop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20888"/>
            <a:ext cx="309634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43608" y="148478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70485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1840" y="476672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while loop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410445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348880"/>
            <a:ext cx="16561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24128" y="170080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764704"/>
            <a:ext cx="2952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For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556792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 for loop is used for iterating over a sequence (that is either a list, 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 dictionary, a set, or a string).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708920"/>
            <a:ext cx="3672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var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in 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# statements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576" y="4653136"/>
            <a:ext cx="6480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IN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 collection of objects like list,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variable </a:t>
            </a:r>
            <a:r>
              <a:rPr lang="en-IN" sz="24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takes the value of next item of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each time through the loop.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4"/>
            <a:ext cx="41764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196752"/>
            <a:ext cx="23762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03848" y="332656"/>
            <a:ext cx="2952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For Loops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501008"/>
            <a:ext cx="396044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3573016"/>
            <a:ext cx="208823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0"/>
            <a:ext cx="66247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if: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-expression: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#statement1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 #statement2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 #statement3</a:t>
            </a:r>
          </a:p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468052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005064"/>
            <a:ext cx="324036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332656"/>
            <a:ext cx="2952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 For Loops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388843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96752"/>
            <a:ext cx="22322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933056"/>
            <a:ext cx="4467225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4221088"/>
            <a:ext cx="22322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692696"/>
            <a:ext cx="676875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 Statement in for loop: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It returns the control to the beginning of the loop.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439248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348880"/>
            <a:ext cx="280831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08720"/>
            <a:ext cx="536408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 Statement in for loop:</a:t>
            </a:r>
            <a:r>
              <a: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brings control out of the loop.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43924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852936"/>
            <a:ext cx="25202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980728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 Statement in for loop: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use pass statement to write empty loops. Pass is also used for empty control statements, function and classes.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24944"/>
            <a:ext cx="439248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3501008"/>
            <a:ext cx="25922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476672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range() Function</a:t>
            </a: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395536" y="1320443"/>
            <a:ext cx="8280920" cy="14701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range()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function returns a sequence of numbers, starting from 0 by default, and increments by 1 (by default), and stops before a specified number.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051720" y="2780928"/>
            <a:ext cx="4896544" cy="918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range</a:t>
            </a: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(start, stop, step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89040"/>
            <a:ext cx="770485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23762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411760" y="476672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range() Function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556792"/>
            <a:ext cx="64807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17032"/>
            <a:ext cx="24482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645024"/>
            <a:ext cx="100811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10445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411760" y="476672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range() Function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44824"/>
            <a:ext cx="386442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284984"/>
            <a:ext cx="410445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717032"/>
            <a:ext cx="23762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727280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09120"/>
            <a:ext cx="855733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11760" y="476672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range() Function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34563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196752"/>
            <a:ext cx="10801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11760" y="476672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 range() Function</a:t>
            </a:r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140968"/>
            <a:ext cx="374441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140968"/>
            <a:ext cx="86409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5085184"/>
            <a:ext cx="374441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558924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No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36004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84784"/>
            <a:ext cx="399695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 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Python Code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1124744"/>
            <a:ext cx="237626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53774" y="260648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if: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97666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153774" y="260648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 if: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548680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 Hand If</a:t>
            </a:r>
          </a:p>
          <a:p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you have only one statement to execute, you can put it on the same line as the if statement.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One line if statement: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 a &gt; b: print("a is greater than b")</a:t>
            </a:r>
          </a:p>
          <a:p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0"/>
            <a:ext cx="662473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else:</a:t>
            </a:r>
          </a:p>
          <a:p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-expression: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#statement1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 #statement2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 #statement3</a:t>
            </a:r>
          </a:p>
          <a:p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#statement1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 #statement2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  #statement3</a:t>
            </a:r>
          </a:p>
          <a:p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endParaRPr lang="en-IN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590465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085184"/>
            <a:ext cx="43924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96631" y="260648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else example: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6631" y="260648"/>
            <a:ext cx="2536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else example: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484784"/>
            <a:ext cx="432048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3528392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 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2040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Python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9752" y="1124744"/>
            <a:ext cx="2376264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376</Words>
  <Application>Microsoft Office PowerPoint</Application>
  <PresentationFormat>On-screen Show (4:3)</PresentationFormat>
  <Paragraphs>145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Control statements and Loops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and Loops in Python</dc:title>
  <dc:creator>hp</dc:creator>
  <cp:lastModifiedBy>m_suchithra@cb.amrita.edu</cp:lastModifiedBy>
  <cp:revision>11</cp:revision>
  <dcterms:created xsi:type="dcterms:W3CDTF">2020-10-06T03:31:41Z</dcterms:created>
  <dcterms:modified xsi:type="dcterms:W3CDTF">2023-10-30T09:41:39Z</dcterms:modified>
</cp:coreProperties>
</file>