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A008C6-860C-48BB-AFC6-CF50AE6595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7A16C-C641-4B41-B211-F9A3FA6E98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3A4A4-4755-4610-A9F6-1A26AC9DBC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A4979D-FF65-4623-8C28-51D06998EF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2EE39F-3387-433F-B90C-F5FB57B2A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F76489-C65A-4628-8913-60B8477518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C7565B-00BC-413A-A311-F694FFF757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49A2B8-DD8D-4287-B531-3CF6BB20ED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C04254-4304-420B-90B6-3931666F3A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DE37D0-9C0C-48A0-B13E-AACEEEF796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2FC2FB-56E2-42ED-B566-69479C9128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678EC7-CF53-47A6-9E35-AD72117E8D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E52E45-7626-401E-9DFC-5B0E948606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0C2A5D-8FAF-4999-A276-BB32673F2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5BD00-2F1C-430A-B001-69B11C1B1F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02158F-7C46-4954-A089-EDA0C09D76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BAAD5C-8F49-40EC-810E-C51E315898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64A71A-87B1-4130-935A-3874CA30D5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B168B-8ECA-4425-9F9F-759A6D7071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D98D8D-BDF3-4E64-8913-E97B7226AA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51C481-ADAE-42CE-A406-0A7ACE2EC9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0EF97-1DF7-47C0-AC21-2AD9401A6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E04FB2-6DD6-4461-99FE-B2EF1795D7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986015-76FC-4B04-8701-92E5C2508B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A95BD0-B0B9-4FC3-A2C7-4262828F9F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20E636-B2B1-453A-975B-C083E39A9B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Intro to Python - Sequential Datatypes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Lecture 23-35</a:t>
            </a:r>
            <a:endParaRPr b="0" lang="en-US" sz="2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List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if Item Exists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determine if a specified item is present in a list use the in keyword: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if "apple" in thislist: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print("Yes, 'apple' is in the fruits list")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List Length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determine how many items a list has, use the len() function: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print(len(thislist))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 list() Constructor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It is also possible to use the list() constructor to make a new list.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list(("apple", "banana", "cherry")) 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#note:double round-brackets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List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Add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add an item to the end of the list, use the append() method: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thislist.append("orange")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print(thislist)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add an item at the specified index, use the insert() method: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thislist.insert(1, "orange")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print(thislist)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Remove Item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There are several methods to remove items from a list –Try them all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remove()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pop()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del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clear()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Tuple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55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 tuple is a collection which is ordered and unchangeable.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In Python tuples are written with round brackets.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thistuple = ("apple", "banana", "cherry")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print(thistuple)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Access Tuple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thistuple = ("apple", "banana", "cherry")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print(thistuple[1])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Negative Indexing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Negative indexing means beginning from the end, -1 refers to the last item, -2 refers to the second last item etc.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thistuple = ("apple", "banana", "cherry")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print(thistuple[-1])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Oval 3"/>
          <p:cNvSpPr/>
          <p:nvPr/>
        </p:nvSpPr>
        <p:spPr>
          <a:xfrm rot="3900000">
            <a:off x="9771840" y="938520"/>
            <a:ext cx="910440" cy="3113280"/>
          </a:xfrm>
          <a:prstGeom prst="ellipse">
            <a:avLst/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TextBox 4"/>
          <p:cNvSpPr/>
          <p:nvPr/>
        </p:nvSpPr>
        <p:spPr>
          <a:xfrm rot="20040000">
            <a:off x="8883720" y="212904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What about a range of indexes? Try it!!</a:t>
            </a:r>
            <a:endParaRPr b="0" lang="en-US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  <a:ea typeface="Calibri Light"/>
              </a:rPr>
              <a:t>Tuple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Change Tuple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Once a tuple is created, you cannot change its values. Tuples are unchangeable, or immutable as it also is called.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But there is a workaround. You can convert the tuple into a list, change the list, and convert the list back into a tuple.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 = ("apple", "banana", "cherry")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y = list(x)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y[1] = "kiwi"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 = tuple(y)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print(x)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Create Tuple With One Item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create a tuple with only one item, you have to add a comma after the item, otherwise Python will not recognize it as a tuple.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 tuple() Constructor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It is also possible to use the tuple() constructor to make a tuple.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Tuple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26200" y="1837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Tuple Methods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Python has two built-in methods that you can use on tuples.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count()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Returns the number of times a specified value occurs in a tuple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index()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Searches the tuple for a specified value and returns the position of where it was found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Tuples are unchangeable, so you cannot remove items from it, but you can delete the tuple completely using del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Set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6411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 set is a collection which is unordered and unindexed. In Python, sets are written with curly brackets.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print(thisset) </a:t>
            </a:r>
            <a:br>
              <a:rPr sz="2400"/>
            </a:b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Access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cannot access items in a set by referring to an index or a key.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But you can loop through the set items using a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for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loop, or ask if a specified value is present in a set, by using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keyword.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x in thisset: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13716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print(x)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Set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Add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add one item to a set use the add() method.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add more than one item to a set use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update()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method.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Example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thisset.add("orange")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print(thisset) </a:t>
            </a:r>
            <a:br>
              <a:rPr sz="2000"/>
            </a:b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Add multiple items to a set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using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update()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method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thisset.update(["orange", "mango", "grapes"]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print(thisset)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Set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Remove Item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remove an item in a set, use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remove()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, or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discard()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method.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Using remove()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thisset.remove("banana")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print(thisset)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Note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: If the item to remove does not exist, remove() will raise an error.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Using discard()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 = {"apple", "banana", "cherry"}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thisset.discard("banana")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print(thisset)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Note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: If the item to remove does not exist, discard() will NOT raise an error.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Set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Additional Operations on Sets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union()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update()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- has an additional use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clear()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set()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pop()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intersection()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symmetric_difference()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Dictionary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 dictionary is a collection which is unordered, changeable and indexed.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In Python dictionaries are written with curly brackets, and they have keys and values.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Example: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thisdict = {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  "brand": "Ford",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  "model": "Mustang",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  "year": 1964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}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print(thisdict)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 dictionary can also contain many dictionaries, this is called nested dictionaries.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String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3197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String literals in python are surrounded by either single quotation marks, or double quotation marks.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'hello' 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is the same as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 "hello".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You can display a string literal with the 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print()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 function: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print("Hello")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print('Hello')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Assign String to a Variable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"Hello"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print(a)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Multiline Strings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"""multi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line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strings."""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print(a)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Dictionary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462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Accessing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access the items of a dictionary by referring to its key name, inside square brackets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x = thisdict["model"]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There is also a method called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get()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that will give you the same result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x = thisdict.get("model")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Change Values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change the value of a specific item by referring to its key name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thisdict = {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  "brand": "Ford",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  "model": "Mustang",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  "year": 1964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 }</a:t>
            </a:r>
            <a:br>
              <a:rPr sz="2100"/>
            </a:b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thisdict["year"] = 2020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Dictionary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82080" y="1345680"/>
            <a:ext cx="10911240" cy="529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Loop Through a Dictionary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loop through a dictionary by using a for loop.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When looping through a dictionary, the return value are the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keys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of the dictionary, but there are methods to return the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values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 as well.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Eg. Print all key names in the dictionary, one by one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x in thisdict: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print(x) 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Eg. Print all </a:t>
            </a:r>
            <a:r>
              <a:rPr b="1" i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values</a:t>
            </a:r>
            <a:r>
              <a:rPr b="1" lang="en-US" sz="24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 the dictionary, one by one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x in thisdict: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print(thisdict[x]) 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also use the values() method to return values of a dictionary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x in thisdict.values():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print(x) 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Loop through both keys and values, by using the items() method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for x, y in thisdict.items():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print(x, y)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Dictionary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176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if Key Exists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determine if a specified key is present in a dictionary use the in keyword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thisdict = {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"brand": "Ford",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"model": "Mustang",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"year": 1964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}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if "model" in thisdict: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  print("Yes, 'model' is a key in the thisdict dictionary") 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To determine how many items (key-value pairs) a dictionary has, use the len() function.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print(len(thisdict))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Dictionary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1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12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Adding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Adding an item to the dictionary is done by using a new index key and assigning a value to it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thisdict = {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"brand": "Ford",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"model": "Mustang",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  "year": 1964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}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thisdict["color"] = "red"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print(thisdict)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Removing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There are several methods to remove items from a dictionary – try them!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pop()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popitem()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del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  <a:ea typeface="Calibri"/>
              </a:rPr>
              <a:t>clear()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String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83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Strings are Arrays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Python does not have a character data type; a single character is simply a string with a length of 1.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Square brackets can be used to access elements of the string.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= "Hello, World!"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print(a[1])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Slicing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return a range of characters by using the slice syntax.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Specify the start index and the end index, separated by a colon, to return a part of the string.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 = "Hello, World!"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print(b[2:5])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String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Negative Indexing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 negative indexes to start the slice from the end of the string: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 = "Hello, World!"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print(b[-5:-2])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String Length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To get the length of a string, use the 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len()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 function.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a = "Hello, World!"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print(len(a))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 </a:t>
            </a: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String Methods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890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 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strip()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 method removes any whitespace from the beginning or the end: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 Hello, World! 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print(a.strip()) # returns "Hello, World!"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 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lower()/ upper()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 methods returns the string in lower/upper case: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"Hello, World!"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print(a.lower())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 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split()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 method splits the string into substrings if it finds instances of the separator: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"Hello, World!"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print(a.split(",")) # returns ['Hello', ' World!']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 </a:t>
            </a: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String Methods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To check if a certain phrase or character is present in a string, we can use the keywords 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in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 or 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not in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txt = "The rain in Spain stays mainly in the plain"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x = "ain" in txt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print(x)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To concatenate, or combine, two strings you can use the + operator.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 = "Hello"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b = "World"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c = a +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print(c)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  <a:ea typeface="Calibri Light"/>
              </a:rPr>
              <a:t> </a:t>
            </a:r>
            <a:r>
              <a:rPr b="1" lang="en-US" sz="4400" spc="-1" strike="noStrike">
                <a:solidFill>
                  <a:schemeClr val="dk1"/>
                </a:solidFill>
                <a:latin typeface="Bradley Hand ITC"/>
                <a:ea typeface="Calibri Light"/>
              </a:rPr>
              <a:t>String Methods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Explore these methods as well.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format() 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endswith()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index()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lstrip()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replace()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swapcase()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List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7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Python Lists are similar to arrays in C.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 list object is an ordered collection of one or more data items and is changeable.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 list can contain data of different types.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The items stored in the list are separated with a comma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(,)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and enclosed within square brackets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[]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Example: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print(thislist)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Lists have no fixed size and can be expanded or contracted as needed.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Items in list can be retrieved using the index.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Lists can be nested just like arrays, i.e., you can have a list of lists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Bradley Hand ITC"/>
              </a:rPr>
              <a:t>List Cont.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Access Items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access the list items by referring to the index number: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"cherry"]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print(thislist[1])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Range of Indexes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You can specify a range of indexes by specifying where to start and where to end the range.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When specifying a range, the return value will be a new list with the specified items.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thislist = ["apple", "banana", "cherry", "orange", "kiwi", "melon", "mango"]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 print(thislist[2:5])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2020-10-20T12:19:45Z</dcterms:created>
  <dc:creator/>
  <dc:description/>
  <dc:language>en-US</dc:language>
  <cp:lastModifiedBy/>
  <dcterms:modified xsi:type="dcterms:W3CDTF">2023-11-07T15:34:45Z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