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Capestone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741537"/>
          </a:xfrm>
        </p:spPr>
        <p:txBody>
          <a:bodyPr>
            <a:normAutofit/>
          </a:bodyPr>
          <a:lstStyle/>
          <a:p>
            <a:r>
              <a:rPr lang="en-US" dirty="0"/>
              <a:t> If a Businessman has a successful restaurant at a place in a city, He would tend to open his next restaurant at place similar to the successful restaurant’s place in another city.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find which neighborhood of Central Bangalore is like </a:t>
            </a:r>
            <a:r>
              <a:rPr lang="en-US" dirty="0" err="1"/>
              <a:t>Madhapur</a:t>
            </a:r>
            <a:r>
              <a:rPr lang="en-US" dirty="0"/>
              <a:t> , </a:t>
            </a:r>
            <a:r>
              <a:rPr lang="en-US" dirty="0" err="1"/>
              <a:t>Hyderbad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of nearby places of </a:t>
            </a:r>
            <a:r>
              <a:rPr lang="en-US" dirty="0" err="1" smtClean="0"/>
              <a:t>Madhapur</a:t>
            </a:r>
            <a:endParaRPr lang="en-US" dirty="0" smtClean="0"/>
          </a:p>
          <a:p>
            <a:r>
              <a:rPr lang="en-US" dirty="0" smtClean="0"/>
              <a:t>Collect data of nearby places of each neighborhood of Central Bangalore</a:t>
            </a:r>
          </a:p>
          <a:p>
            <a:r>
              <a:rPr lang="en-US" dirty="0" smtClean="0"/>
              <a:t>Then Perform K-Means Clustering and find out which </a:t>
            </a:r>
            <a:r>
              <a:rPr lang="en-US" dirty="0" err="1" smtClean="0"/>
              <a:t>neighbothood</a:t>
            </a:r>
            <a:r>
              <a:rPr lang="en-US" dirty="0" smtClean="0"/>
              <a:t> is clustered with </a:t>
            </a:r>
            <a:r>
              <a:rPr lang="en-US" dirty="0" err="1" smtClean="0"/>
              <a:t>Madhapur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9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76" y="1847387"/>
            <a:ext cx="9019858" cy="3697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7564" y="5702530"/>
            <a:ext cx="713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Vasanth</a:t>
            </a:r>
            <a:r>
              <a:rPr lang="en-US" dirty="0" smtClean="0"/>
              <a:t> </a:t>
            </a:r>
            <a:r>
              <a:rPr lang="en-US" dirty="0" err="1" smtClean="0"/>
              <a:t>Nagar,Central</a:t>
            </a:r>
            <a:r>
              <a:rPr lang="en-US" dirty="0" smtClean="0"/>
              <a:t> </a:t>
            </a:r>
            <a:r>
              <a:rPr lang="en-US" dirty="0" err="1" smtClean="0"/>
              <a:t>Banglore</a:t>
            </a:r>
            <a:r>
              <a:rPr lang="en-US" dirty="0" smtClean="0"/>
              <a:t> is more like </a:t>
            </a:r>
            <a:r>
              <a:rPr lang="en-US" dirty="0" err="1" smtClean="0"/>
              <a:t>Madhapur,Hyderabd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96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Capestone project</vt:lpstr>
      <vt:lpstr>IntroDuction:</vt:lpstr>
      <vt:lpstr>Methodology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Capestone project</dc:title>
  <dc:creator>rev 007</dc:creator>
  <cp:lastModifiedBy>rev 007</cp:lastModifiedBy>
  <cp:revision>2</cp:revision>
  <dcterms:created xsi:type="dcterms:W3CDTF">2020-03-09T12:29:28Z</dcterms:created>
  <dcterms:modified xsi:type="dcterms:W3CDTF">2020-03-09T12:36:51Z</dcterms:modified>
</cp:coreProperties>
</file>