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79" r:id="rId3"/>
    <p:sldId id="259" r:id="rId4"/>
    <p:sldId id="268" r:id="rId5"/>
    <p:sldId id="275" r:id="rId6"/>
    <p:sldId id="262" r:id="rId7"/>
    <p:sldId id="273" r:id="rId8"/>
    <p:sldId id="258" r:id="rId9"/>
    <p:sldId id="260" r:id="rId10"/>
  </p:sldIdLst>
  <p:sldSz cx="9144000" cy="5143500" type="screen16x9"/>
  <p:notesSz cx="17348200" cy="9753600"/>
  <p:embeddedFontLst>
    <p:embeddedFont>
      <p:font typeface="Advent Pro" panose="020B0604020202020204" charset="0"/>
      <p:regular r:id="rId12"/>
      <p:bold r:id="rId13"/>
    </p:embeddedFont>
    <p:embeddedFont>
      <p:font typeface="Advent Pro Light" panose="020B0604020202020204" charset="0"/>
      <p:regular r:id="rId14"/>
      <p:bold r:id="rId15"/>
    </p:embeddedFont>
    <p:embeddedFont>
      <p:font typeface="Barlow Condensed" panose="020B0604020202020204" charset="0"/>
      <p:regular r:id="rId16"/>
      <p:bold r:id="rId17"/>
      <p:italic r:id="rId18"/>
      <p:boldItalic r:id="rId19"/>
    </p:embeddedFont>
    <p:embeddedFont>
      <p:font typeface="BenchNine" panose="020B0604020202020204" charset="0"/>
      <p:regular r:id="rId20"/>
      <p:bold r:id="rId21"/>
    </p:embeddedFont>
    <p:embeddedFont>
      <p:font typeface="Oswald" panose="020B0604020202020204" charset="0"/>
      <p:regular r:id="rId22"/>
      <p:bold r:id="rId23"/>
    </p:embeddedFont>
    <p:embeddedFont>
      <p:font typeface="Oswald Regular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78F358-F996-42C5-B3FA-6CCA10DB4B7C}">
  <a:tblStyle styleId="{6578F358-F996-42C5-B3FA-6CCA10DB4B7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4c6f126e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4c6f126ef7_0_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c68a9785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c68a97855_0_19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4c68a9785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4c68a97855_1_8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8996e1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8996e154_0_2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4c68a9785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4c68a97855_1_21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c68a978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c68a97855_0_89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rgbClr val="43434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sz="1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0" name="Google Shape;30;p5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rgbClr val="43434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bg>
      <p:bgPr>
        <a:solidFill>
          <a:srgbClr val="43434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>
  <p:cSld name="CUSTOM_8">
    <p:bg>
      <p:bgPr>
        <a:solidFill>
          <a:srgbClr val="43434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rgbClr val="FFC39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60" r:id="rId6"/>
    <p:sldLayoutId id="2147483661" r:id="rId7"/>
    <p:sldLayoutId id="2147483669" r:id="rId8"/>
    <p:sldLayoutId id="2147483670" r:id="rId9"/>
    <p:sldLayoutId id="2147483671" r:id="rId10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800" dirty="0">
                <a:solidFill>
                  <a:srgbClr val="FFC39F"/>
                </a:solidFill>
              </a:rPr>
              <a:t>DASHBORD</a:t>
            </a:r>
            <a:endParaRPr sz="5800" dirty="0">
              <a:solidFill>
                <a:srgbClr val="FFC39F"/>
              </a:solidFill>
            </a:endParaRPr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1"/>
          </p:nvPr>
        </p:nvSpPr>
        <p:spPr>
          <a:xfrm>
            <a:off x="765654" y="3183262"/>
            <a:ext cx="3756900" cy="2257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latin typeface="Advent Pro"/>
                <a:ea typeface="Advent Pro"/>
                <a:cs typeface="Advent Pro"/>
                <a:sym typeface="Advent Pro"/>
              </a:rPr>
              <a:t>System Pada Cafe “Jaya Stamba”</a:t>
            </a:r>
            <a:endParaRPr sz="1600" b="1" dirty="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21" name="Google Shape;121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C39BFAD-ED38-413C-AC4B-C68EACF15EBF}"/>
              </a:ext>
            </a:extLst>
          </p:cNvPr>
          <p:cNvSpPr/>
          <p:nvPr/>
        </p:nvSpPr>
        <p:spPr>
          <a:xfrm>
            <a:off x="569843" y="-92765"/>
            <a:ext cx="1616766" cy="9629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085F8-4915-47B4-88BC-308FCABB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0" y="216875"/>
            <a:ext cx="1306684" cy="399624"/>
          </a:xfrm>
          <a:prstGeom prst="rect">
            <a:avLst/>
          </a:prstGeom>
        </p:spPr>
      </p:pic>
      <p:sp>
        <p:nvSpPr>
          <p:cNvPr id="307" name="Google Shape;326;p30">
            <a:extLst>
              <a:ext uri="{FF2B5EF4-FFF2-40B4-BE49-F238E27FC236}">
                <a16:creationId xmlns:a16="http://schemas.microsoft.com/office/drawing/2014/main" id="{124D5159-635A-4D88-BFD0-518E5BB0E77D}"/>
              </a:ext>
            </a:extLst>
          </p:cNvPr>
          <p:cNvSpPr txBox="1">
            <a:spLocks/>
          </p:cNvSpPr>
          <p:nvPr/>
        </p:nvSpPr>
        <p:spPr>
          <a:xfrm>
            <a:off x="197756" y="4863152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1100" b="1" dirty="0">
                <a:latin typeface="Oswald"/>
                <a:ea typeface="Oswald"/>
                <a:cs typeface="Oswald"/>
                <a:sym typeface="Oswald"/>
              </a:rPr>
              <a:t>BIKU.CO | Kecerdasan Bisnis | P1</a:t>
            </a:r>
            <a:endParaRPr lang="en-US" sz="11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75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 build="p"/>
      <p:bldP spid="4" grpId="0" animBg="1"/>
      <p:bldP spid="3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51"/>
          <p:cNvSpPr txBox="1">
            <a:spLocks noGrp="1"/>
          </p:cNvSpPr>
          <p:nvPr>
            <p:ph type="title"/>
          </p:nvPr>
        </p:nvSpPr>
        <p:spPr>
          <a:xfrm>
            <a:off x="408637" y="348709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TEAM BIKU.CO</a:t>
            </a:r>
            <a:endParaRPr sz="3200" dirty="0"/>
          </a:p>
        </p:txBody>
      </p:sp>
      <p:sp>
        <p:nvSpPr>
          <p:cNvPr id="41" name="Google Shape;328;p30">
            <a:extLst>
              <a:ext uri="{FF2B5EF4-FFF2-40B4-BE49-F238E27FC236}">
                <a16:creationId xmlns:a16="http://schemas.microsoft.com/office/drawing/2014/main" id="{D2B32102-65CC-4139-A7DA-037404D150C4}"/>
              </a:ext>
            </a:extLst>
          </p:cNvPr>
          <p:cNvSpPr/>
          <p:nvPr/>
        </p:nvSpPr>
        <p:spPr>
          <a:xfrm rot="10800000" flipV="1">
            <a:off x="0" y="3625349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329;p30">
            <a:extLst>
              <a:ext uri="{FF2B5EF4-FFF2-40B4-BE49-F238E27FC236}">
                <a16:creationId xmlns:a16="http://schemas.microsoft.com/office/drawing/2014/main" id="{466B251D-343E-4F3A-8F45-72F8EBC2A886}"/>
              </a:ext>
            </a:extLst>
          </p:cNvPr>
          <p:cNvGrpSpPr/>
          <p:nvPr/>
        </p:nvGrpSpPr>
        <p:grpSpPr>
          <a:xfrm rot="10800000" flipV="1">
            <a:off x="1750973" y="3598219"/>
            <a:ext cx="6601046" cy="1682330"/>
            <a:chOff x="1574550" y="3472451"/>
            <a:chExt cx="6601046" cy="1682330"/>
          </a:xfrm>
        </p:grpSpPr>
        <p:sp>
          <p:nvSpPr>
            <p:cNvPr id="43" name="Google Shape;330;p30">
              <a:extLst>
                <a:ext uri="{FF2B5EF4-FFF2-40B4-BE49-F238E27FC236}">
                  <a16:creationId xmlns:a16="http://schemas.microsoft.com/office/drawing/2014/main" id="{CEE719D9-CA55-4A60-B62C-122325434417}"/>
                </a:ext>
              </a:extLst>
            </p:cNvPr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4" name="Google Shape;331;p30">
              <a:extLst>
                <a:ext uri="{FF2B5EF4-FFF2-40B4-BE49-F238E27FC236}">
                  <a16:creationId xmlns:a16="http://schemas.microsoft.com/office/drawing/2014/main" id="{6DF88661-76F5-4DB7-BD9B-3ABA720B2B21}"/>
                </a:ext>
              </a:extLst>
            </p:cNvPr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5" name="Google Shape;332;p30">
              <a:extLst>
                <a:ext uri="{FF2B5EF4-FFF2-40B4-BE49-F238E27FC236}">
                  <a16:creationId xmlns:a16="http://schemas.microsoft.com/office/drawing/2014/main" id="{E5D78749-4272-4D5A-A9F3-676ABE3519FE}"/>
                </a:ext>
              </a:extLst>
            </p:cNvPr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3;p30">
              <a:extLst>
                <a:ext uri="{FF2B5EF4-FFF2-40B4-BE49-F238E27FC236}">
                  <a16:creationId xmlns:a16="http://schemas.microsoft.com/office/drawing/2014/main" id="{01582F15-416C-4F42-8AFC-15DA08188C98}"/>
                </a:ext>
              </a:extLst>
            </p:cNvPr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4;p30">
              <a:extLst>
                <a:ext uri="{FF2B5EF4-FFF2-40B4-BE49-F238E27FC236}">
                  <a16:creationId xmlns:a16="http://schemas.microsoft.com/office/drawing/2014/main" id="{FE8F53EE-AE1C-45C2-B1F6-58FEE0A0C7A0}"/>
                </a:ext>
              </a:extLst>
            </p:cNvPr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26;p30">
            <a:extLst>
              <a:ext uri="{FF2B5EF4-FFF2-40B4-BE49-F238E27FC236}">
                <a16:creationId xmlns:a16="http://schemas.microsoft.com/office/drawing/2014/main" id="{9AD20E4A-F541-46D5-93C5-69F8FC825319}"/>
              </a:ext>
            </a:extLst>
          </p:cNvPr>
          <p:cNvSpPr txBox="1">
            <a:spLocks/>
          </p:cNvSpPr>
          <p:nvPr/>
        </p:nvSpPr>
        <p:spPr>
          <a:xfrm>
            <a:off x="2701274" y="4798811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ctr"/>
            <a:r>
              <a:rPr lang="id-ID" sz="1100" b="1" dirty="0">
                <a:solidFill>
                  <a:schemeClr val="tx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BIKU.CO | Kecerdasan Bisnis | P1</a:t>
            </a:r>
            <a:endParaRPr lang="en-US" sz="1100" b="1" dirty="0">
              <a:solidFill>
                <a:schemeClr val="tx1">
                  <a:lumMod val="75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Google Shape;1847;p51">
            <a:extLst>
              <a:ext uri="{FF2B5EF4-FFF2-40B4-BE49-F238E27FC236}">
                <a16:creationId xmlns:a16="http://schemas.microsoft.com/office/drawing/2014/main" id="{82DD373F-3BAA-4136-9F5D-951A0D661FEE}"/>
              </a:ext>
            </a:extLst>
          </p:cNvPr>
          <p:cNvSpPr/>
          <p:nvPr/>
        </p:nvSpPr>
        <p:spPr>
          <a:xfrm>
            <a:off x="4643474" y="953059"/>
            <a:ext cx="1752900" cy="2549400"/>
          </a:xfrm>
          <a:prstGeom prst="rect">
            <a:avLst/>
          </a:pr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48;p51">
            <a:extLst>
              <a:ext uri="{FF2B5EF4-FFF2-40B4-BE49-F238E27FC236}">
                <a16:creationId xmlns:a16="http://schemas.microsoft.com/office/drawing/2014/main" id="{D05C7F14-815F-4EC4-BF39-C4F271117EEA}"/>
              </a:ext>
            </a:extLst>
          </p:cNvPr>
          <p:cNvSpPr/>
          <p:nvPr/>
        </p:nvSpPr>
        <p:spPr>
          <a:xfrm>
            <a:off x="2714899" y="953059"/>
            <a:ext cx="1752900" cy="2549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49;p51">
            <a:extLst>
              <a:ext uri="{FF2B5EF4-FFF2-40B4-BE49-F238E27FC236}">
                <a16:creationId xmlns:a16="http://schemas.microsoft.com/office/drawing/2014/main" id="{03E04E37-71D6-4BF9-8692-5882AABDF6EC}"/>
              </a:ext>
            </a:extLst>
          </p:cNvPr>
          <p:cNvSpPr/>
          <p:nvPr/>
        </p:nvSpPr>
        <p:spPr>
          <a:xfrm>
            <a:off x="786324" y="953059"/>
            <a:ext cx="1752900" cy="2549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50;p51">
            <a:extLst>
              <a:ext uri="{FF2B5EF4-FFF2-40B4-BE49-F238E27FC236}">
                <a16:creationId xmlns:a16="http://schemas.microsoft.com/office/drawing/2014/main" id="{B5A20D17-39F3-4A0C-A39C-9158788C1198}"/>
              </a:ext>
            </a:extLst>
          </p:cNvPr>
          <p:cNvSpPr txBox="1"/>
          <p:nvPr/>
        </p:nvSpPr>
        <p:spPr>
          <a:xfrm>
            <a:off x="973559" y="3000395"/>
            <a:ext cx="1378429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MICHAEL VINSENT D.</a:t>
            </a:r>
            <a:endParaRPr b="1" dirty="0">
              <a:solidFill>
                <a:srgbClr val="43434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" name="Google Shape;1851;p51">
            <a:extLst>
              <a:ext uri="{FF2B5EF4-FFF2-40B4-BE49-F238E27FC236}">
                <a16:creationId xmlns:a16="http://schemas.microsoft.com/office/drawing/2014/main" id="{24AEC93F-DA10-4D02-94FD-9E811058909D}"/>
              </a:ext>
            </a:extLst>
          </p:cNvPr>
          <p:cNvSpPr txBox="1"/>
          <p:nvPr/>
        </p:nvSpPr>
        <p:spPr>
          <a:xfrm>
            <a:off x="932874" y="2856994"/>
            <a:ext cx="1459800" cy="2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1</a:t>
            </a:r>
            <a:r>
              <a:rPr lang="id-ID" sz="1100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8410100003</a:t>
            </a:r>
            <a:endParaRPr sz="1100"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3" name="Google Shape;1852;p51">
            <a:extLst>
              <a:ext uri="{FF2B5EF4-FFF2-40B4-BE49-F238E27FC236}">
                <a16:creationId xmlns:a16="http://schemas.microsoft.com/office/drawing/2014/main" id="{8912B06D-3290-47E3-9D1E-C9C3CAD31602}"/>
              </a:ext>
            </a:extLst>
          </p:cNvPr>
          <p:cNvSpPr txBox="1"/>
          <p:nvPr/>
        </p:nvSpPr>
        <p:spPr>
          <a:xfrm>
            <a:off x="2861449" y="2840211"/>
            <a:ext cx="1459800" cy="2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1</a:t>
            </a:r>
            <a:r>
              <a:rPr lang="id-ID" sz="1100" dirty="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8410100004</a:t>
            </a:r>
            <a:endParaRPr sz="1100" dirty="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7" name="Google Shape;1853;p51">
            <a:extLst>
              <a:ext uri="{FF2B5EF4-FFF2-40B4-BE49-F238E27FC236}">
                <a16:creationId xmlns:a16="http://schemas.microsoft.com/office/drawing/2014/main" id="{5D1450B0-4C16-482C-A4AE-67BAE32D7400}"/>
              </a:ext>
            </a:extLst>
          </p:cNvPr>
          <p:cNvSpPr txBox="1"/>
          <p:nvPr/>
        </p:nvSpPr>
        <p:spPr>
          <a:xfrm>
            <a:off x="4790024" y="2856993"/>
            <a:ext cx="1459800" cy="2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1</a:t>
            </a:r>
            <a:r>
              <a:rPr lang="id-ID" sz="1100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8410100009</a:t>
            </a:r>
            <a:endParaRPr sz="1100"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8" name="Google Shape;1854;p51">
            <a:extLst>
              <a:ext uri="{FF2B5EF4-FFF2-40B4-BE49-F238E27FC236}">
                <a16:creationId xmlns:a16="http://schemas.microsoft.com/office/drawing/2014/main" id="{DA3B7017-CCC6-4667-B685-B51A7CEC07BF}"/>
              </a:ext>
            </a:extLst>
          </p:cNvPr>
          <p:cNvSpPr txBox="1"/>
          <p:nvPr/>
        </p:nvSpPr>
        <p:spPr>
          <a:xfrm>
            <a:off x="2757736" y="3007019"/>
            <a:ext cx="1667225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FFC39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REVA EKA PRASETYO</a:t>
            </a:r>
            <a:endParaRPr b="1" dirty="0">
              <a:solidFill>
                <a:srgbClr val="FFC39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3" name="Google Shape;1855;p51">
            <a:extLst>
              <a:ext uri="{FF2B5EF4-FFF2-40B4-BE49-F238E27FC236}">
                <a16:creationId xmlns:a16="http://schemas.microsoft.com/office/drawing/2014/main" id="{290DEA88-67A4-4284-8D08-DDEFEAB473C6}"/>
              </a:ext>
            </a:extLst>
          </p:cNvPr>
          <p:cNvSpPr txBox="1"/>
          <p:nvPr/>
        </p:nvSpPr>
        <p:spPr>
          <a:xfrm>
            <a:off x="4765799" y="3000394"/>
            <a:ext cx="1508249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ADRIANUS HERNOWO P.</a:t>
            </a:r>
            <a:endParaRPr b="1" dirty="0">
              <a:solidFill>
                <a:srgbClr val="43434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49" name="Google Shape;1848;p51">
            <a:extLst>
              <a:ext uri="{FF2B5EF4-FFF2-40B4-BE49-F238E27FC236}">
                <a16:creationId xmlns:a16="http://schemas.microsoft.com/office/drawing/2014/main" id="{B24D083C-08E5-47F3-9ECD-6583409D556F}"/>
              </a:ext>
            </a:extLst>
          </p:cNvPr>
          <p:cNvSpPr/>
          <p:nvPr/>
        </p:nvSpPr>
        <p:spPr>
          <a:xfrm>
            <a:off x="6572049" y="953059"/>
            <a:ext cx="1752900" cy="2549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852;p51">
            <a:extLst>
              <a:ext uri="{FF2B5EF4-FFF2-40B4-BE49-F238E27FC236}">
                <a16:creationId xmlns:a16="http://schemas.microsoft.com/office/drawing/2014/main" id="{2E846A17-419E-47C5-9141-5FF13D4B50DA}"/>
              </a:ext>
            </a:extLst>
          </p:cNvPr>
          <p:cNvSpPr txBox="1"/>
          <p:nvPr/>
        </p:nvSpPr>
        <p:spPr>
          <a:xfrm>
            <a:off x="6718599" y="2835516"/>
            <a:ext cx="1459800" cy="2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1</a:t>
            </a:r>
            <a:r>
              <a:rPr lang="id-ID" sz="1100" dirty="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8410100016</a:t>
            </a:r>
            <a:endParaRPr sz="1100" dirty="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53" name="Google Shape;1854;p51">
            <a:extLst>
              <a:ext uri="{FF2B5EF4-FFF2-40B4-BE49-F238E27FC236}">
                <a16:creationId xmlns:a16="http://schemas.microsoft.com/office/drawing/2014/main" id="{1290111C-4530-4381-882B-C7F0E4E19C2D}"/>
              </a:ext>
            </a:extLst>
          </p:cNvPr>
          <p:cNvSpPr txBox="1"/>
          <p:nvPr/>
        </p:nvSpPr>
        <p:spPr>
          <a:xfrm>
            <a:off x="6630177" y="3007019"/>
            <a:ext cx="1636643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FFC39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ONASTATIA SAHARTIAN</a:t>
            </a:r>
            <a:endParaRPr b="1" dirty="0">
              <a:solidFill>
                <a:srgbClr val="FFC39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EB215FF-964D-43D6-8341-11048FC1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31" y="1200051"/>
            <a:ext cx="1307883" cy="163546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E187E43-8B69-426E-97C4-40E7CD179F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7406" y="1200357"/>
            <a:ext cx="1307883" cy="1634853"/>
          </a:xfrm>
          <a:prstGeom prst="rect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D7882C3-8645-46FE-B60D-3AEDAA581A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65981" y="1222518"/>
            <a:ext cx="1307883" cy="1633485"/>
          </a:xfrm>
          <a:prstGeom prst="rec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861FE65-1C50-46B4-96AC-D7AA97AB49F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94556" y="1201416"/>
            <a:ext cx="1307883" cy="1632735"/>
          </a:xfrm>
          <a:prstGeom prst="rect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25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75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25"/>
                            </p:stCondLst>
                            <p:childTnLst>
                              <p:par>
                                <p:cTn id="6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625"/>
                            </p:stCondLst>
                            <p:childTnLst>
                              <p:par>
                                <p:cTn id="6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225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75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725"/>
                            </p:stCondLst>
                            <p:childTnLst>
                              <p:par>
                                <p:cTn id="8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225"/>
                            </p:stCondLst>
                            <p:childTnLst>
                              <p:par>
                                <p:cTn id="9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6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7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875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125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375"/>
                            </p:stCondLst>
                            <p:childTnLst>
                              <p:par>
                                <p:cTn id="1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875"/>
                            </p:stCondLst>
                            <p:childTnLst>
                              <p:par>
                                <p:cTn id="1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50"/>
                            </p:stCondLst>
                            <p:childTnLst>
                              <p:par>
                                <p:cTn id="12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6" grpId="0"/>
      <p:bldP spid="41" grpId="0" animBg="1"/>
      <p:bldP spid="6" grpId="0"/>
      <p:bldP spid="7" grpId="0" animBg="1"/>
      <p:bldP spid="8" grpId="0" animBg="1"/>
      <p:bldP spid="9" grpId="0" animBg="1"/>
      <p:bldP spid="10" grpId="0"/>
      <p:bldP spid="11" grpId="0"/>
      <p:bldP spid="13" grpId="0"/>
      <p:bldP spid="17" grpId="0"/>
      <p:bldP spid="18" grpId="0"/>
      <p:bldP spid="33" grpId="0"/>
      <p:bldP spid="49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id-ID" dirty="0">
                <a:solidFill>
                  <a:schemeClr val="tx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ATA YANG DIPERGUNAKAN</a:t>
            </a:r>
            <a:endParaRPr dirty="0">
              <a:solidFill>
                <a:schemeClr val="tx1">
                  <a:lumMod val="75000"/>
                </a:schemeClr>
              </a:solid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4"/>
          </p:nvPr>
        </p:nvSpPr>
        <p:spPr>
          <a:xfrm>
            <a:off x="6940150" y="289658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tx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BALANCE SCORECARD (BSC)</a:t>
            </a:r>
            <a:endParaRPr dirty="0">
              <a:solidFill>
                <a:schemeClr val="tx1">
                  <a:lumMod val="75000"/>
                </a:schemeClr>
              </a:solidFill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348" name="Google Shape;348;p31"/>
          <p:cNvGrpSpPr/>
          <p:nvPr/>
        </p:nvGrpSpPr>
        <p:grpSpPr>
          <a:xfrm>
            <a:off x="-523773" y="139148"/>
            <a:ext cx="5095773" cy="4486606"/>
            <a:chOff x="238225" y="-1129285"/>
            <a:chExt cx="7978351" cy="6979785"/>
          </a:xfrm>
        </p:grpSpPr>
        <p:sp>
          <p:nvSpPr>
            <p:cNvPr id="349" name="Google Shape;349;p31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avLst/>
              <a:gdLst/>
              <a:ahLst/>
              <a:cxnLst/>
              <a:rect l="l" t="t" r="r" b="b"/>
              <a:pathLst>
                <a:path w="26625" h="22343" extrusionOk="0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2533500" y="2823825"/>
              <a:ext cx="1246300" cy="650775"/>
            </a:xfrm>
            <a:custGeom>
              <a:avLst/>
              <a:gdLst/>
              <a:ahLst/>
              <a:cxnLst/>
              <a:rect l="l" t="t" r="r" b="b"/>
              <a:pathLst>
                <a:path w="49852" h="26031" extrusionOk="0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654600" y="3809600"/>
              <a:ext cx="529225" cy="1176775"/>
            </a:xfrm>
            <a:custGeom>
              <a:avLst/>
              <a:gdLst/>
              <a:ahLst/>
              <a:cxnLst/>
              <a:rect l="l" t="t" r="r" b="b"/>
              <a:pathLst>
                <a:path w="21169" h="47071" extrusionOk="0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1424375" y="3888875"/>
              <a:ext cx="1678925" cy="1160600"/>
            </a:xfrm>
            <a:custGeom>
              <a:avLst/>
              <a:gdLst/>
              <a:ahLst/>
              <a:cxnLst/>
              <a:rect l="l" t="t" r="r" b="b"/>
              <a:pathLst>
                <a:path w="67157" h="46424" extrusionOk="0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2159750" y="4044200"/>
              <a:ext cx="766300" cy="585650"/>
            </a:xfrm>
            <a:custGeom>
              <a:avLst/>
              <a:gdLst/>
              <a:ahLst/>
              <a:cxnLst/>
              <a:rect l="l" t="t" r="r" b="b"/>
              <a:pathLst>
                <a:path w="30652" h="23426" extrusionOk="0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2391400" y="4103125"/>
              <a:ext cx="490100" cy="374550"/>
            </a:xfrm>
            <a:custGeom>
              <a:avLst/>
              <a:gdLst/>
              <a:ahLst/>
              <a:cxnLst/>
              <a:rect l="l" t="t" r="r" b="b"/>
              <a:pathLst>
                <a:path w="19604" h="14982" extrusionOk="0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042800" y="1458975"/>
              <a:ext cx="4213450" cy="2854350"/>
            </a:xfrm>
            <a:custGeom>
              <a:avLst/>
              <a:gdLst/>
              <a:ahLst/>
              <a:cxnLst/>
              <a:rect l="l" t="t" r="r" b="b"/>
              <a:pathLst>
                <a:path w="168538" h="114174" extrusionOk="0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3035150" y="1450850"/>
              <a:ext cx="4226975" cy="2869350"/>
            </a:xfrm>
            <a:custGeom>
              <a:avLst/>
              <a:gdLst/>
              <a:ahLst/>
              <a:cxnLst/>
              <a:rect l="l" t="t" r="r" b="b"/>
              <a:pathLst>
                <a:path w="169079" h="114774" extrusionOk="0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3453050" y="1593075"/>
              <a:ext cx="3691175" cy="2711350"/>
            </a:xfrm>
            <a:custGeom>
              <a:avLst/>
              <a:gdLst/>
              <a:ahLst/>
              <a:cxnLst/>
              <a:rect l="l" t="t" r="r" b="b"/>
              <a:pathLst>
                <a:path w="147647" h="108454" extrusionOk="0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447050" y="1585275"/>
              <a:ext cx="3809200" cy="2728050"/>
            </a:xfrm>
            <a:custGeom>
              <a:avLst/>
              <a:gdLst/>
              <a:ahLst/>
              <a:cxnLst/>
              <a:rect l="l" t="t" r="r" b="b"/>
              <a:pathLst>
                <a:path w="152368" h="109122" extrusionOk="0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2723850" y="3507425"/>
              <a:ext cx="812900" cy="925725"/>
            </a:xfrm>
            <a:custGeom>
              <a:avLst/>
              <a:gdLst/>
              <a:ahLst/>
              <a:cxnLst/>
              <a:rect l="l" t="t" r="r" b="b"/>
              <a:pathLst>
                <a:path w="32516" h="37029" extrusionOk="0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2715325" y="3495975"/>
              <a:ext cx="831975" cy="945050"/>
            </a:xfrm>
            <a:custGeom>
              <a:avLst/>
              <a:gdLst/>
              <a:ahLst/>
              <a:cxnLst/>
              <a:rect l="l" t="t" r="r" b="b"/>
              <a:pathLst>
                <a:path w="33279" h="37802" extrusionOk="0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2773375" y="3810625"/>
              <a:ext cx="73375" cy="72100"/>
            </a:xfrm>
            <a:custGeom>
              <a:avLst/>
              <a:gdLst/>
              <a:ahLst/>
              <a:cxnLst/>
              <a:rect l="l" t="t" r="r" b="b"/>
              <a:pathLst>
                <a:path w="2935" h="2884" extrusionOk="0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877650" y="3602225"/>
              <a:ext cx="177500" cy="176325"/>
            </a:xfrm>
            <a:custGeom>
              <a:avLst/>
              <a:gdLst/>
              <a:ahLst/>
              <a:cxnLst/>
              <a:rect l="l" t="t" r="r" b="b"/>
              <a:pathLst>
                <a:path w="7100" h="7053" extrusionOk="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14600" y="28547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298125" y="2927900"/>
              <a:ext cx="491525" cy="430775"/>
            </a:xfrm>
            <a:custGeom>
              <a:avLst/>
              <a:gdLst/>
              <a:ahLst/>
              <a:cxnLst/>
              <a:rect l="l" t="t" r="r" b="b"/>
              <a:pathLst>
                <a:path w="19661" h="17231" extrusionOk="0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290350" y="2921050"/>
              <a:ext cx="491400" cy="444300"/>
            </a:xfrm>
            <a:custGeom>
              <a:avLst/>
              <a:gdLst/>
              <a:ahLst/>
              <a:cxnLst/>
              <a:rect l="l" t="t" r="r" b="b"/>
              <a:pathLst>
                <a:path w="19656" h="17772" extrusionOk="0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422150" y="2986025"/>
              <a:ext cx="359600" cy="365725"/>
            </a:xfrm>
            <a:custGeom>
              <a:avLst/>
              <a:gdLst/>
              <a:ahLst/>
              <a:cxnLst/>
              <a:rect l="l" t="t" r="r" b="b"/>
              <a:pathLst>
                <a:path w="14384" h="14629" extrusionOk="0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418700" y="2981575"/>
              <a:ext cx="370950" cy="377050"/>
            </a:xfrm>
            <a:custGeom>
              <a:avLst/>
              <a:gdLst/>
              <a:ahLst/>
              <a:cxnLst/>
              <a:rect l="l" t="t" r="r" b="b"/>
              <a:pathLst>
                <a:path w="14838" h="15082" extrusionOk="0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794975" y="2529775"/>
              <a:ext cx="658450" cy="577050"/>
            </a:xfrm>
            <a:custGeom>
              <a:avLst/>
              <a:gdLst/>
              <a:ahLst/>
              <a:cxnLst/>
              <a:rect l="l" t="t" r="r" b="b"/>
              <a:pathLst>
                <a:path w="26338" h="23082" extrusionOk="0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872775" y="2666825"/>
              <a:ext cx="31850" cy="43950"/>
            </a:xfrm>
            <a:custGeom>
              <a:avLst/>
              <a:gdLst/>
              <a:ahLst/>
              <a:cxnLst/>
              <a:rect l="l" t="t" r="r" b="b"/>
              <a:pathLst>
                <a:path w="1274" h="1758" extrusionOk="0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13650" y="2620500"/>
              <a:ext cx="31350" cy="29775"/>
            </a:xfrm>
            <a:custGeom>
              <a:avLst/>
              <a:gdLst/>
              <a:ahLst/>
              <a:cxnLst/>
              <a:rect l="l" t="t" r="r" b="b"/>
              <a:pathLst>
                <a:path w="1254" h="1191" extrusionOk="0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878375" y="2602975"/>
              <a:ext cx="491500" cy="430750"/>
            </a:xfrm>
            <a:custGeom>
              <a:avLst/>
              <a:gdLst/>
              <a:ahLst/>
              <a:cxnLst/>
              <a:rect l="l" t="t" r="r" b="b"/>
              <a:pathLst>
                <a:path w="19660" h="17230" extrusionOk="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870725" y="2596025"/>
              <a:ext cx="483400" cy="444525"/>
            </a:xfrm>
            <a:custGeom>
              <a:avLst/>
              <a:gdLst/>
              <a:ahLst/>
              <a:cxnLst/>
              <a:rect l="l" t="t" r="r" b="b"/>
              <a:pathLst>
                <a:path w="19336" h="17781" extrusionOk="0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5002375" y="2661100"/>
              <a:ext cx="337600" cy="365825"/>
            </a:xfrm>
            <a:custGeom>
              <a:avLst/>
              <a:gdLst/>
              <a:ahLst/>
              <a:cxnLst/>
              <a:rect l="l" t="t" r="r" b="b"/>
              <a:pathLst>
                <a:path w="13504" h="14633" extrusionOk="0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98975" y="2656650"/>
              <a:ext cx="370900" cy="377025"/>
            </a:xfrm>
            <a:custGeom>
              <a:avLst/>
              <a:gdLst/>
              <a:ahLst/>
              <a:cxnLst/>
              <a:rect l="l" t="t" r="r" b="b"/>
              <a:pathLst>
                <a:path w="14836" h="15081" extrusionOk="0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375200" y="2204825"/>
              <a:ext cx="658450" cy="577075"/>
            </a:xfrm>
            <a:custGeom>
              <a:avLst/>
              <a:gdLst/>
              <a:ahLst/>
              <a:cxnLst/>
              <a:rect l="l" t="t" r="r" b="b"/>
              <a:pathLst>
                <a:path w="26338" h="23083" extrusionOk="0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461175" y="2332975"/>
              <a:ext cx="31700" cy="44075"/>
            </a:xfrm>
            <a:custGeom>
              <a:avLst/>
              <a:gdLst/>
              <a:ahLst/>
              <a:cxnLst/>
              <a:rect l="l" t="t" r="r" b="b"/>
              <a:pathLst>
                <a:path w="1268" h="1763" extrusionOk="0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5501900" y="2286650"/>
              <a:ext cx="31475" cy="29775"/>
            </a:xfrm>
            <a:custGeom>
              <a:avLst/>
              <a:gdLst/>
              <a:ahLst/>
              <a:cxnLst/>
              <a:rect l="l" t="t" r="r" b="b"/>
              <a:pathLst>
                <a:path w="1259" h="1191" extrusionOk="0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5458600" y="2278025"/>
              <a:ext cx="491650" cy="430750"/>
            </a:xfrm>
            <a:custGeom>
              <a:avLst/>
              <a:gdLst/>
              <a:ahLst/>
              <a:cxnLst/>
              <a:rect l="l" t="t" r="r" b="b"/>
              <a:pathLst>
                <a:path w="19666" h="17230" extrusionOk="0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450950" y="2271075"/>
              <a:ext cx="506950" cy="444425"/>
            </a:xfrm>
            <a:custGeom>
              <a:avLst/>
              <a:gdLst/>
              <a:ahLst/>
              <a:cxnLst/>
              <a:rect l="l" t="t" r="r" b="b"/>
              <a:pathLst>
                <a:path w="20278" h="17777" extrusionOk="0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582650" y="2336150"/>
              <a:ext cx="359725" cy="365725"/>
            </a:xfrm>
            <a:custGeom>
              <a:avLst/>
              <a:gdLst/>
              <a:ahLst/>
              <a:cxnLst/>
              <a:rect l="l" t="t" r="r" b="b"/>
              <a:pathLst>
                <a:path w="14389" h="14629" extrusionOk="0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579175" y="2331675"/>
              <a:ext cx="371075" cy="377075"/>
            </a:xfrm>
            <a:custGeom>
              <a:avLst/>
              <a:gdLst/>
              <a:ahLst/>
              <a:cxnLst/>
              <a:rect l="l" t="t" r="r" b="b"/>
              <a:pathLst>
                <a:path w="14843" h="15083" extrusionOk="0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312225" y="1453100"/>
              <a:ext cx="876050" cy="859900"/>
            </a:xfrm>
            <a:custGeom>
              <a:avLst/>
              <a:gdLst/>
              <a:ahLst/>
              <a:cxnLst/>
              <a:rect l="l" t="t" r="r" b="b"/>
              <a:pathLst>
                <a:path w="35042" h="34396" extrusionOk="0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491650" y="1509925"/>
              <a:ext cx="506375" cy="55525"/>
            </a:xfrm>
            <a:custGeom>
              <a:avLst/>
              <a:gdLst/>
              <a:ahLst/>
              <a:cxnLst/>
              <a:rect l="l" t="t" r="r" b="b"/>
              <a:pathLst>
                <a:path w="20255" h="2221" extrusionOk="0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6391175" y="1527025"/>
              <a:ext cx="64825" cy="21750"/>
            </a:xfrm>
            <a:custGeom>
              <a:avLst/>
              <a:gdLst/>
              <a:ahLst/>
              <a:cxnLst/>
              <a:rect l="l" t="t" r="r" b="b"/>
              <a:pathLst>
                <a:path w="2593" h="870" extrusionOk="0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511225" y="3117950"/>
              <a:ext cx="112600" cy="88650"/>
            </a:xfrm>
            <a:custGeom>
              <a:avLst/>
              <a:gdLst/>
              <a:ahLst/>
              <a:cxnLst/>
              <a:rect l="l" t="t" r="r" b="b"/>
              <a:pathLst>
                <a:path w="4504" h="3546" extrusionOk="0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503600" y="3111075"/>
              <a:ext cx="128000" cy="102250"/>
            </a:xfrm>
            <a:custGeom>
              <a:avLst/>
              <a:gdLst/>
              <a:ahLst/>
              <a:cxnLst/>
              <a:rect l="l" t="t" r="r" b="b"/>
              <a:pathLst>
                <a:path w="5120" h="4090" extrusionOk="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4576725" y="1240725"/>
              <a:ext cx="438550" cy="829575"/>
            </a:xfrm>
            <a:custGeom>
              <a:avLst/>
              <a:gdLst/>
              <a:ahLst/>
              <a:cxnLst/>
              <a:rect l="l" t="t" r="r" b="b"/>
              <a:pathLst>
                <a:path w="17542" h="33183" extrusionOk="0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590200" y="2035900"/>
              <a:ext cx="443600" cy="860125"/>
            </a:xfrm>
            <a:custGeom>
              <a:avLst/>
              <a:gdLst/>
              <a:ahLst/>
              <a:cxnLst/>
              <a:rect l="l" t="t" r="r" b="b"/>
              <a:pathLst>
                <a:path w="17744" h="34405" extrusionOk="0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53875" y="1650375"/>
              <a:ext cx="197375" cy="305150"/>
            </a:xfrm>
            <a:custGeom>
              <a:avLst/>
              <a:gdLst/>
              <a:ahLst/>
              <a:cxnLst/>
              <a:rect l="l" t="t" r="r" b="b"/>
              <a:pathLst>
                <a:path w="7895" h="12206" extrusionOk="0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46250" y="1643425"/>
              <a:ext cx="211875" cy="319025"/>
            </a:xfrm>
            <a:custGeom>
              <a:avLst/>
              <a:gdLst/>
              <a:ahLst/>
              <a:cxnLst/>
              <a:rect l="l" t="t" r="r" b="b"/>
              <a:pathLst>
                <a:path w="8475" h="12761" extrusionOk="0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751625" y="1840900"/>
              <a:ext cx="87900" cy="73575"/>
            </a:xfrm>
            <a:custGeom>
              <a:avLst/>
              <a:gdLst/>
              <a:ahLst/>
              <a:cxnLst/>
              <a:rect l="l" t="t" r="r" b="b"/>
              <a:pathLst>
                <a:path w="3516" h="2943" extrusionOk="0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755325" y="1834000"/>
              <a:ext cx="91825" cy="87325"/>
            </a:xfrm>
            <a:custGeom>
              <a:avLst/>
              <a:gdLst/>
              <a:ahLst/>
              <a:cxnLst/>
              <a:rect l="l" t="t" r="r" b="b"/>
              <a:pathLst>
                <a:path w="3673" h="3493" extrusionOk="0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3913600" y="1733950"/>
              <a:ext cx="28925" cy="38075"/>
            </a:xfrm>
            <a:custGeom>
              <a:avLst/>
              <a:gdLst/>
              <a:ahLst/>
              <a:cxnLst/>
              <a:rect l="l" t="t" r="r" b="b"/>
              <a:pathLst>
                <a:path w="1157" h="1523" extrusionOk="0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971025" y="1850200"/>
              <a:ext cx="67125" cy="23275"/>
            </a:xfrm>
            <a:custGeom>
              <a:avLst/>
              <a:gdLst/>
              <a:ahLst/>
              <a:cxnLst/>
              <a:rect l="l" t="t" r="r" b="b"/>
              <a:pathLst>
                <a:path w="2685" h="931" extrusionOk="0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992125" y="1533700"/>
              <a:ext cx="962100" cy="771275"/>
            </a:xfrm>
            <a:custGeom>
              <a:avLst/>
              <a:gdLst/>
              <a:ahLst/>
              <a:cxnLst/>
              <a:rect l="l" t="t" r="r" b="b"/>
              <a:pathLst>
                <a:path w="38484" h="30851" extrusionOk="0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3785500" y="1924000"/>
              <a:ext cx="164425" cy="103925"/>
            </a:xfrm>
            <a:custGeom>
              <a:avLst/>
              <a:gdLst/>
              <a:ahLst/>
              <a:cxnLst/>
              <a:rect l="l" t="t" r="r" b="b"/>
              <a:pathLst>
                <a:path w="6577" h="4157" extrusionOk="0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3743100" y="1997325"/>
              <a:ext cx="248325" cy="86600"/>
            </a:xfrm>
            <a:custGeom>
              <a:avLst/>
              <a:gdLst/>
              <a:ahLst/>
              <a:cxnLst/>
              <a:rect l="l" t="t" r="r" b="b"/>
              <a:pathLst>
                <a:path w="9933" h="3464" extrusionOk="0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735725" y="1990475"/>
              <a:ext cx="262950" cy="100325"/>
            </a:xfrm>
            <a:custGeom>
              <a:avLst/>
              <a:gdLst/>
              <a:ahLst/>
              <a:cxnLst/>
              <a:rect l="l" t="t" r="r" b="b"/>
              <a:pathLst>
                <a:path w="10518" h="4013" extrusionOk="0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166725" y="3125600"/>
              <a:ext cx="194700" cy="272900"/>
            </a:xfrm>
            <a:custGeom>
              <a:avLst/>
              <a:gdLst/>
              <a:ahLst/>
              <a:cxnLst/>
              <a:rect l="l" t="t" r="r" b="b"/>
              <a:pathLst>
                <a:path w="7788" h="10916" extrusionOk="0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3952550" y="2347600"/>
              <a:ext cx="438800" cy="290200"/>
            </a:xfrm>
            <a:custGeom>
              <a:avLst/>
              <a:gdLst/>
              <a:ahLst/>
              <a:cxnLst/>
              <a:rect l="l" t="t" r="r" b="b"/>
              <a:pathLst>
                <a:path w="17552" h="11608" extrusionOk="0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947100" y="2340700"/>
              <a:ext cx="450650" cy="301325"/>
            </a:xfrm>
            <a:custGeom>
              <a:avLst/>
              <a:gdLst/>
              <a:ahLst/>
              <a:cxnLst/>
              <a:rect l="l" t="t" r="r" b="b"/>
              <a:pathLst>
                <a:path w="18026" h="12053" extrusionOk="0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664775" y="2400150"/>
              <a:ext cx="922650" cy="794600"/>
            </a:xfrm>
            <a:custGeom>
              <a:avLst/>
              <a:gdLst/>
              <a:ahLst/>
              <a:cxnLst/>
              <a:rect l="l" t="t" r="r" b="b"/>
              <a:pathLst>
                <a:path w="36906" h="31784" extrusionOk="0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658175" y="2393300"/>
              <a:ext cx="932575" cy="812400"/>
            </a:xfrm>
            <a:custGeom>
              <a:avLst/>
              <a:gdLst/>
              <a:ahLst/>
              <a:cxnLst/>
              <a:rect l="l" t="t" r="r" b="b"/>
              <a:pathLst>
                <a:path w="37303" h="32496" extrusionOk="0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524600" y="2042900"/>
              <a:ext cx="516600" cy="820800"/>
            </a:xfrm>
            <a:custGeom>
              <a:avLst/>
              <a:gdLst/>
              <a:ahLst/>
              <a:cxnLst/>
              <a:rect l="l" t="t" r="r" b="b"/>
              <a:pathLst>
                <a:path w="20664" h="32832" extrusionOk="0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2987300" y="1685250"/>
              <a:ext cx="445025" cy="299775"/>
            </a:xfrm>
            <a:custGeom>
              <a:avLst/>
              <a:gdLst/>
              <a:ahLst/>
              <a:cxnLst/>
              <a:rect l="l" t="t" r="r" b="b"/>
              <a:pathLst>
                <a:path w="17801" h="11991" extrusionOk="0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251750" y="2077975"/>
              <a:ext cx="415225" cy="258475"/>
            </a:xfrm>
            <a:custGeom>
              <a:avLst/>
              <a:gdLst/>
              <a:ahLst/>
              <a:cxnLst/>
              <a:rect l="l" t="t" r="r" b="b"/>
              <a:pathLst>
                <a:path w="16609" h="10339" extrusionOk="0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663525" y="2112800"/>
              <a:ext cx="287175" cy="974100"/>
            </a:xfrm>
            <a:custGeom>
              <a:avLst/>
              <a:gdLst/>
              <a:ahLst/>
              <a:cxnLst/>
              <a:rect l="l" t="t" r="r" b="b"/>
              <a:pathLst>
                <a:path w="11487" h="38964" extrusionOk="0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655775" y="2105900"/>
              <a:ext cx="297450" cy="988125"/>
            </a:xfrm>
            <a:custGeom>
              <a:avLst/>
              <a:gdLst/>
              <a:ahLst/>
              <a:cxnLst/>
              <a:rect l="l" t="t" r="r" b="b"/>
              <a:pathLst>
                <a:path w="11898" h="39525" extrusionOk="0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548425" y="3156275"/>
              <a:ext cx="55800" cy="52625"/>
            </a:xfrm>
            <a:custGeom>
              <a:avLst/>
              <a:gdLst/>
              <a:ahLst/>
              <a:cxnLst/>
              <a:rect l="l" t="t" r="r" b="b"/>
              <a:pathLst>
                <a:path w="2232" h="2105" extrusionOk="0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540900" y="3149450"/>
              <a:ext cx="71075" cy="66325"/>
            </a:xfrm>
            <a:custGeom>
              <a:avLst/>
              <a:gdLst/>
              <a:ahLst/>
              <a:cxnLst/>
              <a:rect l="l" t="t" r="r" b="b"/>
              <a:pathLst>
                <a:path w="2843" h="2653" extrusionOk="0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578225" y="3154750"/>
              <a:ext cx="59350" cy="69425"/>
            </a:xfrm>
            <a:custGeom>
              <a:avLst/>
              <a:gdLst/>
              <a:ahLst/>
              <a:cxnLst/>
              <a:rect l="l" t="t" r="r" b="b"/>
              <a:pathLst>
                <a:path w="2374" h="2777" extrusionOk="0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570450" y="3147900"/>
              <a:ext cx="74650" cy="83150"/>
            </a:xfrm>
            <a:custGeom>
              <a:avLst/>
              <a:gdLst/>
              <a:ahLst/>
              <a:cxnLst/>
              <a:rect l="l" t="t" r="r" b="b"/>
              <a:pathLst>
                <a:path w="2986" h="3326" extrusionOk="0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604200" y="3100000"/>
              <a:ext cx="137275" cy="143775"/>
            </a:xfrm>
            <a:custGeom>
              <a:avLst/>
              <a:gdLst/>
              <a:ahLst/>
              <a:cxnLst/>
              <a:rect l="l" t="t" r="r" b="b"/>
              <a:pathLst>
                <a:path w="5491" h="5751" extrusionOk="0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596425" y="3093100"/>
              <a:ext cx="150125" cy="157550"/>
            </a:xfrm>
            <a:custGeom>
              <a:avLst/>
              <a:gdLst/>
              <a:ahLst/>
              <a:cxnLst/>
              <a:rect l="l" t="t" r="r" b="b"/>
              <a:pathLst>
                <a:path w="6005" h="6302" extrusionOk="0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933450" y="2771600"/>
              <a:ext cx="52750" cy="119200"/>
            </a:xfrm>
            <a:custGeom>
              <a:avLst/>
              <a:gdLst/>
              <a:ahLst/>
              <a:cxnLst/>
              <a:rect l="l" t="t" r="r" b="b"/>
              <a:pathLst>
                <a:path w="2110" h="4768" extrusionOk="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925700" y="2764850"/>
              <a:ext cx="67375" cy="132825"/>
            </a:xfrm>
            <a:custGeom>
              <a:avLst/>
              <a:gdLst/>
              <a:ahLst/>
              <a:cxnLst/>
              <a:rect l="l" t="t" r="r" b="b"/>
              <a:pathLst>
                <a:path w="2695" h="5313" extrusionOk="0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410525" y="1579450"/>
              <a:ext cx="297700" cy="212900"/>
            </a:xfrm>
            <a:custGeom>
              <a:avLst/>
              <a:gdLst/>
              <a:ahLst/>
              <a:cxnLst/>
              <a:rect l="l" t="t" r="r" b="b"/>
              <a:pathLst>
                <a:path w="11908" h="8516" extrusionOk="0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3117775" y="1735350"/>
              <a:ext cx="699350" cy="534475"/>
            </a:xfrm>
            <a:custGeom>
              <a:avLst/>
              <a:gdLst/>
              <a:ahLst/>
              <a:cxnLst/>
              <a:rect l="l" t="t" r="r" b="b"/>
              <a:pathLst>
                <a:path w="27974" h="21379" extrusionOk="0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3026250" y="1638975"/>
              <a:ext cx="869425" cy="482275"/>
            </a:xfrm>
            <a:custGeom>
              <a:avLst/>
              <a:gdLst/>
              <a:ahLst/>
              <a:cxnLst/>
              <a:rect l="l" t="t" r="r" b="b"/>
              <a:pathLst>
                <a:path w="34777" h="19291" extrusionOk="0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749150" y="852150"/>
              <a:ext cx="200050" cy="309200"/>
            </a:xfrm>
            <a:custGeom>
              <a:avLst/>
              <a:gdLst/>
              <a:ahLst/>
              <a:cxnLst/>
              <a:rect l="l" t="t" r="r" b="b"/>
              <a:pathLst>
                <a:path w="8002" h="12368" extrusionOk="0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741500" y="845250"/>
              <a:ext cx="214575" cy="323075"/>
            </a:xfrm>
            <a:custGeom>
              <a:avLst/>
              <a:gdLst/>
              <a:ahLst/>
              <a:cxnLst/>
              <a:rect l="l" t="t" r="r" b="b"/>
              <a:pathLst>
                <a:path w="8583" h="12923" extrusionOk="0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491925" y="712125"/>
              <a:ext cx="335650" cy="407700"/>
            </a:xfrm>
            <a:custGeom>
              <a:avLst/>
              <a:gdLst/>
              <a:ahLst/>
              <a:cxnLst/>
              <a:rect l="l" t="t" r="r" b="b"/>
              <a:pathLst>
                <a:path w="13426" h="16308" extrusionOk="0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44600" y="1024725"/>
              <a:ext cx="89175" cy="74600"/>
            </a:xfrm>
            <a:custGeom>
              <a:avLst/>
              <a:gdLst/>
              <a:ahLst/>
              <a:cxnLst/>
              <a:rect l="l" t="t" r="r" b="b"/>
              <a:pathLst>
                <a:path w="3567" h="2984" extrusionOk="0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48425" y="1017950"/>
              <a:ext cx="92825" cy="88225"/>
            </a:xfrm>
            <a:custGeom>
              <a:avLst/>
              <a:gdLst/>
              <a:ahLst/>
              <a:cxnLst/>
              <a:rect l="l" t="t" r="r" b="b"/>
              <a:pathLst>
                <a:path w="3713" h="3529" extrusionOk="0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4809625" y="936875"/>
              <a:ext cx="29425" cy="38575"/>
            </a:xfrm>
            <a:custGeom>
              <a:avLst/>
              <a:gdLst/>
              <a:ahLst/>
              <a:cxnLst/>
              <a:rect l="l" t="t" r="r" b="b"/>
              <a:pathLst>
                <a:path w="1177" h="1543" extrusionOk="0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867925" y="1054775"/>
              <a:ext cx="67775" cy="23400"/>
            </a:xfrm>
            <a:custGeom>
              <a:avLst/>
              <a:gdLst/>
              <a:ahLst/>
              <a:cxnLst/>
              <a:rect l="l" t="t" r="r" b="b"/>
              <a:pathLst>
                <a:path w="2711" h="936" extrusionOk="0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000" y="1129450"/>
              <a:ext cx="169250" cy="105200"/>
            </a:xfrm>
            <a:custGeom>
              <a:avLst/>
              <a:gdLst/>
              <a:ahLst/>
              <a:cxnLst/>
              <a:rect l="l" t="t" r="r" b="b"/>
              <a:pathLst>
                <a:path w="6770" h="4208" extrusionOk="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60900" y="1203700"/>
              <a:ext cx="227550" cy="87750"/>
            </a:xfrm>
            <a:custGeom>
              <a:avLst/>
              <a:gdLst/>
              <a:ahLst/>
              <a:cxnLst/>
              <a:rect l="l" t="t" r="r" b="b"/>
              <a:pathLst>
                <a:path w="9102" h="3510" extrusionOk="0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653525" y="1196850"/>
              <a:ext cx="242200" cy="101475"/>
            </a:xfrm>
            <a:custGeom>
              <a:avLst/>
              <a:gdLst/>
              <a:ahLst/>
              <a:cxnLst/>
              <a:rect l="l" t="t" r="r" b="b"/>
              <a:pathLst>
                <a:path w="9688" h="4059" extrusionOk="0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005725" y="1588775"/>
              <a:ext cx="399300" cy="281125"/>
            </a:xfrm>
            <a:custGeom>
              <a:avLst/>
              <a:gdLst/>
              <a:ahLst/>
              <a:cxnLst/>
              <a:rect l="l" t="t" r="r" b="b"/>
              <a:pathLst>
                <a:path w="15972" h="11245" extrusionOk="0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00100" y="1581950"/>
              <a:ext cx="411150" cy="291775"/>
            </a:xfrm>
            <a:custGeom>
              <a:avLst/>
              <a:gdLst/>
              <a:ahLst/>
              <a:cxnLst/>
              <a:rect l="l" t="t" r="r" b="b"/>
              <a:pathLst>
                <a:path w="16446" h="11671" extrusionOk="0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4708000" y="1611200"/>
              <a:ext cx="934825" cy="881325"/>
            </a:xfrm>
            <a:custGeom>
              <a:avLst/>
              <a:gdLst/>
              <a:ahLst/>
              <a:cxnLst/>
              <a:rect l="l" t="t" r="r" b="b"/>
              <a:pathLst>
                <a:path w="37393" h="35253" extrusionOk="0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4701375" y="1604350"/>
              <a:ext cx="944700" cy="896200"/>
            </a:xfrm>
            <a:custGeom>
              <a:avLst/>
              <a:gdLst/>
              <a:ahLst/>
              <a:cxnLst/>
              <a:rect l="l" t="t" r="r" b="b"/>
              <a:pathLst>
                <a:path w="37788" h="35848" extrusionOk="0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4980100" y="1987650"/>
              <a:ext cx="53500" cy="120725"/>
            </a:xfrm>
            <a:custGeom>
              <a:avLst/>
              <a:gdLst/>
              <a:ahLst/>
              <a:cxnLst/>
              <a:rect l="l" t="t" r="r" b="b"/>
              <a:pathLst>
                <a:path w="2140" h="4829" extrusionOk="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972475" y="1980775"/>
              <a:ext cx="68000" cy="134350"/>
            </a:xfrm>
            <a:custGeom>
              <a:avLst/>
              <a:gdLst/>
              <a:ahLst/>
              <a:cxnLst/>
              <a:rect l="l" t="t" r="r" b="b"/>
              <a:pathLst>
                <a:path w="2720" h="5374" extrusionOk="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587550" y="1258250"/>
              <a:ext cx="433950" cy="812050"/>
            </a:xfrm>
            <a:custGeom>
              <a:avLst/>
              <a:gdLst/>
              <a:ahLst/>
              <a:cxnLst/>
              <a:rect l="l" t="t" r="r" b="b"/>
              <a:pathLst>
                <a:path w="17358" h="32482" extrusionOk="0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633500" y="698550"/>
              <a:ext cx="215625" cy="150800"/>
            </a:xfrm>
            <a:custGeom>
              <a:avLst/>
              <a:gdLst/>
              <a:ahLst/>
              <a:cxnLst/>
              <a:rect l="l" t="t" r="r" b="b"/>
              <a:pathLst>
                <a:path w="8625" h="6032" extrusionOk="0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660250" y="740725"/>
              <a:ext cx="144300" cy="124675"/>
            </a:xfrm>
            <a:custGeom>
              <a:avLst/>
              <a:gdLst/>
              <a:ahLst/>
              <a:cxnLst/>
              <a:rect l="l" t="t" r="r" b="b"/>
              <a:pathLst>
                <a:path w="5772" h="4987" extrusionOk="0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588200" y="796700"/>
              <a:ext cx="174325" cy="73275"/>
            </a:xfrm>
            <a:custGeom>
              <a:avLst/>
              <a:gdLst/>
              <a:ahLst/>
              <a:cxnLst/>
              <a:rect l="l" t="t" r="r" b="b"/>
              <a:pathLst>
                <a:path w="6973" h="2931" extrusionOk="0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629950" y="905225"/>
              <a:ext cx="75025" cy="129125"/>
            </a:xfrm>
            <a:custGeom>
              <a:avLst/>
              <a:gdLst/>
              <a:ahLst/>
              <a:cxnLst/>
              <a:rect l="l" t="t" r="r" b="b"/>
              <a:pathLst>
                <a:path w="3001" h="5165" extrusionOk="0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579150" y="934900"/>
              <a:ext cx="65225" cy="131675"/>
            </a:xfrm>
            <a:custGeom>
              <a:avLst/>
              <a:gdLst/>
              <a:ahLst/>
              <a:cxnLst/>
              <a:rect l="l" t="t" r="r" b="b"/>
              <a:pathLst>
                <a:path w="2609" h="5267" extrusionOk="0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663300" y="1329775"/>
              <a:ext cx="234725" cy="996100"/>
            </a:xfrm>
            <a:custGeom>
              <a:avLst/>
              <a:gdLst/>
              <a:ahLst/>
              <a:cxnLst/>
              <a:rect l="l" t="t" r="r" b="b"/>
              <a:pathLst>
                <a:path w="9389" h="39844" extrusionOk="0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656050" y="1322875"/>
              <a:ext cx="243225" cy="1010625"/>
            </a:xfrm>
            <a:custGeom>
              <a:avLst/>
              <a:gdLst/>
              <a:ahLst/>
              <a:cxnLst/>
              <a:rect l="l" t="t" r="r" b="b"/>
              <a:pathLst>
                <a:path w="9729" h="40425" extrusionOk="0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555725" y="2325850"/>
              <a:ext cx="107600" cy="97275"/>
            </a:xfrm>
            <a:custGeom>
              <a:avLst/>
              <a:gdLst/>
              <a:ahLst/>
              <a:cxnLst/>
              <a:rect l="l" t="t" r="r" b="b"/>
              <a:pathLst>
                <a:path w="4304" h="3891" extrusionOk="0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547950" y="2318925"/>
              <a:ext cx="123175" cy="111075"/>
            </a:xfrm>
            <a:custGeom>
              <a:avLst/>
              <a:gdLst/>
              <a:ahLst/>
              <a:cxnLst/>
              <a:rect l="l" t="t" r="r" b="b"/>
              <a:pathLst>
                <a:path w="4927" h="4443" extrusionOk="0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501250" y="747825"/>
              <a:ext cx="202100" cy="183925"/>
            </a:xfrm>
            <a:custGeom>
              <a:avLst/>
              <a:gdLst/>
              <a:ahLst/>
              <a:cxnLst/>
              <a:rect l="l" t="t" r="r" b="b"/>
              <a:pathLst>
                <a:path w="8084" h="7357" extrusionOk="0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555325" y="2400075"/>
              <a:ext cx="52875" cy="57075"/>
            </a:xfrm>
            <a:custGeom>
              <a:avLst/>
              <a:gdLst/>
              <a:ahLst/>
              <a:cxnLst/>
              <a:rect l="l" t="t" r="r" b="b"/>
              <a:pathLst>
                <a:path w="2115" h="2283" extrusionOk="0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4548100" y="2393300"/>
              <a:ext cx="67850" cy="70725"/>
            </a:xfrm>
            <a:custGeom>
              <a:avLst/>
              <a:gdLst/>
              <a:ahLst/>
              <a:cxnLst/>
              <a:rect l="l" t="t" r="r" b="b"/>
              <a:pathLst>
                <a:path w="2714" h="2829" extrusionOk="0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4586650" y="2396250"/>
              <a:ext cx="55050" cy="74250"/>
            </a:xfrm>
            <a:custGeom>
              <a:avLst/>
              <a:gdLst/>
              <a:ahLst/>
              <a:cxnLst/>
              <a:rect l="l" t="t" r="r" b="b"/>
              <a:pathLst>
                <a:path w="2202" h="2970" extrusionOk="0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578900" y="2389400"/>
              <a:ext cx="70425" cy="87975"/>
            </a:xfrm>
            <a:custGeom>
              <a:avLst/>
              <a:gdLst/>
              <a:ahLst/>
              <a:cxnLst/>
              <a:rect l="l" t="t" r="r" b="b"/>
              <a:pathLst>
                <a:path w="2817" h="3519" extrusionOk="0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614175" y="2333850"/>
              <a:ext cx="132300" cy="154750"/>
            </a:xfrm>
            <a:custGeom>
              <a:avLst/>
              <a:gdLst/>
              <a:ahLst/>
              <a:cxnLst/>
              <a:rect l="l" t="t" r="r" b="b"/>
              <a:pathLst>
                <a:path w="5292" h="6190" extrusionOk="0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606400" y="2326925"/>
              <a:ext cx="145050" cy="168425"/>
            </a:xfrm>
            <a:custGeom>
              <a:avLst/>
              <a:gdLst/>
              <a:ahLst/>
              <a:cxnLst/>
              <a:rect l="l" t="t" r="r" b="b"/>
              <a:pathLst>
                <a:path w="5802" h="6737" extrusionOk="0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5232750" y="2470475"/>
              <a:ext cx="222200" cy="145550"/>
            </a:xfrm>
            <a:custGeom>
              <a:avLst/>
              <a:gdLst/>
              <a:ahLst/>
              <a:cxnLst/>
              <a:rect l="l" t="t" r="r" b="b"/>
              <a:pathLst>
                <a:path w="8888" h="5822" extrusionOk="0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890600" y="883700"/>
              <a:ext cx="663800" cy="545500"/>
            </a:xfrm>
            <a:custGeom>
              <a:avLst/>
              <a:gdLst/>
              <a:ahLst/>
              <a:cxnLst/>
              <a:rect l="l" t="t" r="r" b="b"/>
              <a:pathLst>
                <a:path w="26552" h="21820" extrusionOk="0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82850" y="876875"/>
              <a:ext cx="679175" cy="559200"/>
            </a:xfrm>
            <a:custGeom>
              <a:avLst/>
              <a:gdLst/>
              <a:ahLst/>
              <a:cxnLst/>
              <a:rect l="l" t="t" r="r" b="b"/>
              <a:pathLst>
                <a:path w="27167" h="22368" extrusionOk="0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5493625" y="740975"/>
              <a:ext cx="212675" cy="197650"/>
            </a:xfrm>
            <a:custGeom>
              <a:avLst/>
              <a:gdLst/>
              <a:ahLst/>
              <a:cxnLst/>
              <a:rect l="l" t="t" r="r" b="b"/>
              <a:pathLst>
                <a:path w="8507" h="7906" extrusionOk="0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5015000" y="38888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163450" y="3599500"/>
              <a:ext cx="519925" cy="277350"/>
            </a:xfrm>
            <a:custGeom>
              <a:avLst/>
              <a:gdLst/>
              <a:ahLst/>
              <a:cxnLst/>
              <a:rect l="l" t="t" r="r" b="b"/>
              <a:pathLst>
                <a:path w="20797" h="11094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456775" y="4681300"/>
              <a:ext cx="108000" cy="64700"/>
            </a:xfrm>
            <a:custGeom>
              <a:avLst/>
              <a:gdLst/>
              <a:ahLst/>
              <a:cxnLst/>
              <a:rect l="l" t="t" r="r" b="b"/>
              <a:pathLst>
                <a:path w="4320" h="2588" extrusionOk="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605250" y="4392100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3605200" y="1218725"/>
              <a:ext cx="108025" cy="64700"/>
            </a:xfrm>
            <a:custGeom>
              <a:avLst/>
              <a:gdLst/>
              <a:ahLst/>
              <a:cxnLst/>
              <a:rect l="l" t="t" r="r" b="b"/>
              <a:pathLst>
                <a:path w="4321" h="2588" extrusionOk="0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3753675" y="9295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093625" y="4038275"/>
              <a:ext cx="108100" cy="64725"/>
            </a:xfrm>
            <a:custGeom>
              <a:avLst/>
              <a:gdLst/>
              <a:ahLst/>
              <a:cxnLst/>
              <a:rect l="l" t="t" r="r" b="b"/>
              <a:pathLst>
                <a:path w="4324" h="2589" extrusionOk="0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242200" y="37491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928425" y="3429500"/>
              <a:ext cx="108000" cy="64725"/>
            </a:xfrm>
            <a:custGeom>
              <a:avLst/>
              <a:gdLst/>
              <a:ahLst/>
              <a:cxnLst/>
              <a:rect l="l" t="t" r="r" b="b"/>
              <a:pathLst>
                <a:path w="4320" h="2589" extrusionOk="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2076875" y="3140350"/>
              <a:ext cx="519900" cy="277225"/>
            </a:xfrm>
            <a:custGeom>
              <a:avLst/>
              <a:gdLst/>
              <a:ahLst/>
              <a:cxnLst/>
              <a:rect l="l" t="t" r="r" b="b"/>
              <a:pathLst>
                <a:path w="20796" h="11089" extrusionOk="0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131950" y="1092925"/>
              <a:ext cx="107975" cy="64700"/>
            </a:xfrm>
            <a:custGeom>
              <a:avLst/>
              <a:gdLst/>
              <a:ahLst/>
              <a:cxnLst/>
              <a:rect l="l" t="t" r="r" b="b"/>
              <a:pathLst>
                <a:path w="4319" h="2588" extrusionOk="0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280525" y="803625"/>
              <a:ext cx="519925" cy="277225"/>
            </a:xfrm>
            <a:custGeom>
              <a:avLst/>
              <a:gdLst/>
              <a:ahLst/>
              <a:cxnLst/>
              <a:rect l="l" t="t" r="r" b="b"/>
              <a:pathLst>
                <a:path w="20797" h="11089" extrusionOk="0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678900" y="2838725"/>
              <a:ext cx="1702650" cy="1193575"/>
            </a:xfrm>
            <a:custGeom>
              <a:avLst/>
              <a:gdLst/>
              <a:ahLst/>
              <a:cxnLst/>
              <a:rect l="l" t="t" r="r" b="b"/>
              <a:pathLst>
                <a:path w="68106" h="47743" extrusionOk="0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238225" y="3569850"/>
              <a:ext cx="1153750" cy="808800"/>
            </a:xfrm>
            <a:custGeom>
              <a:avLst/>
              <a:gdLst/>
              <a:ahLst/>
              <a:cxnLst/>
              <a:rect l="l" t="t" r="r" b="b"/>
              <a:pathLst>
                <a:path w="46150" h="32352" extrusionOk="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2931775" y="665275"/>
              <a:ext cx="1174775" cy="823525"/>
            </a:xfrm>
            <a:custGeom>
              <a:avLst/>
              <a:gdLst/>
              <a:ahLst/>
              <a:cxnLst/>
              <a:rect l="l" t="t" r="r" b="b"/>
              <a:pathLst>
                <a:path w="46991" h="32941" extrusionOk="0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1"/>
          <p:cNvSpPr txBox="1">
            <a:spLocks noGrp="1"/>
          </p:cNvSpPr>
          <p:nvPr>
            <p:ph type="title" idx="9"/>
          </p:nvPr>
        </p:nvSpPr>
        <p:spPr>
          <a:xfrm>
            <a:off x="3968444" y="2896582"/>
            <a:ext cx="2490381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  <a:r>
              <a:rPr lang="id-ID" dirty="0">
                <a:solidFill>
                  <a:schemeClr val="tx1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 PERFORMANCE INDICATOR (KPI)</a:t>
            </a:r>
            <a:endParaRPr dirty="0">
              <a:solidFill>
                <a:schemeClr val="tx1">
                  <a:lumMod val="75000"/>
                </a:schemeClr>
              </a:solidFill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8" name="Google Shape;1856;p51">
            <a:extLst>
              <a:ext uri="{FF2B5EF4-FFF2-40B4-BE49-F238E27FC236}">
                <a16:creationId xmlns:a16="http://schemas.microsoft.com/office/drawing/2014/main" id="{89FCE294-9E11-42CF-91EA-7087A2566199}"/>
              </a:ext>
            </a:extLst>
          </p:cNvPr>
          <p:cNvSpPr txBox="1">
            <a:spLocks/>
          </p:cNvSpPr>
          <p:nvPr/>
        </p:nvSpPr>
        <p:spPr>
          <a:xfrm>
            <a:off x="408637" y="348709"/>
            <a:ext cx="3506587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l"/>
            <a:r>
              <a:rPr lang="id-ID" sz="3200" dirty="0"/>
              <a:t>AGENDA PRESENTASI</a:t>
            </a:r>
          </a:p>
        </p:txBody>
      </p:sp>
      <p:sp>
        <p:nvSpPr>
          <p:cNvPr id="10" name="Google Shape;717;p34">
            <a:hlinkClick r:id="rId6" action="ppaction://hlinksldjump"/>
            <a:extLst>
              <a:ext uri="{FF2B5EF4-FFF2-40B4-BE49-F238E27FC236}">
                <a16:creationId xmlns:a16="http://schemas.microsoft.com/office/drawing/2014/main" id="{BB35292B-1818-4A52-87F3-E9723D5D0E5D}"/>
              </a:ext>
            </a:extLst>
          </p:cNvPr>
          <p:cNvSpPr/>
          <p:nvPr/>
        </p:nvSpPr>
        <p:spPr>
          <a:xfrm>
            <a:off x="5519234" y="468674"/>
            <a:ext cx="1011000" cy="101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344;p31">
            <a:hlinkClick r:id="rId6" action="ppaction://hlinksldjump"/>
            <a:extLst>
              <a:ext uri="{FF2B5EF4-FFF2-40B4-BE49-F238E27FC236}">
                <a16:creationId xmlns:a16="http://schemas.microsoft.com/office/drawing/2014/main" id="{ACD08EE2-FD64-4B6D-A943-C79720A464C1}"/>
              </a:ext>
            </a:extLst>
          </p:cNvPr>
          <p:cNvSpPr txBox="1">
            <a:spLocks/>
          </p:cNvSpPr>
          <p:nvPr/>
        </p:nvSpPr>
        <p:spPr>
          <a:xfrm>
            <a:off x="5486947" y="861947"/>
            <a:ext cx="971878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2" name="Google Shape;717;p34">
            <a:hlinkClick r:id="rId3" action="ppaction://hlinksldjump"/>
            <a:extLst>
              <a:ext uri="{FF2B5EF4-FFF2-40B4-BE49-F238E27FC236}">
                <a16:creationId xmlns:a16="http://schemas.microsoft.com/office/drawing/2014/main" id="{DE718530-426E-4EA3-884C-0C627473A442}"/>
              </a:ext>
            </a:extLst>
          </p:cNvPr>
          <p:cNvSpPr/>
          <p:nvPr/>
        </p:nvSpPr>
        <p:spPr>
          <a:xfrm>
            <a:off x="6894144" y="468674"/>
            <a:ext cx="1011000" cy="101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341;p31">
            <a:hlinkClick r:id="rId3" action="ppaction://hlinksldjump"/>
            <a:extLst>
              <a:ext uri="{FF2B5EF4-FFF2-40B4-BE49-F238E27FC236}">
                <a16:creationId xmlns:a16="http://schemas.microsoft.com/office/drawing/2014/main" id="{4906B97B-28D5-4401-9400-5115952CD606}"/>
              </a:ext>
            </a:extLst>
          </p:cNvPr>
          <p:cNvSpPr txBox="1">
            <a:spLocks/>
          </p:cNvSpPr>
          <p:nvPr/>
        </p:nvSpPr>
        <p:spPr>
          <a:xfrm>
            <a:off x="6940150" y="861947"/>
            <a:ext cx="1087782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02</a:t>
            </a:r>
          </a:p>
        </p:txBody>
      </p:sp>
      <p:sp>
        <p:nvSpPr>
          <p:cNvPr id="156" name="Google Shape;717;p34">
            <a:hlinkClick r:id="rId4" action="ppaction://hlinksldjump"/>
            <a:extLst>
              <a:ext uri="{FF2B5EF4-FFF2-40B4-BE49-F238E27FC236}">
                <a16:creationId xmlns:a16="http://schemas.microsoft.com/office/drawing/2014/main" id="{58FCD30C-E6BA-4915-A87A-0BF797E4F331}"/>
              </a:ext>
            </a:extLst>
          </p:cNvPr>
          <p:cNvSpPr/>
          <p:nvPr/>
        </p:nvSpPr>
        <p:spPr>
          <a:xfrm>
            <a:off x="6896773" y="1872670"/>
            <a:ext cx="1011000" cy="101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717;p34">
            <a:hlinkClick r:id="rId5" action="ppaction://hlinksldjump"/>
            <a:extLst>
              <a:ext uri="{FF2B5EF4-FFF2-40B4-BE49-F238E27FC236}">
                <a16:creationId xmlns:a16="http://schemas.microsoft.com/office/drawing/2014/main" id="{A49426EE-BAFD-4685-A359-515E46196052}"/>
              </a:ext>
            </a:extLst>
          </p:cNvPr>
          <p:cNvSpPr/>
          <p:nvPr/>
        </p:nvSpPr>
        <p:spPr>
          <a:xfrm>
            <a:off x="5519234" y="1886352"/>
            <a:ext cx="1011000" cy="101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474;p31">
            <a:hlinkClick r:id="rId5" action="ppaction://hlinksldjump"/>
            <a:extLst>
              <a:ext uri="{FF2B5EF4-FFF2-40B4-BE49-F238E27FC236}">
                <a16:creationId xmlns:a16="http://schemas.microsoft.com/office/drawing/2014/main" id="{5E4FAD9D-57B0-4AD0-A7A3-62FA33973FCB}"/>
              </a:ext>
            </a:extLst>
          </p:cNvPr>
          <p:cNvSpPr txBox="1">
            <a:spLocks/>
          </p:cNvSpPr>
          <p:nvPr/>
        </p:nvSpPr>
        <p:spPr>
          <a:xfrm>
            <a:off x="5366003" y="2275007"/>
            <a:ext cx="1092822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03</a:t>
            </a:r>
          </a:p>
        </p:txBody>
      </p:sp>
      <p:sp>
        <p:nvSpPr>
          <p:cNvPr id="163" name="Google Shape;347;p31">
            <a:hlinkClick r:id="rId4" action="ppaction://hlinksldjump"/>
            <a:extLst>
              <a:ext uri="{FF2B5EF4-FFF2-40B4-BE49-F238E27FC236}">
                <a16:creationId xmlns:a16="http://schemas.microsoft.com/office/drawing/2014/main" id="{6BE21B07-15B3-4CB7-913E-A66D5A342627}"/>
              </a:ext>
            </a:extLst>
          </p:cNvPr>
          <p:cNvSpPr txBox="1">
            <a:spLocks/>
          </p:cNvSpPr>
          <p:nvPr/>
        </p:nvSpPr>
        <p:spPr>
          <a:xfrm>
            <a:off x="6940150" y="2275007"/>
            <a:ext cx="1087782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04</a:t>
            </a:r>
          </a:p>
        </p:txBody>
      </p:sp>
      <p:sp>
        <p:nvSpPr>
          <p:cNvPr id="167" name="Google Shape;472;p31">
            <a:extLst>
              <a:ext uri="{FF2B5EF4-FFF2-40B4-BE49-F238E27FC236}">
                <a16:creationId xmlns:a16="http://schemas.microsoft.com/office/drawing/2014/main" id="{D901AAD7-3EEA-4D64-9430-384FEC4F8E4E}"/>
              </a:ext>
            </a:extLst>
          </p:cNvPr>
          <p:cNvSpPr txBox="1">
            <a:spLocks/>
          </p:cNvSpPr>
          <p:nvPr/>
        </p:nvSpPr>
        <p:spPr>
          <a:xfrm>
            <a:off x="3975223" y="4316811"/>
            <a:ext cx="2490381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u="sng" dirty="0"/>
              <a:t>TAMPILAN DASHBORD</a:t>
            </a:r>
            <a:endParaRPr lang="en-US" u="sng" dirty="0"/>
          </a:p>
        </p:txBody>
      </p:sp>
      <p:sp>
        <p:nvSpPr>
          <p:cNvPr id="168" name="Google Shape;717;p34">
            <a:extLst>
              <a:ext uri="{FF2B5EF4-FFF2-40B4-BE49-F238E27FC236}">
                <a16:creationId xmlns:a16="http://schemas.microsoft.com/office/drawing/2014/main" id="{AE96EE44-0082-49DB-B3F1-4203CEE115DE}"/>
              </a:ext>
            </a:extLst>
          </p:cNvPr>
          <p:cNvSpPr/>
          <p:nvPr/>
        </p:nvSpPr>
        <p:spPr>
          <a:xfrm>
            <a:off x="5526013" y="3306581"/>
            <a:ext cx="1011000" cy="101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474;p31">
            <a:extLst>
              <a:ext uri="{FF2B5EF4-FFF2-40B4-BE49-F238E27FC236}">
                <a16:creationId xmlns:a16="http://schemas.microsoft.com/office/drawing/2014/main" id="{606DEED5-576E-44F6-A827-761429912E4B}"/>
              </a:ext>
            </a:extLst>
          </p:cNvPr>
          <p:cNvSpPr txBox="1">
            <a:spLocks/>
          </p:cNvSpPr>
          <p:nvPr/>
        </p:nvSpPr>
        <p:spPr>
          <a:xfrm>
            <a:off x="5372782" y="3695236"/>
            <a:ext cx="1092822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id-ID" dirty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0" name="Google Shape;346;p31">
            <a:hlinkClick r:id="rId7" action="ppaction://hlinksldjump"/>
            <a:extLst>
              <a:ext uri="{FF2B5EF4-FFF2-40B4-BE49-F238E27FC236}">
                <a16:creationId xmlns:a16="http://schemas.microsoft.com/office/drawing/2014/main" id="{1E9898E8-6D3E-46E0-AFCF-9431D239FA6E}"/>
              </a:ext>
            </a:extLst>
          </p:cNvPr>
          <p:cNvSpPr txBox="1">
            <a:spLocks/>
          </p:cNvSpPr>
          <p:nvPr/>
        </p:nvSpPr>
        <p:spPr>
          <a:xfrm>
            <a:off x="6946929" y="4316811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swald Regular"/>
              <a:buNone/>
              <a:defRPr sz="14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u="sng" dirty="0"/>
              <a:t>TANYA JAWAB</a:t>
            </a:r>
          </a:p>
        </p:txBody>
      </p:sp>
      <p:sp>
        <p:nvSpPr>
          <p:cNvPr id="171" name="Google Shape;717;p34">
            <a:hlinkClick r:id="rId7" action="ppaction://hlinksldjump"/>
            <a:extLst>
              <a:ext uri="{FF2B5EF4-FFF2-40B4-BE49-F238E27FC236}">
                <a16:creationId xmlns:a16="http://schemas.microsoft.com/office/drawing/2014/main" id="{F6DA5119-CBFD-486F-BFAE-6F757687640A}"/>
              </a:ext>
            </a:extLst>
          </p:cNvPr>
          <p:cNvSpPr/>
          <p:nvPr/>
        </p:nvSpPr>
        <p:spPr>
          <a:xfrm>
            <a:off x="6903552" y="3292899"/>
            <a:ext cx="1011000" cy="1011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347;p31">
            <a:hlinkClick r:id="rId7" action="ppaction://hlinksldjump"/>
            <a:extLst>
              <a:ext uri="{FF2B5EF4-FFF2-40B4-BE49-F238E27FC236}">
                <a16:creationId xmlns:a16="http://schemas.microsoft.com/office/drawing/2014/main" id="{9E9519A7-2CDA-4306-8AD8-0891194505FA}"/>
              </a:ext>
            </a:extLst>
          </p:cNvPr>
          <p:cNvSpPr txBox="1">
            <a:spLocks/>
          </p:cNvSpPr>
          <p:nvPr/>
        </p:nvSpPr>
        <p:spPr>
          <a:xfrm>
            <a:off x="6946929" y="3695236"/>
            <a:ext cx="1087782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Oswald Regular"/>
              <a:buNone/>
              <a:defRPr sz="72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0</a:t>
            </a:r>
            <a:r>
              <a:rPr lang="id-ID" dirty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Google Shape;326;p30">
            <a:extLst>
              <a:ext uri="{FF2B5EF4-FFF2-40B4-BE49-F238E27FC236}">
                <a16:creationId xmlns:a16="http://schemas.microsoft.com/office/drawing/2014/main" id="{8FEF5BCE-AF1B-42FC-A453-A78A3E4E45AA}"/>
              </a:ext>
            </a:extLst>
          </p:cNvPr>
          <p:cNvSpPr txBox="1">
            <a:spLocks/>
          </p:cNvSpPr>
          <p:nvPr/>
        </p:nvSpPr>
        <p:spPr>
          <a:xfrm>
            <a:off x="197756" y="4863152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1100" b="1" dirty="0">
                <a:solidFill>
                  <a:schemeClr val="tx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BIKU.CO | Kecerdasan Bisnis | P1</a:t>
            </a:r>
            <a:endParaRPr lang="en-US" sz="1100" b="1" dirty="0">
              <a:solidFill>
                <a:schemeClr val="tx1">
                  <a:lumMod val="75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342;p31">
            <a:extLst>
              <a:ext uri="{FF2B5EF4-FFF2-40B4-BE49-F238E27FC236}">
                <a16:creationId xmlns:a16="http://schemas.microsoft.com/office/drawing/2014/main" id="{4F48AC93-86D0-4A74-8CA6-E427B7DC3C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tx1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DESKRIPSI PERUSAHAAN</a:t>
            </a:r>
            <a:endParaRPr dirty="0">
              <a:solidFill>
                <a:schemeClr val="tx1">
                  <a:lumMod val="75000"/>
                </a:schemeClr>
              </a:solidFill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2" name="Arrow: Right 21">
            <a:hlinkClick r:id="rId8" action="ppaction://hlinksldjump"/>
            <a:extLst>
              <a:ext uri="{FF2B5EF4-FFF2-40B4-BE49-F238E27FC236}">
                <a16:creationId xmlns:a16="http://schemas.microsoft.com/office/drawing/2014/main" id="{8B716B6B-663D-4560-82AB-2C5957940614}"/>
              </a:ext>
            </a:extLst>
          </p:cNvPr>
          <p:cNvSpPr/>
          <p:nvPr/>
        </p:nvSpPr>
        <p:spPr>
          <a:xfrm>
            <a:off x="213127" y="4176839"/>
            <a:ext cx="1072330" cy="6852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2"/>
                </a:solidFill>
                <a:latin typeface="Oswald" panose="020B0604020202020204" charset="0"/>
              </a:rPr>
              <a:t>KELUAR</a:t>
            </a:r>
            <a:endParaRPr lang="en-ID" b="1" dirty="0">
              <a:solidFill>
                <a:schemeClr val="tx2"/>
              </a:solidFill>
              <a:latin typeface="Oswa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25"/>
                            </p:stCondLst>
                            <p:childTnLst>
                              <p:par>
                                <p:cTn id="1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75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25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25"/>
                            </p:stCondLst>
                            <p:childTnLst>
                              <p:par>
                                <p:cTn id="5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5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875"/>
                            </p:stCondLst>
                            <p:childTnLst>
                              <p:par>
                                <p:cTn id="7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50"/>
                            </p:stCondLst>
                            <p:childTnLst>
                              <p:par>
                                <p:cTn id="8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325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75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325"/>
                            </p:stCondLst>
                            <p:childTnLst>
                              <p:par>
                                <p:cTn id="10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600"/>
                            </p:stCondLst>
                            <p:childTnLst>
                              <p:par>
                                <p:cTn id="1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225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475"/>
                            </p:stCondLst>
                            <p:childTnLst>
                              <p:par>
                                <p:cTn id="1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750"/>
                            </p:stCondLst>
                            <p:childTnLst>
                              <p:par>
                                <p:cTn id="1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25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475"/>
                            </p:stCondLst>
                            <p:childTnLst>
                              <p:par>
                                <p:cTn id="142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4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5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  <p:bldP spid="346" grpId="0"/>
      <p:bldP spid="472" grpId="0"/>
      <p:bldP spid="138" grpId="0"/>
      <p:bldP spid="10" grpId="0" animBg="1"/>
      <p:bldP spid="151" grpId="0"/>
      <p:bldP spid="152" grpId="0" animBg="1"/>
      <p:bldP spid="155" grpId="0"/>
      <p:bldP spid="156" grpId="0" animBg="1"/>
      <p:bldP spid="157" grpId="0" animBg="1"/>
      <p:bldP spid="160" grpId="0"/>
      <p:bldP spid="163" grpId="0"/>
      <p:bldP spid="167" grpId="0"/>
      <p:bldP spid="168" grpId="0" animBg="1"/>
      <p:bldP spid="169" grpId="0"/>
      <p:bldP spid="170" grpId="0"/>
      <p:bldP spid="171" grpId="0" animBg="1"/>
      <p:bldP spid="172" grpId="0"/>
      <p:bldP spid="177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0"/>
          <p:cNvSpPr txBox="1"/>
          <p:nvPr/>
        </p:nvSpPr>
        <p:spPr>
          <a:xfrm>
            <a:off x="5643381" y="1636986"/>
            <a:ext cx="2197012" cy="2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NAMA PERUSAHAAN</a:t>
            </a:r>
            <a:endParaRPr sz="1600" b="1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223" name="Google Shape;1223;p40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>
                <a:solidFill>
                  <a:srgbClr val="FFC39F"/>
                </a:solidFill>
              </a:rPr>
              <a:t>DESKRIPSI PERUSAHAAN</a:t>
            </a:r>
            <a:endParaRPr sz="3200" dirty="0">
              <a:solidFill>
                <a:srgbClr val="FFC39F"/>
              </a:solidFill>
            </a:endParaRPr>
          </a:p>
        </p:txBody>
      </p:sp>
      <p:sp>
        <p:nvSpPr>
          <p:cNvPr id="1232" name="Google Shape;1232;p40"/>
          <p:cNvSpPr/>
          <p:nvPr/>
        </p:nvSpPr>
        <p:spPr>
          <a:xfrm>
            <a:off x="4917619" y="3960208"/>
            <a:ext cx="108336" cy="216495"/>
          </a:xfrm>
          <a:custGeom>
            <a:avLst/>
            <a:gdLst/>
            <a:ahLst/>
            <a:cxnLst/>
            <a:rect l="l" t="t" r="r" b="b"/>
            <a:pathLst>
              <a:path w="2448" h="4892" extrusionOk="0">
                <a:moveTo>
                  <a:pt x="2447" y="1"/>
                </a:moveTo>
                <a:lnTo>
                  <a:pt x="0" y="2444"/>
                </a:lnTo>
                <a:lnTo>
                  <a:pt x="2447" y="4891"/>
                </a:lnTo>
                <a:lnTo>
                  <a:pt x="2447" y="1"/>
                </a:ln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221;p40">
            <a:extLst>
              <a:ext uri="{FF2B5EF4-FFF2-40B4-BE49-F238E27FC236}">
                <a16:creationId xmlns:a16="http://schemas.microsoft.com/office/drawing/2014/main" id="{4DECF748-1756-4089-81EC-EC66406187F5}"/>
              </a:ext>
            </a:extLst>
          </p:cNvPr>
          <p:cNvSpPr txBox="1"/>
          <p:nvPr/>
        </p:nvSpPr>
        <p:spPr>
          <a:xfrm>
            <a:off x="5656098" y="1895675"/>
            <a:ext cx="1555500" cy="2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-ID" sz="1200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Cafe “JAYA STAMBA”</a:t>
            </a:r>
            <a:endParaRPr sz="1200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2" name="Google Shape;326;p30">
            <a:extLst>
              <a:ext uri="{FF2B5EF4-FFF2-40B4-BE49-F238E27FC236}">
                <a16:creationId xmlns:a16="http://schemas.microsoft.com/office/drawing/2014/main" id="{93F4EB6B-49F8-47D6-B351-D9A31828EE70}"/>
              </a:ext>
            </a:extLst>
          </p:cNvPr>
          <p:cNvSpPr txBox="1">
            <a:spLocks/>
          </p:cNvSpPr>
          <p:nvPr/>
        </p:nvSpPr>
        <p:spPr>
          <a:xfrm>
            <a:off x="197756" y="4863152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1100" b="1" dirty="0">
                <a:latin typeface="Oswald"/>
                <a:ea typeface="Oswald"/>
                <a:cs typeface="Oswald"/>
                <a:sym typeface="Oswald"/>
              </a:rPr>
              <a:t>BIKU.CO | Kecerdasan Bisnis | P1</a:t>
            </a:r>
            <a:endParaRPr lang="en-US" sz="11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1221;p40">
            <a:extLst>
              <a:ext uri="{FF2B5EF4-FFF2-40B4-BE49-F238E27FC236}">
                <a16:creationId xmlns:a16="http://schemas.microsoft.com/office/drawing/2014/main" id="{65F02067-78D4-45F0-956F-4E1FC4A5E26C}"/>
              </a:ext>
            </a:extLst>
          </p:cNvPr>
          <p:cNvSpPr txBox="1"/>
          <p:nvPr/>
        </p:nvSpPr>
        <p:spPr>
          <a:xfrm>
            <a:off x="5656098" y="3377314"/>
            <a:ext cx="2573501" cy="2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SEGMENTASI FUNGSIONAL</a:t>
            </a:r>
            <a:endParaRPr sz="1600" b="1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71" name="Google Shape;1221;p40">
            <a:extLst>
              <a:ext uri="{FF2B5EF4-FFF2-40B4-BE49-F238E27FC236}">
                <a16:creationId xmlns:a16="http://schemas.microsoft.com/office/drawing/2014/main" id="{D3077480-CD94-46DD-8DB1-3D38A6A40B41}"/>
              </a:ext>
            </a:extLst>
          </p:cNvPr>
          <p:cNvSpPr txBox="1"/>
          <p:nvPr/>
        </p:nvSpPr>
        <p:spPr>
          <a:xfrm>
            <a:off x="5656098" y="3906353"/>
            <a:ext cx="2573501" cy="2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-ID" sz="1200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Pelanggan dengan berbagai usia dari kalangan anak-anak hingga dewasa yang bertempat tinggal di sekitar Ds. Petak, Kec. Bagor, Kab. Nganjuk</a:t>
            </a:r>
            <a:endParaRPr sz="1200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72" name="Google Shape;1221;p40">
            <a:extLst>
              <a:ext uri="{FF2B5EF4-FFF2-40B4-BE49-F238E27FC236}">
                <a16:creationId xmlns:a16="http://schemas.microsoft.com/office/drawing/2014/main" id="{8B36FA50-E53D-4159-9893-08FA9E9C6493}"/>
              </a:ext>
            </a:extLst>
          </p:cNvPr>
          <p:cNvSpPr txBox="1"/>
          <p:nvPr/>
        </p:nvSpPr>
        <p:spPr>
          <a:xfrm>
            <a:off x="1187491" y="2534819"/>
            <a:ext cx="2197012" cy="2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BIDANG USAHA</a:t>
            </a:r>
            <a:endParaRPr sz="1600" b="1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73" name="Google Shape;1221;p40">
            <a:extLst>
              <a:ext uri="{FF2B5EF4-FFF2-40B4-BE49-F238E27FC236}">
                <a16:creationId xmlns:a16="http://schemas.microsoft.com/office/drawing/2014/main" id="{D3D76594-6DC1-46CD-880E-19127C4D90FD}"/>
              </a:ext>
            </a:extLst>
          </p:cNvPr>
          <p:cNvSpPr txBox="1"/>
          <p:nvPr/>
        </p:nvSpPr>
        <p:spPr>
          <a:xfrm>
            <a:off x="1040296" y="2793875"/>
            <a:ext cx="2344207" cy="2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-ID" sz="1200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Penjualan makanan dan minuman</a:t>
            </a:r>
            <a:endParaRPr sz="1200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74" name="Google Shape;1223;p40">
            <a:extLst>
              <a:ext uri="{FF2B5EF4-FFF2-40B4-BE49-F238E27FC236}">
                <a16:creationId xmlns:a16="http://schemas.microsoft.com/office/drawing/2014/main" id="{1BE15071-F7B2-4B1E-8134-E5EEEB7DA012}"/>
              </a:ext>
            </a:extLst>
          </p:cNvPr>
          <p:cNvSpPr txBox="1">
            <a:spLocks/>
          </p:cNvSpPr>
          <p:nvPr/>
        </p:nvSpPr>
        <p:spPr>
          <a:xfrm>
            <a:off x="0" y="4332152"/>
            <a:ext cx="809294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3200" dirty="0"/>
              <a:t>04</a:t>
            </a:r>
          </a:p>
        </p:txBody>
      </p:sp>
      <p:sp>
        <p:nvSpPr>
          <p:cNvPr id="3" name="Google Shape;1226;p40">
            <a:extLst>
              <a:ext uri="{FF2B5EF4-FFF2-40B4-BE49-F238E27FC236}">
                <a16:creationId xmlns:a16="http://schemas.microsoft.com/office/drawing/2014/main" id="{287607A4-DEE7-4C5C-B078-8951242D7DAE}"/>
              </a:ext>
            </a:extLst>
          </p:cNvPr>
          <p:cNvSpPr/>
          <p:nvPr/>
        </p:nvSpPr>
        <p:spPr>
          <a:xfrm>
            <a:off x="2354988" y="1425688"/>
            <a:ext cx="3132325" cy="921743"/>
          </a:xfrm>
          <a:custGeom>
            <a:avLst/>
            <a:gdLst/>
            <a:ahLst/>
            <a:cxnLst/>
            <a:rect l="l" t="t" r="r" b="b"/>
            <a:pathLst>
              <a:path w="70779" h="20828" extrusionOk="0">
                <a:moveTo>
                  <a:pt x="49951" y="0"/>
                </a:moveTo>
                <a:lnTo>
                  <a:pt x="49951" y="7479"/>
                </a:lnTo>
                <a:lnTo>
                  <a:pt x="0" y="7479"/>
                </a:lnTo>
                <a:lnTo>
                  <a:pt x="0" y="19778"/>
                </a:lnTo>
                <a:lnTo>
                  <a:pt x="18131" y="19778"/>
                </a:lnTo>
                <a:lnTo>
                  <a:pt x="18131" y="19515"/>
                </a:lnTo>
                <a:lnTo>
                  <a:pt x="263" y="19515"/>
                </a:lnTo>
                <a:lnTo>
                  <a:pt x="263" y="7739"/>
                </a:lnTo>
                <a:lnTo>
                  <a:pt x="50215" y="7739"/>
                </a:lnTo>
                <a:lnTo>
                  <a:pt x="50215" y="265"/>
                </a:lnTo>
                <a:lnTo>
                  <a:pt x="70515" y="265"/>
                </a:lnTo>
                <a:lnTo>
                  <a:pt x="70515" y="20564"/>
                </a:lnTo>
                <a:lnTo>
                  <a:pt x="60287" y="20564"/>
                </a:lnTo>
                <a:lnTo>
                  <a:pt x="60287" y="20828"/>
                </a:lnTo>
                <a:lnTo>
                  <a:pt x="70779" y="20828"/>
                </a:lnTo>
                <a:lnTo>
                  <a:pt x="70779" y="0"/>
                </a:ln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25;p40">
            <a:extLst>
              <a:ext uri="{FF2B5EF4-FFF2-40B4-BE49-F238E27FC236}">
                <a16:creationId xmlns:a16="http://schemas.microsoft.com/office/drawing/2014/main" id="{3752A238-079C-4C6E-A9D8-AE4B38CA62FA}"/>
              </a:ext>
            </a:extLst>
          </p:cNvPr>
          <p:cNvSpPr/>
          <p:nvPr/>
        </p:nvSpPr>
        <p:spPr>
          <a:xfrm>
            <a:off x="4701331" y="1568046"/>
            <a:ext cx="629970" cy="629926"/>
          </a:xfrm>
          <a:custGeom>
            <a:avLst/>
            <a:gdLst/>
            <a:ahLst/>
            <a:cxnLst/>
            <a:rect l="l" t="t" r="r" b="b"/>
            <a:pathLst>
              <a:path w="14235" h="14234" extrusionOk="0">
                <a:moveTo>
                  <a:pt x="1" y="0"/>
                </a:moveTo>
                <a:lnTo>
                  <a:pt x="1" y="14234"/>
                </a:lnTo>
                <a:lnTo>
                  <a:pt x="14234" y="14234"/>
                </a:lnTo>
                <a:lnTo>
                  <a:pt x="14234" y="0"/>
                </a:ln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" name="Google Shape;1252;p40">
            <a:extLst>
              <a:ext uri="{FF2B5EF4-FFF2-40B4-BE49-F238E27FC236}">
                <a16:creationId xmlns:a16="http://schemas.microsoft.com/office/drawing/2014/main" id="{DFD7B22C-C04C-48A2-B319-2DBCA0AA0471}"/>
              </a:ext>
            </a:extLst>
          </p:cNvPr>
          <p:cNvGrpSpPr/>
          <p:nvPr/>
        </p:nvGrpSpPr>
        <p:grpSpPr>
          <a:xfrm>
            <a:off x="4864136" y="1682391"/>
            <a:ext cx="319747" cy="436325"/>
            <a:chOff x="1887850" y="238125"/>
            <a:chExt cx="3824725" cy="5219200"/>
          </a:xfrm>
        </p:grpSpPr>
        <p:sp>
          <p:nvSpPr>
            <p:cNvPr id="96" name="Google Shape;1253;p40">
              <a:extLst>
                <a:ext uri="{FF2B5EF4-FFF2-40B4-BE49-F238E27FC236}">
                  <a16:creationId xmlns:a16="http://schemas.microsoft.com/office/drawing/2014/main" id="{08001417-A4C7-4B5A-8B22-A795BC054ADD}"/>
                </a:ext>
              </a:extLst>
            </p:cNvPr>
            <p:cNvSpPr/>
            <p:nvPr/>
          </p:nvSpPr>
          <p:spPr>
            <a:xfrm>
              <a:off x="1887850" y="238125"/>
              <a:ext cx="3824725" cy="5219200"/>
            </a:xfrm>
            <a:custGeom>
              <a:avLst/>
              <a:gdLst/>
              <a:ahLst/>
              <a:cxnLst/>
              <a:rect l="l" t="t" r="r" b="b"/>
              <a:pathLst>
                <a:path w="152989" h="208768" extrusionOk="0">
                  <a:moveTo>
                    <a:pt x="55194" y="6524"/>
                  </a:moveTo>
                  <a:cubicBezTo>
                    <a:pt x="66024" y="6524"/>
                    <a:pt x="71275" y="8807"/>
                    <a:pt x="73233" y="9949"/>
                  </a:cubicBezTo>
                  <a:cubicBezTo>
                    <a:pt x="73233" y="10047"/>
                    <a:pt x="73233" y="10145"/>
                    <a:pt x="73233" y="10243"/>
                  </a:cubicBezTo>
                  <a:lnTo>
                    <a:pt x="73233" y="82952"/>
                  </a:lnTo>
                  <a:cubicBezTo>
                    <a:pt x="69547" y="81517"/>
                    <a:pt x="63805" y="80180"/>
                    <a:pt x="55194" y="80180"/>
                  </a:cubicBezTo>
                  <a:cubicBezTo>
                    <a:pt x="42146" y="80180"/>
                    <a:pt x="27500" y="82952"/>
                    <a:pt x="20552" y="84420"/>
                  </a:cubicBezTo>
                  <a:lnTo>
                    <a:pt x="20552" y="10928"/>
                  </a:lnTo>
                  <a:cubicBezTo>
                    <a:pt x="26488" y="9623"/>
                    <a:pt x="41950" y="6524"/>
                    <a:pt x="55194" y="6524"/>
                  </a:cubicBezTo>
                  <a:close/>
                  <a:moveTo>
                    <a:pt x="97861" y="6524"/>
                  </a:moveTo>
                  <a:cubicBezTo>
                    <a:pt x="111104" y="6524"/>
                    <a:pt x="126566" y="9623"/>
                    <a:pt x="132503" y="10928"/>
                  </a:cubicBezTo>
                  <a:lnTo>
                    <a:pt x="132503" y="84420"/>
                  </a:lnTo>
                  <a:cubicBezTo>
                    <a:pt x="125555" y="82952"/>
                    <a:pt x="110909" y="80180"/>
                    <a:pt x="97861" y="80180"/>
                  </a:cubicBezTo>
                  <a:cubicBezTo>
                    <a:pt x="89184" y="80180"/>
                    <a:pt x="83443" y="81517"/>
                    <a:pt x="79757" y="82952"/>
                  </a:cubicBezTo>
                  <a:lnTo>
                    <a:pt x="79757" y="10243"/>
                  </a:lnTo>
                  <a:cubicBezTo>
                    <a:pt x="79757" y="10145"/>
                    <a:pt x="79757" y="10080"/>
                    <a:pt x="79757" y="9982"/>
                  </a:cubicBezTo>
                  <a:cubicBezTo>
                    <a:pt x="81681" y="8840"/>
                    <a:pt x="86900" y="6524"/>
                    <a:pt x="97861" y="6524"/>
                  </a:cubicBezTo>
                  <a:close/>
                  <a:moveTo>
                    <a:pt x="13995" y="16995"/>
                  </a:moveTo>
                  <a:lnTo>
                    <a:pt x="13995" y="88530"/>
                  </a:lnTo>
                  <a:cubicBezTo>
                    <a:pt x="13995" y="89509"/>
                    <a:pt x="14452" y="90455"/>
                    <a:pt x="15267" y="91075"/>
                  </a:cubicBezTo>
                  <a:cubicBezTo>
                    <a:pt x="15851" y="91537"/>
                    <a:pt x="16561" y="91781"/>
                    <a:pt x="17290" y="91781"/>
                  </a:cubicBezTo>
                  <a:cubicBezTo>
                    <a:pt x="17539" y="91781"/>
                    <a:pt x="17791" y="91753"/>
                    <a:pt x="18040" y="91694"/>
                  </a:cubicBezTo>
                  <a:cubicBezTo>
                    <a:pt x="18268" y="91629"/>
                    <a:pt x="38460" y="86736"/>
                    <a:pt x="55194" y="86736"/>
                  </a:cubicBezTo>
                  <a:cubicBezTo>
                    <a:pt x="58097" y="86736"/>
                    <a:pt x="60609" y="86899"/>
                    <a:pt x="62762" y="87160"/>
                  </a:cubicBezTo>
                  <a:lnTo>
                    <a:pt x="62762" y="97631"/>
                  </a:lnTo>
                  <a:lnTo>
                    <a:pt x="10244" y="97631"/>
                  </a:lnTo>
                  <a:cubicBezTo>
                    <a:pt x="8189" y="97631"/>
                    <a:pt x="6558" y="95968"/>
                    <a:pt x="6558" y="93913"/>
                  </a:cubicBezTo>
                  <a:lnTo>
                    <a:pt x="6558" y="20714"/>
                  </a:lnTo>
                  <a:cubicBezTo>
                    <a:pt x="6558" y="18659"/>
                    <a:pt x="8189" y="16995"/>
                    <a:pt x="10244" y="16995"/>
                  </a:cubicBezTo>
                  <a:close/>
                  <a:moveTo>
                    <a:pt x="142746" y="16995"/>
                  </a:moveTo>
                  <a:cubicBezTo>
                    <a:pt x="144801" y="16995"/>
                    <a:pt x="146432" y="18659"/>
                    <a:pt x="146432" y="20714"/>
                  </a:cubicBezTo>
                  <a:lnTo>
                    <a:pt x="146432" y="93913"/>
                  </a:lnTo>
                  <a:cubicBezTo>
                    <a:pt x="146432" y="95968"/>
                    <a:pt x="144801" y="97631"/>
                    <a:pt x="142746" y="97631"/>
                  </a:cubicBezTo>
                  <a:lnTo>
                    <a:pt x="90228" y="97631"/>
                  </a:lnTo>
                  <a:lnTo>
                    <a:pt x="90228" y="87160"/>
                  </a:lnTo>
                  <a:cubicBezTo>
                    <a:pt x="92380" y="86899"/>
                    <a:pt x="94925" y="86736"/>
                    <a:pt x="97861" y="86736"/>
                  </a:cubicBezTo>
                  <a:cubicBezTo>
                    <a:pt x="114529" y="86736"/>
                    <a:pt x="134786" y="91629"/>
                    <a:pt x="134982" y="91694"/>
                  </a:cubicBezTo>
                  <a:cubicBezTo>
                    <a:pt x="135231" y="91753"/>
                    <a:pt x="135485" y="91781"/>
                    <a:pt x="135737" y="91781"/>
                  </a:cubicBezTo>
                  <a:cubicBezTo>
                    <a:pt x="136475" y="91781"/>
                    <a:pt x="137204" y="91537"/>
                    <a:pt x="137787" y="91075"/>
                  </a:cubicBezTo>
                  <a:cubicBezTo>
                    <a:pt x="138570" y="90455"/>
                    <a:pt x="139027" y="89509"/>
                    <a:pt x="139027" y="88530"/>
                  </a:cubicBezTo>
                  <a:lnTo>
                    <a:pt x="139027" y="16995"/>
                  </a:lnTo>
                  <a:close/>
                  <a:moveTo>
                    <a:pt x="62762" y="118117"/>
                  </a:moveTo>
                  <a:lnTo>
                    <a:pt x="62762" y="125521"/>
                  </a:lnTo>
                  <a:lnTo>
                    <a:pt x="51867" y="125521"/>
                  </a:lnTo>
                  <a:lnTo>
                    <a:pt x="51867" y="121803"/>
                  </a:lnTo>
                  <a:cubicBezTo>
                    <a:pt x="51867" y="119780"/>
                    <a:pt x="53530" y="118117"/>
                    <a:pt x="55585" y="118117"/>
                  </a:cubicBezTo>
                  <a:close/>
                  <a:moveTo>
                    <a:pt x="97404" y="118117"/>
                  </a:moveTo>
                  <a:cubicBezTo>
                    <a:pt x="99459" y="118117"/>
                    <a:pt x="101123" y="119780"/>
                    <a:pt x="101123" y="121803"/>
                  </a:cubicBezTo>
                  <a:lnTo>
                    <a:pt x="101123" y="125521"/>
                  </a:lnTo>
                  <a:lnTo>
                    <a:pt x="90228" y="125521"/>
                  </a:lnTo>
                  <a:lnTo>
                    <a:pt x="90228" y="118117"/>
                  </a:lnTo>
                  <a:close/>
                  <a:moveTo>
                    <a:pt x="83671" y="88498"/>
                  </a:moveTo>
                  <a:lnTo>
                    <a:pt x="83671" y="142745"/>
                  </a:lnTo>
                  <a:cubicBezTo>
                    <a:pt x="83671" y="144245"/>
                    <a:pt x="84715" y="145550"/>
                    <a:pt x="86150" y="145909"/>
                  </a:cubicBezTo>
                  <a:lnTo>
                    <a:pt x="76495" y="155564"/>
                  </a:lnTo>
                  <a:lnTo>
                    <a:pt x="66839" y="145909"/>
                  </a:lnTo>
                  <a:cubicBezTo>
                    <a:pt x="68274" y="145550"/>
                    <a:pt x="69318" y="144245"/>
                    <a:pt x="69318" y="142745"/>
                  </a:cubicBezTo>
                  <a:lnTo>
                    <a:pt x="69318" y="88498"/>
                  </a:lnTo>
                  <a:cubicBezTo>
                    <a:pt x="72548" y="89509"/>
                    <a:pt x="73918" y="90585"/>
                    <a:pt x="74179" y="90781"/>
                  </a:cubicBezTo>
                  <a:cubicBezTo>
                    <a:pt x="74798" y="91531"/>
                    <a:pt x="75549" y="91923"/>
                    <a:pt x="76527" y="91923"/>
                  </a:cubicBezTo>
                  <a:cubicBezTo>
                    <a:pt x="77473" y="91923"/>
                    <a:pt x="78256" y="91531"/>
                    <a:pt x="78876" y="90781"/>
                  </a:cubicBezTo>
                  <a:cubicBezTo>
                    <a:pt x="79104" y="90585"/>
                    <a:pt x="80507" y="89509"/>
                    <a:pt x="83671" y="88498"/>
                  </a:cubicBezTo>
                  <a:close/>
                  <a:moveTo>
                    <a:pt x="101123" y="132045"/>
                  </a:moveTo>
                  <a:lnTo>
                    <a:pt x="101123" y="181301"/>
                  </a:lnTo>
                  <a:lnTo>
                    <a:pt x="51867" y="181301"/>
                  </a:lnTo>
                  <a:lnTo>
                    <a:pt x="51867" y="132045"/>
                  </a:lnTo>
                  <a:lnTo>
                    <a:pt x="62762" y="132045"/>
                  </a:lnTo>
                  <a:lnTo>
                    <a:pt x="62762" y="139483"/>
                  </a:lnTo>
                  <a:lnTo>
                    <a:pt x="59076" y="139483"/>
                  </a:lnTo>
                  <a:cubicBezTo>
                    <a:pt x="57738" y="139483"/>
                    <a:pt x="56531" y="140265"/>
                    <a:pt x="56042" y="141472"/>
                  </a:cubicBezTo>
                  <a:cubicBezTo>
                    <a:pt x="55520" y="142712"/>
                    <a:pt x="55814" y="144115"/>
                    <a:pt x="56760" y="145061"/>
                  </a:cubicBezTo>
                  <a:lnTo>
                    <a:pt x="74179" y="162480"/>
                  </a:lnTo>
                  <a:cubicBezTo>
                    <a:pt x="74831" y="163132"/>
                    <a:pt x="75646" y="163426"/>
                    <a:pt x="76495" y="163426"/>
                  </a:cubicBezTo>
                  <a:cubicBezTo>
                    <a:pt x="77343" y="163426"/>
                    <a:pt x="78158" y="163132"/>
                    <a:pt x="78811" y="162480"/>
                  </a:cubicBezTo>
                  <a:lnTo>
                    <a:pt x="96230" y="145061"/>
                  </a:lnTo>
                  <a:cubicBezTo>
                    <a:pt x="97176" y="144115"/>
                    <a:pt x="97469" y="142712"/>
                    <a:pt x="96947" y="141472"/>
                  </a:cubicBezTo>
                  <a:cubicBezTo>
                    <a:pt x="96458" y="140265"/>
                    <a:pt x="95251" y="139483"/>
                    <a:pt x="93914" y="139483"/>
                  </a:cubicBezTo>
                  <a:lnTo>
                    <a:pt x="90228" y="139483"/>
                  </a:lnTo>
                  <a:lnTo>
                    <a:pt x="90228" y="132045"/>
                  </a:lnTo>
                  <a:close/>
                  <a:moveTo>
                    <a:pt x="101123" y="187858"/>
                  </a:moveTo>
                  <a:lnTo>
                    <a:pt x="101123" y="198524"/>
                  </a:lnTo>
                  <a:cubicBezTo>
                    <a:pt x="101123" y="200580"/>
                    <a:pt x="99459" y="202243"/>
                    <a:pt x="97404" y="202243"/>
                  </a:cubicBezTo>
                  <a:lnTo>
                    <a:pt x="55585" y="202243"/>
                  </a:lnTo>
                  <a:cubicBezTo>
                    <a:pt x="53530" y="202243"/>
                    <a:pt x="51867" y="200580"/>
                    <a:pt x="51867" y="198524"/>
                  </a:cubicBezTo>
                  <a:lnTo>
                    <a:pt x="51867" y="187858"/>
                  </a:lnTo>
                  <a:close/>
                  <a:moveTo>
                    <a:pt x="55194" y="0"/>
                  </a:moveTo>
                  <a:cubicBezTo>
                    <a:pt x="37677" y="0"/>
                    <a:pt x="17355" y="4926"/>
                    <a:pt x="16507" y="5154"/>
                  </a:cubicBezTo>
                  <a:cubicBezTo>
                    <a:pt x="15039" y="5513"/>
                    <a:pt x="13995" y="6818"/>
                    <a:pt x="13995" y="8318"/>
                  </a:cubicBezTo>
                  <a:lnTo>
                    <a:pt x="13995" y="10471"/>
                  </a:lnTo>
                  <a:lnTo>
                    <a:pt x="10244" y="10471"/>
                  </a:lnTo>
                  <a:cubicBezTo>
                    <a:pt x="4600" y="10471"/>
                    <a:pt x="1" y="15070"/>
                    <a:pt x="1" y="20714"/>
                  </a:cubicBezTo>
                  <a:lnTo>
                    <a:pt x="1" y="93913"/>
                  </a:lnTo>
                  <a:cubicBezTo>
                    <a:pt x="1" y="99556"/>
                    <a:pt x="4600" y="104155"/>
                    <a:pt x="10244" y="104155"/>
                  </a:cubicBezTo>
                  <a:lnTo>
                    <a:pt x="62762" y="104155"/>
                  </a:lnTo>
                  <a:lnTo>
                    <a:pt x="62762" y="111560"/>
                  </a:lnTo>
                  <a:lnTo>
                    <a:pt x="55585" y="111560"/>
                  </a:lnTo>
                  <a:cubicBezTo>
                    <a:pt x="49942" y="111560"/>
                    <a:pt x="45343" y="116159"/>
                    <a:pt x="45343" y="121803"/>
                  </a:cubicBezTo>
                  <a:lnTo>
                    <a:pt x="45343" y="198524"/>
                  </a:lnTo>
                  <a:cubicBezTo>
                    <a:pt x="45343" y="204168"/>
                    <a:pt x="49942" y="208767"/>
                    <a:pt x="55585" y="208767"/>
                  </a:cubicBezTo>
                  <a:lnTo>
                    <a:pt x="97404" y="208767"/>
                  </a:lnTo>
                  <a:cubicBezTo>
                    <a:pt x="103047" y="208767"/>
                    <a:pt x="107647" y="204168"/>
                    <a:pt x="107647" y="198524"/>
                  </a:cubicBezTo>
                  <a:lnTo>
                    <a:pt x="107647" y="121803"/>
                  </a:lnTo>
                  <a:cubicBezTo>
                    <a:pt x="107647" y="116159"/>
                    <a:pt x="103047" y="111560"/>
                    <a:pt x="97404" y="111560"/>
                  </a:cubicBezTo>
                  <a:lnTo>
                    <a:pt x="90228" y="111560"/>
                  </a:lnTo>
                  <a:lnTo>
                    <a:pt x="90228" y="104155"/>
                  </a:lnTo>
                  <a:lnTo>
                    <a:pt x="142746" y="104155"/>
                  </a:lnTo>
                  <a:cubicBezTo>
                    <a:pt x="148389" y="104155"/>
                    <a:pt x="152988" y="99556"/>
                    <a:pt x="152988" y="93913"/>
                  </a:cubicBezTo>
                  <a:lnTo>
                    <a:pt x="152988" y="20714"/>
                  </a:lnTo>
                  <a:cubicBezTo>
                    <a:pt x="152988" y="15070"/>
                    <a:pt x="148389" y="10471"/>
                    <a:pt x="142746" y="10471"/>
                  </a:cubicBezTo>
                  <a:lnTo>
                    <a:pt x="139027" y="10471"/>
                  </a:lnTo>
                  <a:lnTo>
                    <a:pt x="139027" y="8318"/>
                  </a:lnTo>
                  <a:cubicBezTo>
                    <a:pt x="139027" y="6818"/>
                    <a:pt x="138016" y="5513"/>
                    <a:pt x="136548" y="5154"/>
                  </a:cubicBezTo>
                  <a:cubicBezTo>
                    <a:pt x="135700" y="4926"/>
                    <a:pt x="115345" y="0"/>
                    <a:pt x="97861" y="0"/>
                  </a:cubicBezTo>
                  <a:cubicBezTo>
                    <a:pt x="86020" y="0"/>
                    <a:pt x="79593" y="2512"/>
                    <a:pt x="76527" y="4306"/>
                  </a:cubicBezTo>
                  <a:cubicBezTo>
                    <a:pt x="73428" y="2512"/>
                    <a:pt x="67035" y="0"/>
                    <a:pt x="551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54;p40">
              <a:extLst>
                <a:ext uri="{FF2B5EF4-FFF2-40B4-BE49-F238E27FC236}">
                  <a16:creationId xmlns:a16="http://schemas.microsoft.com/office/drawing/2014/main" id="{07D744E7-D46D-4A2C-87CB-CCFD9618908E}"/>
                </a:ext>
              </a:extLst>
            </p:cNvPr>
            <p:cNvSpPr/>
            <p:nvPr/>
          </p:nvSpPr>
          <p:spPr>
            <a:xfrm>
              <a:off x="3018150" y="1719875"/>
              <a:ext cx="519475" cy="172900"/>
            </a:xfrm>
            <a:custGeom>
              <a:avLst/>
              <a:gdLst/>
              <a:ahLst/>
              <a:cxnLst/>
              <a:rect l="l" t="t" r="r" b="b"/>
              <a:pathLst>
                <a:path w="20779" h="6916" extrusionOk="0">
                  <a:moveTo>
                    <a:pt x="9982" y="0"/>
                  </a:moveTo>
                  <a:cubicBezTo>
                    <a:pt x="7862" y="0"/>
                    <a:pt x="5578" y="66"/>
                    <a:pt x="3197" y="229"/>
                  </a:cubicBezTo>
                  <a:cubicBezTo>
                    <a:pt x="1370" y="326"/>
                    <a:pt x="0" y="1892"/>
                    <a:pt x="131" y="3686"/>
                  </a:cubicBezTo>
                  <a:cubicBezTo>
                    <a:pt x="225" y="5420"/>
                    <a:pt x="1690" y="6758"/>
                    <a:pt x="3408" y="6758"/>
                  </a:cubicBezTo>
                  <a:cubicBezTo>
                    <a:pt x="3468" y="6758"/>
                    <a:pt x="3528" y="6756"/>
                    <a:pt x="3588" y="6753"/>
                  </a:cubicBezTo>
                  <a:cubicBezTo>
                    <a:pt x="5839" y="6622"/>
                    <a:pt x="7992" y="6557"/>
                    <a:pt x="9982" y="6557"/>
                  </a:cubicBezTo>
                  <a:cubicBezTo>
                    <a:pt x="12461" y="6557"/>
                    <a:pt x="14810" y="6655"/>
                    <a:pt x="16995" y="6883"/>
                  </a:cubicBezTo>
                  <a:cubicBezTo>
                    <a:pt x="17093" y="6916"/>
                    <a:pt x="17223" y="6916"/>
                    <a:pt x="17354" y="6916"/>
                  </a:cubicBezTo>
                  <a:cubicBezTo>
                    <a:pt x="18985" y="6916"/>
                    <a:pt x="20388" y="5676"/>
                    <a:pt x="20583" y="4013"/>
                  </a:cubicBezTo>
                  <a:cubicBezTo>
                    <a:pt x="20779" y="2218"/>
                    <a:pt x="19474" y="587"/>
                    <a:pt x="17680" y="392"/>
                  </a:cubicBezTo>
                  <a:cubicBezTo>
                    <a:pt x="15299" y="131"/>
                    <a:pt x="12689" y="0"/>
                    <a:pt x="99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55;p40">
              <a:extLst>
                <a:ext uri="{FF2B5EF4-FFF2-40B4-BE49-F238E27FC236}">
                  <a16:creationId xmlns:a16="http://schemas.microsoft.com/office/drawing/2014/main" id="{3FA09FA4-C4B0-4707-B4C3-538A0EA67285}"/>
                </a:ext>
              </a:extLst>
            </p:cNvPr>
            <p:cNvSpPr/>
            <p:nvPr/>
          </p:nvSpPr>
          <p:spPr>
            <a:xfrm>
              <a:off x="2578600" y="1763050"/>
              <a:ext cx="263425" cy="177850"/>
            </a:xfrm>
            <a:custGeom>
              <a:avLst/>
              <a:gdLst/>
              <a:ahLst/>
              <a:cxnLst/>
              <a:rect l="l" t="t" r="r" b="b"/>
              <a:pathLst>
                <a:path w="10537" h="7114" extrusionOk="0">
                  <a:moveTo>
                    <a:pt x="7002" y="0"/>
                  </a:moveTo>
                  <a:cubicBezTo>
                    <a:pt x="6844" y="0"/>
                    <a:pt x="6685" y="11"/>
                    <a:pt x="6524" y="35"/>
                  </a:cubicBezTo>
                  <a:cubicBezTo>
                    <a:pt x="5382" y="230"/>
                    <a:pt x="4175" y="394"/>
                    <a:pt x="3001" y="622"/>
                  </a:cubicBezTo>
                  <a:cubicBezTo>
                    <a:pt x="1207" y="916"/>
                    <a:pt x="0" y="2579"/>
                    <a:pt x="326" y="4373"/>
                  </a:cubicBezTo>
                  <a:cubicBezTo>
                    <a:pt x="587" y="5972"/>
                    <a:pt x="1957" y="7113"/>
                    <a:pt x="3523" y="7113"/>
                  </a:cubicBezTo>
                  <a:cubicBezTo>
                    <a:pt x="3719" y="7113"/>
                    <a:pt x="3882" y="7081"/>
                    <a:pt x="4077" y="7048"/>
                  </a:cubicBezTo>
                  <a:cubicBezTo>
                    <a:pt x="5219" y="6852"/>
                    <a:pt x="6394" y="6689"/>
                    <a:pt x="7503" y="6526"/>
                  </a:cubicBezTo>
                  <a:cubicBezTo>
                    <a:pt x="9297" y="6265"/>
                    <a:pt x="10536" y="4602"/>
                    <a:pt x="10243" y="2807"/>
                  </a:cubicBezTo>
                  <a:cubicBezTo>
                    <a:pt x="10005" y="1174"/>
                    <a:pt x="8605" y="0"/>
                    <a:pt x="70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56;p40">
              <a:extLst>
                <a:ext uri="{FF2B5EF4-FFF2-40B4-BE49-F238E27FC236}">
                  <a16:creationId xmlns:a16="http://schemas.microsoft.com/office/drawing/2014/main" id="{01C22CCC-168E-4B19-82A4-2180B0D367FF}"/>
                </a:ext>
              </a:extLst>
            </p:cNvPr>
            <p:cNvSpPr/>
            <p:nvPr/>
          </p:nvSpPr>
          <p:spPr>
            <a:xfrm>
              <a:off x="2578600" y="1371650"/>
              <a:ext cx="959025" cy="220200"/>
            </a:xfrm>
            <a:custGeom>
              <a:avLst/>
              <a:gdLst/>
              <a:ahLst/>
              <a:cxnLst/>
              <a:rect l="l" t="t" r="r" b="b"/>
              <a:pathLst>
                <a:path w="38361" h="8808" extrusionOk="0">
                  <a:moveTo>
                    <a:pt x="27564" y="1"/>
                  </a:moveTo>
                  <a:cubicBezTo>
                    <a:pt x="20583" y="1"/>
                    <a:pt x="12298" y="783"/>
                    <a:pt x="3001" y="2317"/>
                  </a:cubicBezTo>
                  <a:cubicBezTo>
                    <a:pt x="1207" y="2610"/>
                    <a:pt x="0" y="4306"/>
                    <a:pt x="326" y="6068"/>
                  </a:cubicBezTo>
                  <a:cubicBezTo>
                    <a:pt x="587" y="7666"/>
                    <a:pt x="1957" y="8808"/>
                    <a:pt x="3523" y="8808"/>
                  </a:cubicBezTo>
                  <a:cubicBezTo>
                    <a:pt x="3719" y="8808"/>
                    <a:pt x="3882" y="8808"/>
                    <a:pt x="4077" y="8775"/>
                  </a:cubicBezTo>
                  <a:cubicBezTo>
                    <a:pt x="13015" y="7275"/>
                    <a:pt x="20942" y="6525"/>
                    <a:pt x="27564" y="6525"/>
                  </a:cubicBezTo>
                  <a:cubicBezTo>
                    <a:pt x="30043" y="6525"/>
                    <a:pt x="32392" y="6655"/>
                    <a:pt x="34577" y="6883"/>
                  </a:cubicBezTo>
                  <a:cubicBezTo>
                    <a:pt x="34697" y="6896"/>
                    <a:pt x="34816" y="6903"/>
                    <a:pt x="34933" y="6903"/>
                  </a:cubicBezTo>
                  <a:cubicBezTo>
                    <a:pt x="36578" y="6903"/>
                    <a:pt x="37983" y="5655"/>
                    <a:pt x="38165" y="3980"/>
                  </a:cubicBezTo>
                  <a:cubicBezTo>
                    <a:pt x="38361" y="2186"/>
                    <a:pt x="37056" y="588"/>
                    <a:pt x="35262" y="392"/>
                  </a:cubicBezTo>
                  <a:cubicBezTo>
                    <a:pt x="32881" y="131"/>
                    <a:pt x="30271" y="1"/>
                    <a:pt x="275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57;p40">
              <a:extLst>
                <a:ext uri="{FF2B5EF4-FFF2-40B4-BE49-F238E27FC236}">
                  <a16:creationId xmlns:a16="http://schemas.microsoft.com/office/drawing/2014/main" id="{8327C19C-5094-4973-9AC9-D030A9C2FFB5}"/>
                </a:ext>
              </a:extLst>
            </p:cNvPr>
            <p:cNvSpPr/>
            <p:nvPr/>
          </p:nvSpPr>
          <p:spPr>
            <a:xfrm>
              <a:off x="3280725" y="1024950"/>
              <a:ext cx="256900" cy="170575"/>
            </a:xfrm>
            <a:custGeom>
              <a:avLst/>
              <a:gdLst/>
              <a:ahLst/>
              <a:cxnLst/>
              <a:rect l="l" t="t" r="r" b="b"/>
              <a:pathLst>
                <a:path w="10276" h="6823" extrusionOk="0">
                  <a:moveTo>
                    <a:pt x="3344" y="0"/>
                  </a:moveTo>
                  <a:cubicBezTo>
                    <a:pt x="1597" y="0"/>
                    <a:pt x="162" y="1369"/>
                    <a:pt x="99" y="3104"/>
                  </a:cubicBezTo>
                  <a:cubicBezTo>
                    <a:pt x="1" y="4898"/>
                    <a:pt x="1371" y="6431"/>
                    <a:pt x="3165" y="6529"/>
                  </a:cubicBezTo>
                  <a:cubicBezTo>
                    <a:pt x="4307" y="6594"/>
                    <a:pt x="5416" y="6692"/>
                    <a:pt x="6492" y="6790"/>
                  </a:cubicBezTo>
                  <a:cubicBezTo>
                    <a:pt x="6590" y="6823"/>
                    <a:pt x="6720" y="6823"/>
                    <a:pt x="6851" y="6823"/>
                  </a:cubicBezTo>
                  <a:cubicBezTo>
                    <a:pt x="8482" y="6823"/>
                    <a:pt x="9885" y="5583"/>
                    <a:pt x="10080" y="3920"/>
                  </a:cubicBezTo>
                  <a:cubicBezTo>
                    <a:pt x="10276" y="2125"/>
                    <a:pt x="8971" y="494"/>
                    <a:pt x="7177" y="299"/>
                  </a:cubicBezTo>
                  <a:cubicBezTo>
                    <a:pt x="6003" y="168"/>
                    <a:pt x="4763" y="70"/>
                    <a:pt x="3524" y="5"/>
                  </a:cubicBezTo>
                  <a:cubicBezTo>
                    <a:pt x="3463" y="2"/>
                    <a:pt x="3403" y="0"/>
                    <a:pt x="3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58;p40">
              <a:extLst>
                <a:ext uri="{FF2B5EF4-FFF2-40B4-BE49-F238E27FC236}">
                  <a16:creationId xmlns:a16="http://schemas.microsoft.com/office/drawing/2014/main" id="{B639F0E3-7A33-4988-A0FB-53182948B7F0}"/>
                </a:ext>
              </a:extLst>
            </p:cNvPr>
            <p:cNvSpPr/>
            <p:nvPr/>
          </p:nvSpPr>
          <p:spPr>
            <a:xfrm>
              <a:off x="2578600" y="1034525"/>
              <a:ext cx="522750" cy="208300"/>
            </a:xfrm>
            <a:custGeom>
              <a:avLst/>
              <a:gdLst/>
              <a:ahLst/>
              <a:cxnLst/>
              <a:rect l="l" t="t" r="r" b="b"/>
              <a:pathLst>
                <a:path w="20910" h="8332" extrusionOk="0">
                  <a:moveTo>
                    <a:pt x="17487" y="0"/>
                  </a:moveTo>
                  <a:cubicBezTo>
                    <a:pt x="17389" y="0"/>
                    <a:pt x="17290" y="5"/>
                    <a:pt x="17191" y="14"/>
                  </a:cubicBezTo>
                  <a:cubicBezTo>
                    <a:pt x="12787" y="405"/>
                    <a:pt x="7992" y="1025"/>
                    <a:pt x="3001" y="1840"/>
                  </a:cubicBezTo>
                  <a:cubicBezTo>
                    <a:pt x="1207" y="2134"/>
                    <a:pt x="0" y="3830"/>
                    <a:pt x="326" y="5624"/>
                  </a:cubicBezTo>
                  <a:cubicBezTo>
                    <a:pt x="587" y="7223"/>
                    <a:pt x="1957" y="8332"/>
                    <a:pt x="3523" y="8332"/>
                  </a:cubicBezTo>
                  <a:cubicBezTo>
                    <a:pt x="3719" y="8332"/>
                    <a:pt x="3882" y="8332"/>
                    <a:pt x="4077" y="8299"/>
                  </a:cubicBezTo>
                  <a:cubicBezTo>
                    <a:pt x="8905" y="7484"/>
                    <a:pt x="13505" y="6896"/>
                    <a:pt x="17778" y="6538"/>
                  </a:cubicBezTo>
                  <a:cubicBezTo>
                    <a:pt x="19572" y="6374"/>
                    <a:pt x="20909" y="4776"/>
                    <a:pt x="20746" y="2982"/>
                  </a:cubicBezTo>
                  <a:cubicBezTo>
                    <a:pt x="20592" y="1287"/>
                    <a:pt x="19158" y="0"/>
                    <a:pt x="174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59;p40">
              <a:extLst>
                <a:ext uri="{FF2B5EF4-FFF2-40B4-BE49-F238E27FC236}">
                  <a16:creationId xmlns:a16="http://schemas.microsoft.com/office/drawing/2014/main" id="{B6A6E785-70F3-4139-87EC-10DB9287A974}"/>
                </a:ext>
              </a:extLst>
            </p:cNvPr>
            <p:cNvSpPr/>
            <p:nvPr/>
          </p:nvSpPr>
          <p:spPr>
            <a:xfrm>
              <a:off x="2578600" y="673600"/>
              <a:ext cx="959025" cy="221000"/>
            </a:xfrm>
            <a:custGeom>
              <a:avLst/>
              <a:gdLst/>
              <a:ahLst/>
              <a:cxnLst/>
              <a:rect l="l" t="t" r="r" b="b"/>
              <a:pathLst>
                <a:path w="38361" h="8840" extrusionOk="0">
                  <a:moveTo>
                    <a:pt x="27564" y="0"/>
                  </a:moveTo>
                  <a:cubicBezTo>
                    <a:pt x="20583" y="0"/>
                    <a:pt x="12298" y="783"/>
                    <a:pt x="3001" y="2349"/>
                  </a:cubicBezTo>
                  <a:cubicBezTo>
                    <a:pt x="1207" y="2642"/>
                    <a:pt x="0" y="4338"/>
                    <a:pt x="326" y="6100"/>
                  </a:cubicBezTo>
                  <a:cubicBezTo>
                    <a:pt x="587" y="7698"/>
                    <a:pt x="1957" y="8840"/>
                    <a:pt x="3523" y="8840"/>
                  </a:cubicBezTo>
                  <a:cubicBezTo>
                    <a:pt x="3719" y="8840"/>
                    <a:pt x="3882" y="8807"/>
                    <a:pt x="4077" y="8807"/>
                  </a:cubicBezTo>
                  <a:cubicBezTo>
                    <a:pt x="13015" y="7307"/>
                    <a:pt x="20942" y="6557"/>
                    <a:pt x="27564" y="6557"/>
                  </a:cubicBezTo>
                  <a:cubicBezTo>
                    <a:pt x="30043" y="6557"/>
                    <a:pt x="32392" y="6687"/>
                    <a:pt x="34577" y="6915"/>
                  </a:cubicBezTo>
                  <a:cubicBezTo>
                    <a:pt x="34697" y="6928"/>
                    <a:pt x="34816" y="6935"/>
                    <a:pt x="34933" y="6935"/>
                  </a:cubicBezTo>
                  <a:cubicBezTo>
                    <a:pt x="36578" y="6935"/>
                    <a:pt x="37983" y="5687"/>
                    <a:pt x="38165" y="4012"/>
                  </a:cubicBezTo>
                  <a:cubicBezTo>
                    <a:pt x="38361" y="2218"/>
                    <a:pt x="37056" y="620"/>
                    <a:pt x="35262" y="424"/>
                  </a:cubicBezTo>
                  <a:cubicBezTo>
                    <a:pt x="32881" y="163"/>
                    <a:pt x="30271" y="0"/>
                    <a:pt x="275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0;p40">
              <a:extLst>
                <a:ext uri="{FF2B5EF4-FFF2-40B4-BE49-F238E27FC236}">
                  <a16:creationId xmlns:a16="http://schemas.microsoft.com/office/drawing/2014/main" id="{BCAF0331-A919-4ADB-BB34-43D069ABFAB0}"/>
                </a:ext>
              </a:extLst>
            </p:cNvPr>
            <p:cNvSpPr/>
            <p:nvPr/>
          </p:nvSpPr>
          <p:spPr>
            <a:xfrm>
              <a:off x="4062800" y="1719875"/>
              <a:ext cx="519500" cy="172900"/>
            </a:xfrm>
            <a:custGeom>
              <a:avLst/>
              <a:gdLst/>
              <a:ahLst/>
              <a:cxnLst/>
              <a:rect l="l" t="t" r="r" b="b"/>
              <a:pathLst>
                <a:path w="20780" h="6916" extrusionOk="0">
                  <a:moveTo>
                    <a:pt x="10797" y="0"/>
                  </a:moveTo>
                  <a:cubicBezTo>
                    <a:pt x="8090" y="0"/>
                    <a:pt x="5480" y="131"/>
                    <a:pt x="3099" y="392"/>
                  </a:cubicBezTo>
                  <a:cubicBezTo>
                    <a:pt x="1305" y="587"/>
                    <a:pt x="0" y="2218"/>
                    <a:pt x="196" y="4013"/>
                  </a:cubicBezTo>
                  <a:cubicBezTo>
                    <a:pt x="392" y="5676"/>
                    <a:pt x="1794" y="6916"/>
                    <a:pt x="3425" y="6916"/>
                  </a:cubicBezTo>
                  <a:cubicBezTo>
                    <a:pt x="3556" y="6916"/>
                    <a:pt x="3686" y="6916"/>
                    <a:pt x="3784" y="6883"/>
                  </a:cubicBezTo>
                  <a:cubicBezTo>
                    <a:pt x="5970" y="6655"/>
                    <a:pt x="8318" y="6557"/>
                    <a:pt x="10797" y="6557"/>
                  </a:cubicBezTo>
                  <a:cubicBezTo>
                    <a:pt x="12787" y="6557"/>
                    <a:pt x="14940" y="6622"/>
                    <a:pt x="17191" y="6753"/>
                  </a:cubicBezTo>
                  <a:cubicBezTo>
                    <a:pt x="17268" y="6758"/>
                    <a:pt x="17346" y="6761"/>
                    <a:pt x="17422" y="6761"/>
                  </a:cubicBezTo>
                  <a:cubicBezTo>
                    <a:pt x="19118" y="6761"/>
                    <a:pt x="20555" y="5403"/>
                    <a:pt x="20649" y="3686"/>
                  </a:cubicBezTo>
                  <a:cubicBezTo>
                    <a:pt x="20779" y="1892"/>
                    <a:pt x="19409" y="326"/>
                    <a:pt x="17582" y="229"/>
                  </a:cubicBezTo>
                  <a:cubicBezTo>
                    <a:pt x="15234" y="66"/>
                    <a:pt x="1291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1;p40">
              <a:extLst>
                <a:ext uri="{FF2B5EF4-FFF2-40B4-BE49-F238E27FC236}">
                  <a16:creationId xmlns:a16="http://schemas.microsoft.com/office/drawing/2014/main" id="{33A8F8BF-3FB9-490A-9F9C-ED2EE2C3F887}"/>
                </a:ext>
              </a:extLst>
            </p:cNvPr>
            <p:cNvSpPr/>
            <p:nvPr/>
          </p:nvSpPr>
          <p:spPr>
            <a:xfrm>
              <a:off x="4759225" y="1763050"/>
              <a:ext cx="262625" cy="177850"/>
            </a:xfrm>
            <a:custGeom>
              <a:avLst/>
              <a:gdLst/>
              <a:ahLst/>
              <a:cxnLst/>
              <a:rect l="l" t="t" r="r" b="b"/>
              <a:pathLst>
                <a:path w="10505" h="7114" extrusionOk="0">
                  <a:moveTo>
                    <a:pt x="3503" y="0"/>
                  </a:moveTo>
                  <a:cubicBezTo>
                    <a:pt x="1900" y="0"/>
                    <a:pt x="499" y="1174"/>
                    <a:pt x="261" y="2807"/>
                  </a:cubicBezTo>
                  <a:cubicBezTo>
                    <a:pt x="1" y="4602"/>
                    <a:pt x="1207" y="6265"/>
                    <a:pt x="3002" y="6526"/>
                  </a:cubicBezTo>
                  <a:cubicBezTo>
                    <a:pt x="4143" y="6689"/>
                    <a:pt x="5285" y="6852"/>
                    <a:pt x="6427" y="7048"/>
                  </a:cubicBezTo>
                  <a:cubicBezTo>
                    <a:pt x="6622" y="7081"/>
                    <a:pt x="6785" y="7113"/>
                    <a:pt x="6981" y="7113"/>
                  </a:cubicBezTo>
                  <a:cubicBezTo>
                    <a:pt x="8547" y="7113"/>
                    <a:pt x="9917" y="5972"/>
                    <a:pt x="10211" y="4373"/>
                  </a:cubicBezTo>
                  <a:cubicBezTo>
                    <a:pt x="10504" y="2579"/>
                    <a:pt x="9297" y="916"/>
                    <a:pt x="7503" y="622"/>
                  </a:cubicBezTo>
                  <a:cubicBezTo>
                    <a:pt x="6329" y="394"/>
                    <a:pt x="5122" y="230"/>
                    <a:pt x="3980" y="35"/>
                  </a:cubicBezTo>
                  <a:cubicBezTo>
                    <a:pt x="3820" y="11"/>
                    <a:pt x="3660" y="0"/>
                    <a:pt x="3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2;p40">
              <a:extLst>
                <a:ext uri="{FF2B5EF4-FFF2-40B4-BE49-F238E27FC236}">
                  <a16:creationId xmlns:a16="http://schemas.microsoft.com/office/drawing/2014/main" id="{DB469FE1-D410-4E76-9631-A2A74B9A49E0}"/>
                </a:ext>
              </a:extLst>
            </p:cNvPr>
            <p:cNvSpPr/>
            <p:nvPr/>
          </p:nvSpPr>
          <p:spPr>
            <a:xfrm>
              <a:off x="4062800" y="1371650"/>
              <a:ext cx="959050" cy="220200"/>
            </a:xfrm>
            <a:custGeom>
              <a:avLst/>
              <a:gdLst/>
              <a:ahLst/>
              <a:cxnLst/>
              <a:rect l="l" t="t" r="r" b="b"/>
              <a:pathLst>
                <a:path w="38362" h="8808" extrusionOk="0">
                  <a:moveTo>
                    <a:pt x="10797" y="1"/>
                  </a:moveTo>
                  <a:cubicBezTo>
                    <a:pt x="8090" y="1"/>
                    <a:pt x="5480" y="131"/>
                    <a:pt x="3099" y="392"/>
                  </a:cubicBezTo>
                  <a:cubicBezTo>
                    <a:pt x="1305" y="588"/>
                    <a:pt x="0" y="2186"/>
                    <a:pt x="196" y="3980"/>
                  </a:cubicBezTo>
                  <a:cubicBezTo>
                    <a:pt x="379" y="5655"/>
                    <a:pt x="1783" y="6903"/>
                    <a:pt x="3428" y="6903"/>
                  </a:cubicBezTo>
                  <a:cubicBezTo>
                    <a:pt x="3546" y="6903"/>
                    <a:pt x="3664" y="6896"/>
                    <a:pt x="3784" y="6883"/>
                  </a:cubicBezTo>
                  <a:cubicBezTo>
                    <a:pt x="5970" y="6655"/>
                    <a:pt x="8318" y="6525"/>
                    <a:pt x="10797" y="6525"/>
                  </a:cubicBezTo>
                  <a:cubicBezTo>
                    <a:pt x="17419" y="6525"/>
                    <a:pt x="25346" y="7275"/>
                    <a:pt x="34284" y="8775"/>
                  </a:cubicBezTo>
                  <a:cubicBezTo>
                    <a:pt x="34479" y="8808"/>
                    <a:pt x="34642" y="8808"/>
                    <a:pt x="34838" y="8808"/>
                  </a:cubicBezTo>
                  <a:cubicBezTo>
                    <a:pt x="36404" y="8808"/>
                    <a:pt x="37774" y="7666"/>
                    <a:pt x="38068" y="6068"/>
                  </a:cubicBezTo>
                  <a:cubicBezTo>
                    <a:pt x="38361" y="4306"/>
                    <a:pt x="37154" y="2610"/>
                    <a:pt x="35360" y="2317"/>
                  </a:cubicBezTo>
                  <a:cubicBezTo>
                    <a:pt x="26063" y="783"/>
                    <a:pt x="17778" y="1"/>
                    <a:pt x="107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63;p40">
              <a:extLst>
                <a:ext uri="{FF2B5EF4-FFF2-40B4-BE49-F238E27FC236}">
                  <a16:creationId xmlns:a16="http://schemas.microsoft.com/office/drawing/2014/main" id="{484996E0-468B-4274-9A61-AE89EFE596F7}"/>
                </a:ext>
              </a:extLst>
            </p:cNvPr>
            <p:cNvSpPr/>
            <p:nvPr/>
          </p:nvSpPr>
          <p:spPr>
            <a:xfrm>
              <a:off x="4062800" y="1024950"/>
              <a:ext cx="256900" cy="170575"/>
            </a:xfrm>
            <a:custGeom>
              <a:avLst/>
              <a:gdLst/>
              <a:ahLst/>
              <a:cxnLst/>
              <a:rect l="l" t="t" r="r" b="b"/>
              <a:pathLst>
                <a:path w="10276" h="6823" extrusionOk="0">
                  <a:moveTo>
                    <a:pt x="6932" y="0"/>
                  </a:moveTo>
                  <a:cubicBezTo>
                    <a:pt x="6873" y="0"/>
                    <a:pt x="6813" y="2"/>
                    <a:pt x="6752" y="5"/>
                  </a:cubicBezTo>
                  <a:cubicBezTo>
                    <a:pt x="5513" y="70"/>
                    <a:pt x="4273" y="168"/>
                    <a:pt x="3099" y="299"/>
                  </a:cubicBezTo>
                  <a:cubicBezTo>
                    <a:pt x="1305" y="494"/>
                    <a:pt x="0" y="2125"/>
                    <a:pt x="196" y="3920"/>
                  </a:cubicBezTo>
                  <a:cubicBezTo>
                    <a:pt x="392" y="5583"/>
                    <a:pt x="1794" y="6823"/>
                    <a:pt x="3425" y="6823"/>
                  </a:cubicBezTo>
                  <a:cubicBezTo>
                    <a:pt x="3556" y="6823"/>
                    <a:pt x="3686" y="6823"/>
                    <a:pt x="3784" y="6790"/>
                  </a:cubicBezTo>
                  <a:cubicBezTo>
                    <a:pt x="4861" y="6692"/>
                    <a:pt x="5970" y="6594"/>
                    <a:pt x="7111" y="6529"/>
                  </a:cubicBezTo>
                  <a:cubicBezTo>
                    <a:pt x="8905" y="6431"/>
                    <a:pt x="10275" y="4898"/>
                    <a:pt x="10210" y="3104"/>
                  </a:cubicBezTo>
                  <a:cubicBezTo>
                    <a:pt x="10116" y="1369"/>
                    <a:pt x="8679" y="0"/>
                    <a:pt x="6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64;p40">
              <a:extLst>
                <a:ext uri="{FF2B5EF4-FFF2-40B4-BE49-F238E27FC236}">
                  <a16:creationId xmlns:a16="http://schemas.microsoft.com/office/drawing/2014/main" id="{50203608-3AD4-4810-8D7D-31EBD627C5E4}"/>
                </a:ext>
              </a:extLst>
            </p:cNvPr>
            <p:cNvSpPr/>
            <p:nvPr/>
          </p:nvSpPr>
          <p:spPr>
            <a:xfrm>
              <a:off x="4499075" y="1034525"/>
              <a:ext cx="522775" cy="208300"/>
            </a:xfrm>
            <a:custGeom>
              <a:avLst/>
              <a:gdLst/>
              <a:ahLst/>
              <a:cxnLst/>
              <a:rect l="l" t="t" r="r" b="b"/>
              <a:pathLst>
                <a:path w="20911" h="8332" extrusionOk="0">
                  <a:moveTo>
                    <a:pt x="3423" y="0"/>
                  </a:moveTo>
                  <a:cubicBezTo>
                    <a:pt x="1753" y="0"/>
                    <a:pt x="318" y="1287"/>
                    <a:pt x="164" y="2982"/>
                  </a:cubicBezTo>
                  <a:cubicBezTo>
                    <a:pt x="1" y="4776"/>
                    <a:pt x="1338" y="6374"/>
                    <a:pt x="3132" y="6538"/>
                  </a:cubicBezTo>
                  <a:cubicBezTo>
                    <a:pt x="7406" y="6896"/>
                    <a:pt x="12005" y="7484"/>
                    <a:pt x="16833" y="8299"/>
                  </a:cubicBezTo>
                  <a:cubicBezTo>
                    <a:pt x="17028" y="8332"/>
                    <a:pt x="17191" y="8332"/>
                    <a:pt x="17387" y="8332"/>
                  </a:cubicBezTo>
                  <a:cubicBezTo>
                    <a:pt x="18953" y="8332"/>
                    <a:pt x="20323" y="7223"/>
                    <a:pt x="20617" y="5624"/>
                  </a:cubicBezTo>
                  <a:cubicBezTo>
                    <a:pt x="20910" y="3830"/>
                    <a:pt x="19703" y="2134"/>
                    <a:pt x="17909" y="1840"/>
                  </a:cubicBezTo>
                  <a:cubicBezTo>
                    <a:pt x="12918" y="1025"/>
                    <a:pt x="8123" y="405"/>
                    <a:pt x="3719" y="14"/>
                  </a:cubicBezTo>
                  <a:cubicBezTo>
                    <a:pt x="3620" y="5"/>
                    <a:pt x="3521" y="0"/>
                    <a:pt x="34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65;p40">
              <a:extLst>
                <a:ext uri="{FF2B5EF4-FFF2-40B4-BE49-F238E27FC236}">
                  <a16:creationId xmlns:a16="http://schemas.microsoft.com/office/drawing/2014/main" id="{740C5217-42F0-44BE-ACAA-98E13FA5CB67}"/>
                </a:ext>
              </a:extLst>
            </p:cNvPr>
            <p:cNvSpPr/>
            <p:nvPr/>
          </p:nvSpPr>
          <p:spPr>
            <a:xfrm>
              <a:off x="4062800" y="673600"/>
              <a:ext cx="959050" cy="221000"/>
            </a:xfrm>
            <a:custGeom>
              <a:avLst/>
              <a:gdLst/>
              <a:ahLst/>
              <a:cxnLst/>
              <a:rect l="l" t="t" r="r" b="b"/>
              <a:pathLst>
                <a:path w="38362" h="8840" extrusionOk="0">
                  <a:moveTo>
                    <a:pt x="10797" y="0"/>
                  </a:moveTo>
                  <a:cubicBezTo>
                    <a:pt x="8090" y="0"/>
                    <a:pt x="5480" y="163"/>
                    <a:pt x="3099" y="424"/>
                  </a:cubicBezTo>
                  <a:cubicBezTo>
                    <a:pt x="1305" y="620"/>
                    <a:pt x="0" y="2218"/>
                    <a:pt x="196" y="4012"/>
                  </a:cubicBezTo>
                  <a:cubicBezTo>
                    <a:pt x="379" y="5687"/>
                    <a:pt x="1811" y="6935"/>
                    <a:pt x="3434" y="6935"/>
                  </a:cubicBezTo>
                  <a:cubicBezTo>
                    <a:pt x="3550" y="6935"/>
                    <a:pt x="3667" y="6928"/>
                    <a:pt x="3784" y="6915"/>
                  </a:cubicBezTo>
                  <a:cubicBezTo>
                    <a:pt x="5970" y="6687"/>
                    <a:pt x="8318" y="6557"/>
                    <a:pt x="10797" y="6557"/>
                  </a:cubicBezTo>
                  <a:cubicBezTo>
                    <a:pt x="17419" y="6557"/>
                    <a:pt x="25346" y="7307"/>
                    <a:pt x="34284" y="8807"/>
                  </a:cubicBezTo>
                  <a:cubicBezTo>
                    <a:pt x="34479" y="8807"/>
                    <a:pt x="34642" y="8840"/>
                    <a:pt x="34838" y="8840"/>
                  </a:cubicBezTo>
                  <a:cubicBezTo>
                    <a:pt x="36404" y="8840"/>
                    <a:pt x="37774" y="7698"/>
                    <a:pt x="38068" y="6100"/>
                  </a:cubicBezTo>
                  <a:cubicBezTo>
                    <a:pt x="38361" y="4338"/>
                    <a:pt x="37154" y="2642"/>
                    <a:pt x="35360" y="2349"/>
                  </a:cubicBezTo>
                  <a:cubicBezTo>
                    <a:pt x="26063" y="783"/>
                    <a:pt x="1777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66;p40">
              <a:extLst>
                <a:ext uri="{FF2B5EF4-FFF2-40B4-BE49-F238E27FC236}">
                  <a16:creationId xmlns:a16="http://schemas.microsoft.com/office/drawing/2014/main" id="{9232C768-A598-4F06-BF76-3B5CB5673DBF}"/>
                </a:ext>
              </a:extLst>
            </p:cNvPr>
            <p:cNvSpPr/>
            <p:nvPr/>
          </p:nvSpPr>
          <p:spPr>
            <a:xfrm>
              <a:off x="3631400" y="5032425"/>
              <a:ext cx="337625" cy="163125"/>
            </a:xfrm>
            <a:custGeom>
              <a:avLst/>
              <a:gdLst/>
              <a:ahLst/>
              <a:cxnLst/>
              <a:rect l="l" t="t" r="r" b="b"/>
              <a:pathLst>
                <a:path w="1350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10243" y="6524"/>
                  </a:lnTo>
                  <a:cubicBezTo>
                    <a:pt x="12037" y="6524"/>
                    <a:pt x="13505" y="5056"/>
                    <a:pt x="13505" y="3262"/>
                  </a:cubicBezTo>
                  <a:cubicBezTo>
                    <a:pt x="13505" y="1468"/>
                    <a:pt x="12037" y="0"/>
                    <a:pt x="102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67;p40">
              <a:extLst>
                <a:ext uri="{FF2B5EF4-FFF2-40B4-BE49-F238E27FC236}">
                  <a16:creationId xmlns:a16="http://schemas.microsoft.com/office/drawing/2014/main" id="{80EA66E8-1F54-443D-B9FC-FB385C39BA82}"/>
                </a:ext>
              </a:extLst>
            </p:cNvPr>
            <p:cNvSpPr/>
            <p:nvPr/>
          </p:nvSpPr>
          <p:spPr>
            <a:xfrm>
              <a:off x="3456875" y="4422425"/>
              <a:ext cx="686675" cy="163125"/>
            </a:xfrm>
            <a:custGeom>
              <a:avLst/>
              <a:gdLst/>
              <a:ahLst/>
              <a:cxnLst/>
              <a:rect l="l" t="t" r="r" b="b"/>
              <a:pathLst>
                <a:path w="27467" h="6525" extrusionOk="0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57"/>
                    <a:pt x="1469" y="6524"/>
                    <a:pt x="3263" y="6524"/>
                  </a:cubicBezTo>
                  <a:lnTo>
                    <a:pt x="24205" y="6524"/>
                  </a:lnTo>
                  <a:cubicBezTo>
                    <a:pt x="25999" y="6524"/>
                    <a:pt x="27467" y="5057"/>
                    <a:pt x="27467" y="3263"/>
                  </a:cubicBezTo>
                  <a:cubicBezTo>
                    <a:pt x="27467" y="1468"/>
                    <a:pt x="25999" y="1"/>
                    <a:pt x="242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27;p40">
            <a:extLst>
              <a:ext uri="{FF2B5EF4-FFF2-40B4-BE49-F238E27FC236}">
                <a16:creationId xmlns:a16="http://schemas.microsoft.com/office/drawing/2014/main" id="{524C2AEA-2CF3-4E07-8C02-2DB3B68D4A94}"/>
              </a:ext>
            </a:extLst>
          </p:cNvPr>
          <p:cNvSpPr/>
          <p:nvPr/>
        </p:nvSpPr>
        <p:spPr>
          <a:xfrm>
            <a:off x="3803109" y="2398144"/>
            <a:ext cx="629970" cy="630014"/>
          </a:xfrm>
          <a:custGeom>
            <a:avLst/>
            <a:gdLst/>
            <a:ahLst/>
            <a:cxnLst/>
            <a:rect l="l" t="t" r="r" b="b"/>
            <a:pathLst>
              <a:path w="14235" h="14236" extrusionOk="0">
                <a:moveTo>
                  <a:pt x="1" y="1"/>
                </a:moveTo>
                <a:lnTo>
                  <a:pt x="1" y="14235"/>
                </a:lnTo>
                <a:lnTo>
                  <a:pt x="14235" y="14235"/>
                </a:lnTo>
                <a:lnTo>
                  <a:pt x="14235" y="1"/>
                </a:ln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9" name="Google Shape;1268;p40">
            <a:extLst>
              <a:ext uri="{FF2B5EF4-FFF2-40B4-BE49-F238E27FC236}">
                <a16:creationId xmlns:a16="http://schemas.microsoft.com/office/drawing/2014/main" id="{425B579F-E903-4840-9EEE-003BC7B63E21}"/>
              </a:ext>
            </a:extLst>
          </p:cNvPr>
          <p:cNvGrpSpPr/>
          <p:nvPr/>
        </p:nvGrpSpPr>
        <p:grpSpPr>
          <a:xfrm>
            <a:off x="3922371" y="2557696"/>
            <a:ext cx="424195" cy="371354"/>
            <a:chOff x="1190625" y="561050"/>
            <a:chExt cx="5224075" cy="4573325"/>
          </a:xfrm>
        </p:grpSpPr>
        <p:sp>
          <p:nvSpPr>
            <p:cNvPr id="150" name="Google Shape;1269;p40">
              <a:extLst>
                <a:ext uri="{FF2B5EF4-FFF2-40B4-BE49-F238E27FC236}">
                  <a16:creationId xmlns:a16="http://schemas.microsoft.com/office/drawing/2014/main" id="{0A487E15-1598-45BC-B97D-FDFDFF02E041}"/>
                </a:ext>
              </a:extLst>
            </p:cNvPr>
            <p:cNvSpPr/>
            <p:nvPr/>
          </p:nvSpPr>
          <p:spPr>
            <a:xfrm>
              <a:off x="1190625" y="561050"/>
              <a:ext cx="4662200" cy="1399425"/>
            </a:xfrm>
            <a:custGeom>
              <a:avLst/>
              <a:gdLst/>
              <a:ahLst/>
              <a:cxnLst/>
              <a:rect l="l" t="t" r="r" b="b"/>
              <a:pathLst>
                <a:path w="186488" h="55977" extrusionOk="0">
                  <a:moveTo>
                    <a:pt x="45864" y="6590"/>
                  </a:moveTo>
                  <a:lnTo>
                    <a:pt x="45864" y="49354"/>
                  </a:lnTo>
                  <a:lnTo>
                    <a:pt x="6850" y="49354"/>
                  </a:lnTo>
                  <a:cubicBezTo>
                    <a:pt x="6720" y="49354"/>
                    <a:pt x="6622" y="49256"/>
                    <a:pt x="6622" y="49159"/>
                  </a:cubicBezTo>
                  <a:lnTo>
                    <a:pt x="6622" y="6818"/>
                  </a:lnTo>
                  <a:cubicBezTo>
                    <a:pt x="6622" y="6688"/>
                    <a:pt x="6720" y="6590"/>
                    <a:pt x="6850" y="6590"/>
                  </a:cubicBezTo>
                  <a:close/>
                  <a:moveTo>
                    <a:pt x="179670" y="6590"/>
                  </a:moveTo>
                  <a:cubicBezTo>
                    <a:pt x="179768" y="6590"/>
                    <a:pt x="179866" y="6688"/>
                    <a:pt x="179866" y="6818"/>
                  </a:cubicBezTo>
                  <a:lnTo>
                    <a:pt x="179866" y="49159"/>
                  </a:lnTo>
                  <a:cubicBezTo>
                    <a:pt x="179866" y="49256"/>
                    <a:pt x="179768" y="49354"/>
                    <a:pt x="179670" y="49354"/>
                  </a:cubicBezTo>
                  <a:lnTo>
                    <a:pt x="52453" y="49354"/>
                  </a:lnTo>
                  <a:lnTo>
                    <a:pt x="52453" y="6590"/>
                  </a:lnTo>
                  <a:close/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79670" y="55976"/>
                  </a:lnTo>
                  <a:cubicBezTo>
                    <a:pt x="183421" y="55976"/>
                    <a:pt x="186488" y="52910"/>
                    <a:pt x="186488" y="49159"/>
                  </a:cubicBezTo>
                  <a:lnTo>
                    <a:pt x="186488" y="6818"/>
                  </a:lnTo>
                  <a:cubicBezTo>
                    <a:pt x="186488" y="3034"/>
                    <a:pt x="183421" y="0"/>
                    <a:pt x="179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0;p40">
              <a:extLst>
                <a:ext uri="{FF2B5EF4-FFF2-40B4-BE49-F238E27FC236}">
                  <a16:creationId xmlns:a16="http://schemas.microsoft.com/office/drawing/2014/main" id="{C41D4C91-4FA3-44C7-A83B-FF9DEB5FDD32}"/>
                </a:ext>
              </a:extLst>
            </p:cNvPr>
            <p:cNvSpPr/>
            <p:nvPr/>
          </p:nvSpPr>
          <p:spPr>
            <a:xfrm>
              <a:off x="2689500" y="1001425"/>
              <a:ext cx="1664450" cy="165575"/>
            </a:xfrm>
            <a:custGeom>
              <a:avLst/>
              <a:gdLst/>
              <a:ahLst/>
              <a:cxnLst/>
              <a:rect l="l" t="t" r="r" b="b"/>
              <a:pathLst>
                <a:path w="66578" h="6623" extrusionOk="0">
                  <a:moveTo>
                    <a:pt x="3295" y="0"/>
                  </a:moveTo>
                  <a:cubicBezTo>
                    <a:pt x="1468" y="0"/>
                    <a:pt x="0" y="1501"/>
                    <a:pt x="0" y="3327"/>
                  </a:cubicBezTo>
                  <a:cubicBezTo>
                    <a:pt x="0" y="5122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22"/>
                    <a:pt x="66577" y="3327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1;p40">
              <a:extLst>
                <a:ext uri="{FF2B5EF4-FFF2-40B4-BE49-F238E27FC236}">
                  <a16:creationId xmlns:a16="http://schemas.microsoft.com/office/drawing/2014/main" id="{480C2F2B-76ED-4F07-81A1-C9FE7B6123AB}"/>
                </a:ext>
              </a:extLst>
            </p:cNvPr>
            <p:cNvSpPr/>
            <p:nvPr/>
          </p:nvSpPr>
          <p:spPr>
            <a:xfrm>
              <a:off x="3482975" y="1354525"/>
              <a:ext cx="1928675" cy="164750"/>
            </a:xfrm>
            <a:custGeom>
              <a:avLst/>
              <a:gdLst/>
              <a:ahLst/>
              <a:cxnLst/>
              <a:rect l="l" t="t" r="r" b="b"/>
              <a:pathLst>
                <a:path w="77147" h="6590" extrusionOk="0">
                  <a:moveTo>
                    <a:pt x="3328" y="1"/>
                  </a:moveTo>
                  <a:cubicBezTo>
                    <a:pt x="1501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328" y="6590"/>
                  </a:cubicBezTo>
                  <a:lnTo>
                    <a:pt x="73852" y="6590"/>
                  </a:lnTo>
                  <a:cubicBezTo>
                    <a:pt x="75679" y="6590"/>
                    <a:pt x="77146" y="5122"/>
                    <a:pt x="77146" y="3295"/>
                  </a:cubicBezTo>
                  <a:cubicBezTo>
                    <a:pt x="77146" y="1468"/>
                    <a:pt x="75679" y="1"/>
                    <a:pt x="738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72;p40">
              <a:extLst>
                <a:ext uri="{FF2B5EF4-FFF2-40B4-BE49-F238E27FC236}">
                  <a16:creationId xmlns:a16="http://schemas.microsoft.com/office/drawing/2014/main" id="{99A7CBE9-8B0C-4EDF-8754-79417397CD30}"/>
                </a:ext>
              </a:extLst>
            </p:cNvPr>
            <p:cNvSpPr/>
            <p:nvPr/>
          </p:nvSpPr>
          <p:spPr>
            <a:xfrm>
              <a:off x="2689500" y="1354525"/>
              <a:ext cx="606750" cy="164750"/>
            </a:xfrm>
            <a:custGeom>
              <a:avLst/>
              <a:gdLst/>
              <a:ahLst/>
              <a:cxnLst/>
              <a:rect l="l" t="t" r="r" b="b"/>
              <a:pathLst>
                <a:path w="24270" h="6590" extrusionOk="0">
                  <a:moveTo>
                    <a:pt x="3295" y="1"/>
                  </a:moveTo>
                  <a:cubicBezTo>
                    <a:pt x="1468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20942" y="6590"/>
                  </a:lnTo>
                  <a:cubicBezTo>
                    <a:pt x="22769" y="6590"/>
                    <a:pt x="24269" y="5122"/>
                    <a:pt x="24269" y="3295"/>
                  </a:cubicBezTo>
                  <a:cubicBezTo>
                    <a:pt x="24269" y="1468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73;p40">
              <a:extLst>
                <a:ext uri="{FF2B5EF4-FFF2-40B4-BE49-F238E27FC236}">
                  <a16:creationId xmlns:a16="http://schemas.microsoft.com/office/drawing/2014/main" id="{74A92365-E35F-401A-BD73-A5579DBA6A15}"/>
                </a:ext>
              </a:extLst>
            </p:cNvPr>
            <p:cNvSpPr/>
            <p:nvPr/>
          </p:nvSpPr>
          <p:spPr>
            <a:xfrm>
              <a:off x="1543725" y="825275"/>
              <a:ext cx="605925" cy="605925"/>
            </a:xfrm>
            <a:custGeom>
              <a:avLst/>
              <a:gdLst/>
              <a:ahLst/>
              <a:cxnLst/>
              <a:rect l="l" t="t" r="r" b="b"/>
              <a:pathLst>
                <a:path w="24237" h="24237" extrusionOk="0">
                  <a:moveTo>
                    <a:pt x="12102" y="0"/>
                  </a:moveTo>
                  <a:cubicBezTo>
                    <a:pt x="5415" y="0"/>
                    <a:pt x="0" y="5448"/>
                    <a:pt x="0" y="12135"/>
                  </a:cubicBezTo>
                  <a:cubicBezTo>
                    <a:pt x="0" y="13962"/>
                    <a:pt x="1468" y="15429"/>
                    <a:pt x="3295" y="15429"/>
                  </a:cubicBezTo>
                  <a:cubicBezTo>
                    <a:pt x="5122" y="15429"/>
                    <a:pt x="6590" y="13962"/>
                    <a:pt x="6590" y="12135"/>
                  </a:cubicBezTo>
                  <a:cubicBezTo>
                    <a:pt x="6590" y="9069"/>
                    <a:pt x="9069" y="6622"/>
                    <a:pt x="12102" y="6622"/>
                  </a:cubicBezTo>
                  <a:cubicBezTo>
                    <a:pt x="15136" y="6622"/>
                    <a:pt x="17615" y="9069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2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0"/>
                    <a:pt x="121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74;p40">
              <a:extLst>
                <a:ext uri="{FF2B5EF4-FFF2-40B4-BE49-F238E27FC236}">
                  <a16:creationId xmlns:a16="http://schemas.microsoft.com/office/drawing/2014/main" id="{4C94A5B8-805C-433D-9304-A04878EE8E8D}"/>
                </a:ext>
              </a:extLst>
            </p:cNvPr>
            <p:cNvSpPr/>
            <p:nvPr/>
          </p:nvSpPr>
          <p:spPr>
            <a:xfrm>
              <a:off x="1763900" y="1530675"/>
              <a:ext cx="166400" cy="165575"/>
            </a:xfrm>
            <a:custGeom>
              <a:avLst/>
              <a:gdLst/>
              <a:ahLst/>
              <a:cxnLst/>
              <a:rect l="l" t="t" r="r" b="b"/>
              <a:pathLst>
                <a:path w="6656" h="6623" extrusionOk="0">
                  <a:moveTo>
                    <a:pt x="3295" y="0"/>
                  </a:moveTo>
                  <a:cubicBezTo>
                    <a:pt x="1469" y="0"/>
                    <a:pt x="1" y="1468"/>
                    <a:pt x="1" y="3295"/>
                  </a:cubicBezTo>
                  <a:cubicBezTo>
                    <a:pt x="1" y="5122"/>
                    <a:pt x="1501" y="6622"/>
                    <a:pt x="3328" y="6622"/>
                  </a:cubicBezTo>
                  <a:cubicBezTo>
                    <a:pt x="5155" y="6622"/>
                    <a:pt x="6655" y="5122"/>
                    <a:pt x="6655" y="3295"/>
                  </a:cubicBezTo>
                  <a:cubicBezTo>
                    <a:pt x="6655" y="1468"/>
                    <a:pt x="5155" y="0"/>
                    <a:pt x="33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75;p40">
              <a:extLst>
                <a:ext uri="{FF2B5EF4-FFF2-40B4-BE49-F238E27FC236}">
                  <a16:creationId xmlns:a16="http://schemas.microsoft.com/office/drawing/2014/main" id="{36AB719C-4D47-4CE5-AA82-05FA41F2BB73}"/>
                </a:ext>
              </a:extLst>
            </p:cNvPr>
            <p:cNvSpPr/>
            <p:nvPr/>
          </p:nvSpPr>
          <p:spPr>
            <a:xfrm>
              <a:off x="2689500" y="2588375"/>
              <a:ext cx="1664450" cy="165575"/>
            </a:xfrm>
            <a:custGeom>
              <a:avLst/>
              <a:gdLst/>
              <a:ahLst/>
              <a:cxnLst/>
              <a:rect l="l" t="t" r="r" b="b"/>
              <a:pathLst>
                <a:path w="66578" h="6623" extrusionOk="0">
                  <a:moveTo>
                    <a:pt x="3295" y="0"/>
                  </a:moveTo>
                  <a:cubicBezTo>
                    <a:pt x="1468" y="0"/>
                    <a:pt x="0" y="1501"/>
                    <a:pt x="0" y="3328"/>
                  </a:cubicBezTo>
                  <a:cubicBezTo>
                    <a:pt x="0" y="5154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54"/>
                    <a:pt x="66577" y="3328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76;p40">
              <a:extLst>
                <a:ext uri="{FF2B5EF4-FFF2-40B4-BE49-F238E27FC236}">
                  <a16:creationId xmlns:a16="http://schemas.microsoft.com/office/drawing/2014/main" id="{4D54A729-30BB-4B78-B7D8-8E8B3CE5CB5F}"/>
                </a:ext>
              </a:extLst>
            </p:cNvPr>
            <p:cNvSpPr/>
            <p:nvPr/>
          </p:nvSpPr>
          <p:spPr>
            <a:xfrm>
              <a:off x="3482975" y="2941475"/>
              <a:ext cx="1664450" cy="165575"/>
            </a:xfrm>
            <a:custGeom>
              <a:avLst/>
              <a:gdLst/>
              <a:ahLst/>
              <a:cxnLst/>
              <a:rect l="l" t="t" r="r" b="b"/>
              <a:pathLst>
                <a:path w="66578" h="6623" extrusionOk="0">
                  <a:moveTo>
                    <a:pt x="3328" y="1"/>
                  </a:moveTo>
                  <a:cubicBezTo>
                    <a:pt x="1501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328" y="6623"/>
                  </a:cubicBezTo>
                  <a:lnTo>
                    <a:pt x="63283" y="6623"/>
                  </a:lnTo>
                  <a:cubicBezTo>
                    <a:pt x="65110" y="6623"/>
                    <a:pt x="66578" y="5122"/>
                    <a:pt x="66578" y="3295"/>
                  </a:cubicBezTo>
                  <a:cubicBezTo>
                    <a:pt x="66578" y="1469"/>
                    <a:pt x="65110" y="1"/>
                    <a:pt x="63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7;p40">
              <a:extLst>
                <a:ext uri="{FF2B5EF4-FFF2-40B4-BE49-F238E27FC236}">
                  <a16:creationId xmlns:a16="http://schemas.microsoft.com/office/drawing/2014/main" id="{6D1AD9DA-B09A-4469-8F5C-EB017101F384}"/>
                </a:ext>
              </a:extLst>
            </p:cNvPr>
            <p:cNvSpPr/>
            <p:nvPr/>
          </p:nvSpPr>
          <p:spPr>
            <a:xfrm>
              <a:off x="2689500" y="2941475"/>
              <a:ext cx="606750" cy="165575"/>
            </a:xfrm>
            <a:custGeom>
              <a:avLst/>
              <a:gdLst/>
              <a:ahLst/>
              <a:cxnLst/>
              <a:rect l="l" t="t" r="r" b="b"/>
              <a:pathLst>
                <a:path w="24270" h="6623" extrusionOk="0">
                  <a:moveTo>
                    <a:pt x="3295" y="1"/>
                  </a:moveTo>
                  <a:cubicBezTo>
                    <a:pt x="1468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295" y="6623"/>
                  </a:cubicBezTo>
                  <a:lnTo>
                    <a:pt x="20942" y="6623"/>
                  </a:lnTo>
                  <a:cubicBezTo>
                    <a:pt x="22769" y="6623"/>
                    <a:pt x="24269" y="5122"/>
                    <a:pt x="24269" y="3295"/>
                  </a:cubicBezTo>
                  <a:cubicBezTo>
                    <a:pt x="24269" y="1469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8;p40">
              <a:extLst>
                <a:ext uri="{FF2B5EF4-FFF2-40B4-BE49-F238E27FC236}">
                  <a16:creationId xmlns:a16="http://schemas.microsoft.com/office/drawing/2014/main" id="{A262ECD0-822B-40A1-ACFA-5AEA7813C4BD}"/>
                </a:ext>
              </a:extLst>
            </p:cNvPr>
            <p:cNvSpPr/>
            <p:nvPr/>
          </p:nvSpPr>
          <p:spPr>
            <a:xfrm>
              <a:off x="1543725" y="2412225"/>
              <a:ext cx="605925" cy="605950"/>
            </a:xfrm>
            <a:custGeom>
              <a:avLst/>
              <a:gdLst/>
              <a:ahLst/>
              <a:cxnLst/>
              <a:rect l="l" t="t" r="r" b="b"/>
              <a:pathLst>
                <a:path w="24237" h="24238" extrusionOk="0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2"/>
                    <a:pt x="12102" y="6622"/>
                  </a:cubicBezTo>
                  <a:cubicBezTo>
                    <a:pt x="15136" y="6622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9;p40">
              <a:extLst>
                <a:ext uri="{FF2B5EF4-FFF2-40B4-BE49-F238E27FC236}">
                  <a16:creationId xmlns:a16="http://schemas.microsoft.com/office/drawing/2014/main" id="{B7CD24BB-09C0-4BF2-89C2-0A898BB19AFA}"/>
                </a:ext>
              </a:extLst>
            </p:cNvPr>
            <p:cNvSpPr/>
            <p:nvPr/>
          </p:nvSpPr>
          <p:spPr>
            <a:xfrm>
              <a:off x="1763900" y="3117625"/>
              <a:ext cx="166400" cy="165575"/>
            </a:xfrm>
            <a:custGeom>
              <a:avLst/>
              <a:gdLst/>
              <a:ahLst/>
              <a:cxnLst/>
              <a:rect l="l" t="t" r="r" b="b"/>
              <a:pathLst>
                <a:path w="6656" h="6623" extrusionOk="0">
                  <a:moveTo>
                    <a:pt x="3295" y="1"/>
                  </a:moveTo>
                  <a:cubicBezTo>
                    <a:pt x="1469" y="1"/>
                    <a:pt x="1" y="1501"/>
                    <a:pt x="1" y="3295"/>
                  </a:cubicBezTo>
                  <a:cubicBezTo>
                    <a:pt x="1" y="5122"/>
                    <a:pt x="1501" y="6623"/>
                    <a:pt x="3328" y="6623"/>
                  </a:cubicBezTo>
                  <a:cubicBezTo>
                    <a:pt x="5155" y="6623"/>
                    <a:pt x="6655" y="5122"/>
                    <a:pt x="6655" y="3295"/>
                  </a:cubicBezTo>
                  <a:cubicBezTo>
                    <a:pt x="6655" y="1501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80;p40">
              <a:extLst>
                <a:ext uri="{FF2B5EF4-FFF2-40B4-BE49-F238E27FC236}">
                  <a16:creationId xmlns:a16="http://schemas.microsoft.com/office/drawing/2014/main" id="{8C3D4C73-BCE9-42B0-9BD6-8783A9A40658}"/>
                </a:ext>
              </a:extLst>
            </p:cNvPr>
            <p:cNvSpPr/>
            <p:nvPr/>
          </p:nvSpPr>
          <p:spPr>
            <a:xfrm>
              <a:off x="2689500" y="4176150"/>
              <a:ext cx="1664450" cy="164750"/>
            </a:xfrm>
            <a:custGeom>
              <a:avLst/>
              <a:gdLst/>
              <a:ahLst/>
              <a:cxnLst/>
              <a:rect l="l" t="t" r="r" b="b"/>
              <a:pathLst>
                <a:path w="66578" h="6590" extrusionOk="0">
                  <a:moveTo>
                    <a:pt x="3295" y="0"/>
                  </a:moveTo>
                  <a:cubicBezTo>
                    <a:pt x="1468" y="0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63283" y="6590"/>
                  </a:lnTo>
                  <a:cubicBezTo>
                    <a:pt x="65110" y="6590"/>
                    <a:pt x="66577" y="5122"/>
                    <a:pt x="66577" y="3295"/>
                  </a:cubicBezTo>
                  <a:cubicBezTo>
                    <a:pt x="66577" y="1468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81;p40">
              <a:extLst>
                <a:ext uri="{FF2B5EF4-FFF2-40B4-BE49-F238E27FC236}">
                  <a16:creationId xmlns:a16="http://schemas.microsoft.com/office/drawing/2014/main" id="{6FEF6AF3-9796-4A83-A6B0-7C738FEE904A}"/>
                </a:ext>
              </a:extLst>
            </p:cNvPr>
            <p:cNvSpPr/>
            <p:nvPr/>
          </p:nvSpPr>
          <p:spPr>
            <a:xfrm>
              <a:off x="3482975" y="4528450"/>
              <a:ext cx="1752525" cy="165550"/>
            </a:xfrm>
            <a:custGeom>
              <a:avLst/>
              <a:gdLst/>
              <a:ahLst/>
              <a:cxnLst/>
              <a:rect l="l" t="t" r="r" b="b"/>
              <a:pathLst>
                <a:path w="70101" h="6622" extrusionOk="0">
                  <a:moveTo>
                    <a:pt x="3328" y="0"/>
                  </a:moveTo>
                  <a:cubicBezTo>
                    <a:pt x="1501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328" y="6622"/>
                  </a:cubicBezTo>
                  <a:lnTo>
                    <a:pt x="66806" y="6622"/>
                  </a:lnTo>
                  <a:cubicBezTo>
                    <a:pt x="68633" y="6622"/>
                    <a:pt x="70101" y="5121"/>
                    <a:pt x="70101" y="3295"/>
                  </a:cubicBezTo>
                  <a:cubicBezTo>
                    <a:pt x="70101" y="1501"/>
                    <a:pt x="68633" y="0"/>
                    <a:pt x="668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82;p40">
              <a:extLst>
                <a:ext uri="{FF2B5EF4-FFF2-40B4-BE49-F238E27FC236}">
                  <a16:creationId xmlns:a16="http://schemas.microsoft.com/office/drawing/2014/main" id="{5B9D0977-5283-4E39-9C04-9AB1D53C7FF4}"/>
                </a:ext>
              </a:extLst>
            </p:cNvPr>
            <p:cNvSpPr/>
            <p:nvPr/>
          </p:nvSpPr>
          <p:spPr>
            <a:xfrm>
              <a:off x="2689500" y="4528450"/>
              <a:ext cx="606750" cy="165550"/>
            </a:xfrm>
            <a:custGeom>
              <a:avLst/>
              <a:gdLst/>
              <a:ahLst/>
              <a:cxnLst/>
              <a:rect l="l" t="t" r="r" b="b"/>
              <a:pathLst>
                <a:path w="24270" h="6622" extrusionOk="0">
                  <a:moveTo>
                    <a:pt x="3295" y="0"/>
                  </a:moveTo>
                  <a:cubicBezTo>
                    <a:pt x="1468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295" y="6622"/>
                  </a:cubicBezTo>
                  <a:lnTo>
                    <a:pt x="20942" y="6622"/>
                  </a:lnTo>
                  <a:cubicBezTo>
                    <a:pt x="22769" y="6622"/>
                    <a:pt x="24269" y="5121"/>
                    <a:pt x="24269" y="3295"/>
                  </a:cubicBezTo>
                  <a:cubicBezTo>
                    <a:pt x="24269" y="1501"/>
                    <a:pt x="22769" y="0"/>
                    <a:pt x="20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83;p40">
              <a:extLst>
                <a:ext uri="{FF2B5EF4-FFF2-40B4-BE49-F238E27FC236}">
                  <a16:creationId xmlns:a16="http://schemas.microsoft.com/office/drawing/2014/main" id="{220E47FF-8834-4D3A-9EB2-4134FC453918}"/>
                </a:ext>
              </a:extLst>
            </p:cNvPr>
            <p:cNvSpPr/>
            <p:nvPr/>
          </p:nvSpPr>
          <p:spPr>
            <a:xfrm>
              <a:off x="1543725" y="3999175"/>
              <a:ext cx="605925" cy="606750"/>
            </a:xfrm>
            <a:custGeom>
              <a:avLst/>
              <a:gdLst/>
              <a:ahLst/>
              <a:cxnLst/>
              <a:rect l="l" t="t" r="r" b="b"/>
              <a:pathLst>
                <a:path w="24237" h="24270" extrusionOk="0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3"/>
                    <a:pt x="12102" y="6623"/>
                  </a:cubicBezTo>
                  <a:cubicBezTo>
                    <a:pt x="15136" y="6623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70"/>
                    <a:pt x="12102" y="24270"/>
                  </a:cubicBezTo>
                  <a:cubicBezTo>
                    <a:pt x="18789" y="24270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84;p40">
              <a:extLst>
                <a:ext uri="{FF2B5EF4-FFF2-40B4-BE49-F238E27FC236}">
                  <a16:creationId xmlns:a16="http://schemas.microsoft.com/office/drawing/2014/main" id="{52BBAB65-8C90-43F9-9715-2D0AE7D30A1D}"/>
                </a:ext>
              </a:extLst>
            </p:cNvPr>
            <p:cNvSpPr/>
            <p:nvPr/>
          </p:nvSpPr>
          <p:spPr>
            <a:xfrm>
              <a:off x="1763900" y="4704575"/>
              <a:ext cx="166400" cy="165575"/>
            </a:xfrm>
            <a:custGeom>
              <a:avLst/>
              <a:gdLst/>
              <a:ahLst/>
              <a:cxnLst/>
              <a:rect l="l" t="t" r="r" b="b"/>
              <a:pathLst>
                <a:path w="6656" h="6623" extrusionOk="0">
                  <a:moveTo>
                    <a:pt x="3295" y="1"/>
                  </a:moveTo>
                  <a:cubicBezTo>
                    <a:pt x="1469" y="1"/>
                    <a:pt x="1" y="1502"/>
                    <a:pt x="1" y="3328"/>
                  </a:cubicBezTo>
                  <a:cubicBezTo>
                    <a:pt x="1" y="5155"/>
                    <a:pt x="1501" y="6623"/>
                    <a:pt x="3328" y="6623"/>
                  </a:cubicBezTo>
                  <a:cubicBezTo>
                    <a:pt x="5155" y="6623"/>
                    <a:pt x="6655" y="5155"/>
                    <a:pt x="6655" y="3328"/>
                  </a:cubicBezTo>
                  <a:cubicBezTo>
                    <a:pt x="6655" y="1502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85;p40">
              <a:extLst>
                <a:ext uri="{FF2B5EF4-FFF2-40B4-BE49-F238E27FC236}">
                  <a16:creationId xmlns:a16="http://schemas.microsoft.com/office/drawing/2014/main" id="{364F43A1-7F1F-4188-AEDD-797B96DDDA9A}"/>
                </a:ext>
              </a:extLst>
            </p:cNvPr>
            <p:cNvSpPr/>
            <p:nvPr/>
          </p:nvSpPr>
          <p:spPr>
            <a:xfrm>
              <a:off x="1190625" y="2148000"/>
              <a:ext cx="5224075" cy="2986375"/>
            </a:xfrm>
            <a:custGeom>
              <a:avLst/>
              <a:gdLst/>
              <a:ahLst/>
              <a:cxnLst/>
              <a:rect l="l" t="t" r="r" b="b"/>
              <a:pathLst>
                <a:path w="208963" h="119455" extrusionOk="0">
                  <a:moveTo>
                    <a:pt x="45864" y="6590"/>
                  </a:moveTo>
                  <a:lnTo>
                    <a:pt x="45864" y="49387"/>
                  </a:lnTo>
                  <a:lnTo>
                    <a:pt x="6850" y="49387"/>
                  </a:lnTo>
                  <a:cubicBezTo>
                    <a:pt x="6720" y="49387"/>
                    <a:pt x="6622" y="49257"/>
                    <a:pt x="6622" y="49159"/>
                  </a:cubicBezTo>
                  <a:lnTo>
                    <a:pt x="6622" y="6818"/>
                  </a:lnTo>
                  <a:cubicBezTo>
                    <a:pt x="6622" y="6720"/>
                    <a:pt x="6720" y="6590"/>
                    <a:pt x="6850" y="6590"/>
                  </a:cubicBezTo>
                  <a:close/>
                  <a:moveTo>
                    <a:pt x="179670" y="6623"/>
                  </a:moveTo>
                  <a:cubicBezTo>
                    <a:pt x="179768" y="6623"/>
                    <a:pt x="179866" y="6720"/>
                    <a:pt x="179866" y="6818"/>
                  </a:cubicBezTo>
                  <a:lnTo>
                    <a:pt x="179866" y="41167"/>
                  </a:lnTo>
                  <a:lnTo>
                    <a:pt x="171417" y="32718"/>
                  </a:lnTo>
                  <a:cubicBezTo>
                    <a:pt x="170784" y="32086"/>
                    <a:pt x="169933" y="31745"/>
                    <a:pt x="169067" y="31745"/>
                  </a:cubicBezTo>
                  <a:cubicBezTo>
                    <a:pt x="168638" y="31745"/>
                    <a:pt x="168207" y="31828"/>
                    <a:pt x="167797" y="32001"/>
                  </a:cubicBezTo>
                  <a:cubicBezTo>
                    <a:pt x="166590" y="32490"/>
                    <a:pt x="165774" y="33697"/>
                    <a:pt x="165774" y="35034"/>
                  </a:cubicBezTo>
                  <a:lnTo>
                    <a:pt x="165774" y="49387"/>
                  </a:lnTo>
                  <a:lnTo>
                    <a:pt x="52453" y="49387"/>
                  </a:lnTo>
                  <a:lnTo>
                    <a:pt x="52453" y="6623"/>
                  </a:lnTo>
                  <a:close/>
                  <a:moveTo>
                    <a:pt x="172396" y="43026"/>
                  </a:moveTo>
                  <a:lnTo>
                    <a:pt x="198753" y="69416"/>
                  </a:lnTo>
                  <a:lnTo>
                    <a:pt x="191544" y="70884"/>
                  </a:lnTo>
                  <a:cubicBezTo>
                    <a:pt x="190598" y="71079"/>
                    <a:pt x="189750" y="71699"/>
                    <a:pt x="189293" y="72547"/>
                  </a:cubicBezTo>
                  <a:cubicBezTo>
                    <a:pt x="188836" y="73428"/>
                    <a:pt x="188771" y="74472"/>
                    <a:pt x="189163" y="75385"/>
                  </a:cubicBezTo>
                  <a:lnTo>
                    <a:pt x="200188" y="101970"/>
                  </a:lnTo>
                  <a:lnTo>
                    <a:pt x="194414" y="104352"/>
                  </a:lnTo>
                  <a:lnTo>
                    <a:pt x="183389" y="77766"/>
                  </a:lnTo>
                  <a:cubicBezTo>
                    <a:pt x="183030" y="76853"/>
                    <a:pt x="182247" y="76168"/>
                    <a:pt x="181334" y="75875"/>
                  </a:cubicBezTo>
                  <a:cubicBezTo>
                    <a:pt x="181008" y="75777"/>
                    <a:pt x="180681" y="75711"/>
                    <a:pt x="180355" y="75711"/>
                  </a:cubicBezTo>
                  <a:cubicBezTo>
                    <a:pt x="179703" y="75711"/>
                    <a:pt x="179083" y="75907"/>
                    <a:pt x="178529" y="76266"/>
                  </a:cubicBezTo>
                  <a:lnTo>
                    <a:pt x="172396" y="80278"/>
                  </a:lnTo>
                  <a:lnTo>
                    <a:pt x="172396" y="43026"/>
                  </a:lnTo>
                  <a:close/>
                  <a:moveTo>
                    <a:pt x="45864" y="70101"/>
                  </a:moveTo>
                  <a:lnTo>
                    <a:pt x="45864" y="112865"/>
                  </a:lnTo>
                  <a:lnTo>
                    <a:pt x="6850" y="112865"/>
                  </a:lnTo>
                  <a:cubicBezTo>
                    <a:pt x="6720" y="112865"/>
                    <a:pt x="6622" y="112768"/>
                    <a:pt x="6622" y="112637"/>
                  </a:cubicBezTo>
                  <a:lnTo>
                    <a:pt x="6622" y="70329"/>
                  </a:lnTo>
                  <a:cubicBezTo>
                    <a:pt x="6622" y="70199"/>
                    <a:pt x="6720" y="70101"/>
                    <a:pt x="6850" y="70101"/>
                  </a:cubicBezTo>
                  <a:close/>
                  <a:moveTo>
                    <a:pt x="165774" y="70101"/>
                  </a:moveTo>
                  <a:lnTo>
                    <a:pt x="165774" y="86411"/>
                  </a:lnTo>
                  <a:cubicBezTo>
                    <a:pt x="165774" y="87618"/>
                    <a:pt x="166427" y="88727"/>
                    <a:pt x="167503" y="89314"/>
                  </a:cubicBezTo>
                  <a:cubicBezTo>
                    <a:pt x="167999" y="89584"/>
                    <a:pt x="168543" y="89716"/>
                    <a:pt x="169085" y="89716"/>
                  </a:cubicBezTo>
                  <a:cubicBezTo>
                    <a:pt x="169719" y="89716"/>
                    <a:pt x="170350" y="89535"/>
                    <a:pt x="170895" y="89183"/>
                  </a:cubicBezTo>
                  <a:lnTo>
                    <a:pt x="178822" y="83964"/>
                  </a:lnTo>
                  <a:lnTo>
                    <a:pt x="179866" y="86541"/>
                  </a:lnTo>
                  <a:lnTo>
                    <a:pt x="179866" y="112637"/>
                  </a:lnTo>
                  <a:cubicBezTo>
                    <a:pt x="179866" y="112768"/>
                    <a:pt x="179768" y="112865"/>
                    <a:pt x="179670" y="112865"/>
                  </a:cubicBezTo>
                  <a:lnTo>
                    <a:pt x="52453" y="112865"/>
                  </a:lnTo>
                  <a:lnTo>
                    <a:pt x="52453" y="70101"/>
                  </a:lnTo>
                  <a:close/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65774" y="55976"/>
                  </a:lnTo>
                  <a:lnTo>
                    <a:pt x="165774" y="63479"/>
                  </a:lnTo>
                  <a:lnTo>
                    <a:pt x="6818" y="63479"/>
                  </a:lnTo>
                  <a:cubicBezTo>
                    <a:pt x="3066" y="63479"/>
                    <a:pt x="0" y="66545"/>
                    <a:pt x="0" y="70329"/>
                  </a:cubicBezTo>
                  <a:lnTo>
                    <a:pt x="0" y="112637"/>
                  </a:lnTo>
                  <a:cubicBezTo>
                    <a:pt x="0" y="116421"/>
                    <a:pt x="3066" y="119455"/>
                    <a:pt x="6818" y="119455"/>
                  </a:cubicBezTo>
                  <a:lnTo>
                    <a:pt x="179670" y="119455"/>
                  </a:lnTo>
                  <a:cubicBezTo>
                    <a:pt x="183421" y="119455"/>
                    <a:pt x="186488" y="116421"/>
                    <a:pt x="186488" y="112637"/>
                  </a:cubicBezTo>
                  <a:lnTo>
                    <a:pt x="186488" y="102492"/>
                  </a:lnTo>
                  <a:lnTo>
                    <a:pt x="189587" y="109962"/>
                  </a:lnTo>
                  <a:cubicBezTo>
                    <a:pt x="189913" y="110745"/>
                    <a:pt x="190565" y="111398"/>
                    <a:pt x="191348" y="111756"/>
                  </a:cubicBezTo>
                  <a:cubicBezTo>
                    <a:pt x="191772" y="111919"/>
                    <a:pt x="192196" y="111985"/>
                    <a:pt x="192620" y="111985"/>
                  </a:cubicBezTo>
                  <a:cubicBezTo>
                    <a:pt x="193044" y="111985"/>
                    <a:pt x="193501" y="111919"/>
                    <a:pt x="193892" y="111756"/>
                  </a:cubicBezTo>
                  <a:lnTo>
                    <a:pt x="205766" y="106831"/>
                  </a:lnTo>
                  <a:cubicBezTo>
                    <a:pt x="207462" y="106113"/>
                    <a:pt x="208245" y="104189"/>
                    <a:pt x="207560" y="102492"/>
                  </a:cubicBezTo>
                  <a:lnTo>
                    <a:pt x="196796" y="76560"/>
                  </a:lnTo>
                  <a:lnTo>
                    <a:pt x="206125" y="74668"/>
                  </a:lnTo>
                  <a:cubicBezTo>
                    <a:pt x="207299" y="74439"/>
                    <a:pt x="208278" y="73559"/>
                    <a:pt x="208637" y="72384"/>
                  </a:cubicBezTo>
                  <a:cubicBezTo>
                    <a:pt x="208963" y="71210"/>
                    <a:pt x="208669" y="69938"/>
                    <a:pt x="207789" y="69090"/>
                  </a:cubicBezTo>
                  <a:lnTo>
                    <a:pt x="186488" y="47789"/>
                  </a:lnTo>
                  <a:lnTo>
                    <a:pt x="186488" y="6818"/>
                  </a:lnTo>
                  <a:cubicBezTo>
                    <a:pt x="186488" y="3067"/>
                    <a:pt x="183421" y="1"/>
                    <a:pt x="1796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228;p40">
            <a:extLst>
              <a:ext uri="{FF2B5EF4-FFF2-40B4-BE49-F238E27FC236}">
                <a16:creationId xmlns:a16="http://schemas.microsoft.com/office/drawing/2014/main" id="{6DC045A0-446D-4065-B9AA-C48092E59760}"/>
              </a:ext>
            </a:extLst>
          </p:cNvPr>
          <p:cNvSpPr/>
          <p:nvPr/>
        </p:nvSpPr>
        <p:spPr>
          <a:xfrm>
            <a:off x="3656639" y="2290089"/>
            <a:ext cx="3132369" cy="921743"/>
          </a:xfrm>
          <a:custGeom>
            <a:avLst/>
            <a:gdLst/>
            <a:ahLst/>
            <a:cxnLst/>
            <a:rect l="l" t="t" r="r" b="b"/>
            <a:pathLst>
              <a:path w="70780" h="20828" extrusionOk="0">
                <a:moveTo>
                  <a:pt x="1" y="0"/>
                </a:moveTo>
                <a:lnTo>
                  <a:pt x="1" y="20827"/>
                </a:lnTo>
                <a:lnTo>
                  <a:pt x="10492" y="20827"/>
                </a:lnTo>
                <a:lnTo>
                  <a:pt x="10492" y="20564"/>
                </a:lnTo>
                <a:lnTo>
                  <a:pt x="265" y="20564"/>
                </a:lnTo>
                <a:lnTo>
                  <a:pt x="265" y="264"/>
                </a:lnTo>
                <a:lnTo>
                  <a:pt x="20568" y="264"/>
                </a:lnTo>
                <a:lnTo>
                  <a:pt x="20568" y="7738"/>
                </a:lnTo>
                <a:lnTo>
                  <a:pt x="70516" y="7738"/>
                </a:lnTo>
                <a:lnTo>
                  <a:pt x="70516" y="19514"/>
                </a:lnTo>
                <a:lnTo>
                  <a:pt x="51941" y="19514"/>
                </a:lnTo>
                <a:lnTo>
                  <a:pt x="51941" y="19778"/>
                </a:lnTo>
                <a:lnTo>
                  <a:pt x="70779" y="19778"/>
                </a:lnTo>
                <a:lnTo>
                  <a:pt x="70779" y="7478"/>
                </a:lnTo>
                <a:lnTo>
                  <a:pt x="20828" y="7478"/>
                </a:lnTo>
                <a:lnTo>
                  <a:pt x="20828" y="0"/>
                </a:ln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229;p40">
            <a:extLst>
              <a:ext uri="{FF2B5EF4-FFF2-40B4-BE49-F238E27FC236}">
                <a16:creationId xmlns:a16="http://schemas.microsoft.com/office/drawing/2014/main" id="{D6C94D7B-2B49-426E-801C-A2A3162EA36C}"/>
              </a:ext>
            </a:extLst>
          </p:cNvPr>
          <p:cNvSpPr/>
          <p:nvPr/>
        </p:nvSpPr>
        <p:spPr>
          <a:xfrm>
            <a:off x="4694692" y="3294513"/>
            <a:ext cx="629970" cy="629926"/>
          </a:xfrm>
          <a:custGeom>
            <a:avLst/>
            <a:gdLst/>
            <a:ahLst/>
            <a:cxnLst/>
            <a:rect l="l" t="t" r="r" b="b"/>
            <a:pathLst>
              <a:path w="14235" h="14234" extrusionOk="0">
                <a:moveTo>
                  <a:pt x="1" y="0"/>
                </a:moveTo>
                <a:lnTo>
                  <a:pt x="1" y="14234"/>
                </a:lnTo>
                <a:lnTo>
                  <a:pt x="14234" y="14234"/>
                </a:lnTo>
                <a:lnTo>
                  <a:pt x="14234" y="0"/>
                </a:ln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1" name="Google Shape;1235;p40">
            <a:extLst>
              <a:ext uri="{FF2B5EF4-FFF2-40B4-BE49-F238E27FC236}">
                <a16:creationId xmlns:a16="http://schemas.microsoft.com/office/drawing/2014/main" id="{505F5F20-0EE3-4B5D-BF44-48FDC541B55E}"/>
              </a:ext>
            </a:extLst>
          </p:cNvPr>
          <p:cNvGrpSpPr/>
          <p:nvPr/>
        </p:nvGrpSpPr>
        <p:grpSpPr>
          <a:xfrm>
            <a:off x="4794351" y="3435324"/>
            <a:ext cx="459290" cy="321215"/>
            <a:chOff x="1190625" y="1022625"/>
            <a:chExt cx="5219200" cy="3650175"/>
          </a:xfrm>
        </p:grpSpPr>
        <p:sp>
          <p:nvSpPr>
            <p:cNvPr id="172" name="Google Shape;1236;p40">
              <a:extLst>
                <a:ext uri="{FF2B5EF4-FFF2-40B4-BE49-F238E27FC236}">
                  <a16:creationId xmlns:a16="http://schemas.microsoft.com/office/drawing/2014/main" id="{D9B2D39A-7833-465B-8807-3D5F07222611}"/>
                </a:ext>
              </a:extLst>
            </p:cNvPr>
            <p:cNvSpPr/>
            <p:nvPr/>
          </p:nvSpPr>
          <p:spPr>
            <a:xfrm>
              <a:off x="1190625" y="1022625"/>
              <a:ext cx="5219200" cy="3650175"/>
            </a:xfrm>
            <a:custGeom>
              <a:avLst/>
              <a:gdLst/>
              <a:ahLst/>
              <a:cxnLst/>
              <a:rect l="l" t="t" r="r" b="b"/>
              <a:pathLst>
                <a:path w="208768" h="146007" extrusionOk="0">
                  <a:moveTo>
                    <a:pt x="62532" y="6524"/>
                  </a:moveTo>
                  <a:cubicBezTo>
                    <a:pt x="62663" y="6524"/>
                    <a:pt x="62761" y="6622"/>
                    <a:pt x="62761" y="6753"/>
                  </a:cubicBezTo>
                  <a:lnTo>
                    <a:pt x="62761" y="49452"/>
                  </a:lnTo>
                  <a:lnTo>
                    <a:pt x="57378" y="45864"/>
                  </a:lnTo>
                  <a:cubicBezTo>
                    <a:pt x="56824" y="45505"/>
                    <a:pt x="56204" y="45342"/>
                    <a:pt x="55584" y="45342"/>
                  </a:cubicBezTo>
                  <a:cubicBezTo>
                    <a:pt x="54932" y="45342"/>
                    <a:pt x="54312" y="45505"/>
                    <a:pt x="53758" y="45864"/>
                  </a:cubicBezTo>
                  <a:lnTo>
                    <a:pt x="48375" y="49452"/>
                  </a:lnTo>
                  <a:lnTo>
                    <a:pt x="48375" y="6753"/>
                  </a:lnTo>
                  <a:cubicBezTo>
                    <a:pt x="48375" y="6622"/>
                    <a:pt x="48473" y="6524"/>
                    <a:pt x="48604" y="6524"/>
                  </a:cubicBezTo>
                  <a:close/>
                  <a:moveTo>
                    <a:pt x="174321" y="27466"/>
                  </a:moveTo>
                  <a:lnTo>
                    <a:pt x="174321" y="111560"/>
                  </a:lnTo>
                  <a:lnTo>
                    <a:pt x="34447" y="111560"/>
                  </a:lnTo>
                  <a:lnTo>
                    <a:pt x="34447" y="27466"/>
                  </a:lnTo>
                  <a:lnTo>
                    <a:pt x="41851" y="27466"/>
                  </a:lnTo>
                  <a:lnTo>
                    <a:pt x="41851" y="55585"/>
                  </a:lnTo>
                  <a:cubicBezTo>
                    <a:pt x="41851" y="56791"/>
                    <a:pt x="42504" y="57868"/>
                    <a:pt x="43580" y="58455"/>
                  </a:cubicBezTo>
                  <a:cubicBezTo>
                    <a:pt x="44053" y="58706"/>
                    <a:pt x="44579" y="58830"/>
                    <a:pt x="45104" y="58830"/>
                  </a:cubicBezTo>
                  <a:cubicBezTo>
                    <a:pt x="45739" y="58830"/>
                    <a:pt x="46372" y="58649"/>
                    <a:pt x="46907" y="58292"/>
                  </a:cubicBezTo>
                  <a:lnTo>
                    <a:pt x="55584" y="52518"/>
                  </a:lnTo>
                  <a:lnTo>
                    <a:pt x="64229" y="58292"/>
                  </a:lnTo>
                  <a:cubicBezTo>
                    <a:pt x="64750" y="58651"/>
                    <a:pt x="65403" y="58847"/>
                    <a:pt x="66023" y="58847"/>
                  </a:cubicBezTo>
                  <a:cubicBezTo>
                    <a:pt x="66545" y="58847"/>
                    <a:pt x="67099" y="58716"/>
                    <a:pt x="67588" y="58455"/>
                  </a:cubicBezTo>
                  <a:cubicBezTo>
                    <a:pt x="68632" y="57868"/>
                    <a:pt x="69285" y="56791"/>
                    <a:pt x="69285" y="55585"/>
                  </a:cubicBezTo>
                  <a:lnTo>
                    <a:pt x="69285" y="27466"/>
                  </a:lnTo>
                  <a:close/>
                  <a:moveTo>
                    <a:pt x="181105" y="13505"/>
                  </a:moveTo>
                  <a:cubicBezTo>
                    <a:pt x="185052" y="13505"/>
                    <a:pt x="188282" y="16734"/>
                    <a:pt x="188282" y="20714"/>
                  </a:cubicBezTo>
                  <a:lnTo>
                    <a:pt x="188282" y="125522"/>
                  </a:lnTo>
                  <a:lnTo>
                    <a:pt x="20485" y="125522"/>
                  </a:lnTo>
                  <a:lnTo>
                    <a:pt x="20485" y="20714"/>
                  </a:lnTo>
                  <a:cubicBezTo>
                    <a:pt x="20485" y="16734"/>
                    <a:pt x="23715" y="13505"/>
                    <a:pt x="27662" y="13505"/>
                  </a:cubicBezTo>
                  <a:lnTo>
                    <a:pt x="41851" y="13505"/>
                  </a:lnTo>
                  <a:lnTo>
                    <a:pt x="41851" y="20910"/>
                  </a:lnTo>
                  <a:lnTo>
                    <a:pt x="31152" y="20910"/>
                  </a:lnTo>
                  <a:cubicBezTo>
                    <a:pt x="29358" y="20910"/>
                    <a:pt x="27890" y="22378"/>
                    <a:pt x="27890" y="24204"/>
                  </a:cubicBezTo>
                  <a:lnTo>
                    <a:pt x="27890" y="114855"/>
                  </a:lnTo>
                  <a:cubicBezTo>
                    <a:pt x="27890" y="116649"/>
                    <a:pt x="29358" y="118117"/>
                    <a:pt x="31152" y="118117"/>
                  </a:cubicBezTo>
                  <a:lnTo>
                    <a:pt x="177615" y="118117"/>
                  </a:lnTo>
                  <a:cubicBezTo>
                    <a:pt x="179409" y="118117"/>
                    <a:pt x="180877" y="116649"/>
                    <a:pt x="180877" y="114855"/>
                  </a:cubicBezTo>
                  <a:lnTo>
                    <a:pt x="180877" y="24204"/>
                  </a:lnTo>
                  <a:cubicBezTo>
                    <a:pt x="180877" y="22378"/>
                    <a:pt x="179409" y="20910"/>
                    <a:pt x="177615" y="20910"/>
                  </a:cubicBezTo>
                  <a:lnTo>
                    <a:pt x="69285" y="20910"/>
                  </a:lnTo>
                  <a:lnTo>
                    <a:pt x="69285" y="13505"/>
                  </a:lnTo>
                  <a:close/>
                  <a:moveTo>
                    <a:pt x="202243" y="132046"/>
                  </a:moveTo>
                  <a:lnTo>
                    <a:pt x="202243" y="133122"/>
                  </a:lnTo>
                  <a:cubicBezTo>
                    <a:pt x="202243" y="133220"/>
                    <a:pt x="202178" y="133318"/>
                    <a:pt x="202080" y="133350"/>
                  </a:cubicBezTo>
                  <a:lnTo>
                    <a:pt x="184889" y="138243"/>
                  </a:lnTo>
                  <a:cubicBezTo>
                    <a:pt x="182051" y="139059"/>
                    <a:pt x="179148" y="139483"/>
                    <a:pt x="176213" y="139483"/>
                  </a:cubicBezTo>
                  <a:lnTo>
                    <a:pt x="32555" y="139483"/>
                  </a:lnTo>
                  <a:cubicBezTo>
                    <a:pt x="29619" y="139483"/>
                    <a:pt x="26716" y="139059"/>
                    <a:pt x="23878" y="138243"/>
                  </a:cubicBezTo>
                  <a:lnTo>
                    <a:pt x="6687" y="133350"/>
                  </a:lnTo>
                  <a:cubicBezTo>
                    <a:pt x="6589" y="133318"/>
                    <a:pt x="6524" y="133220"/>
                    <a:pt x="6524" y="133122"/>
                  </a:cubicBezTo>
                  <a:lnTo>
                    <a:pt x="6524" y="132046"/>
                  </a:lnTo>
                  <a:close/>
                  <a:moveTo>
                    <a:pt x="48604" y="0"/>
                  </a:moveTo>
                  <a:cubicBezTo>
                    <a:pt x="44885" y="0"/>
                    <a:pt x="41851" y="3034"/>
                    <a:pt x="41851" y="6753"/>
                  </a:cubicBezTo>
                  <a:lnTo>
                    <a:pt x="41851" y="6981"/>
                  </a:lnTo>
                  <a:lnTo>
                    <a:pt x="27662" y="6981"/>
                  </a:lnTo>
                  <a:cubicBezTo>
                    <a:pt x="20094" y="6981"/>
                    <a:pt x="13961" y="13146"/>
                    <a:pt x="13961" y="20714"/>
                  </a:cubicBezTo>
                  <a:lnTo>
                    <a:pt x="13961" y="125522"/>
                  </a:lnTo>
                  <a:lnTo>
                    <a:pt x="3262" y="125522"/>
                  </a:lnTo>
                  <a:cubicBezTo>
                    <a:pt x="1468" y="125522"/>
                    <a:pt x="0" y="126989"/>
                    <a:pt x="0" y="128784"/>
                  </a:cubicBezTo>
                  <a:lnTo>
                    <a:pt x="0" y="133122"/>
                  </a:lnTo>
                  <a:cubicBezTo>
                    <a:pt x="0" y="136123"/>
                    <a:pt x="2022" y="138798"/>
                    <a:pt x="4893" y="139646"/>
                  </a:cubicBezTo>
                  <a:lnTo>
                    <a:pt x="22084" y="144539"/>
                  </a:lnTo>
                  <a:cubicBezTo>
                    <a:pt x="25476" y="145518"/>
                    <a:pt x="28999" y="146007"/>
                    <a:pt x="32555" y="146007"/>
                  </a:cubicBezTo>
                  <a:lnTo>
                    <a:pt x="176213" y="146007"/>
                  </a:lnTo>
                  <a:cubicBezTo>
                    <a:pt x="179768" y="146007"/>
                    <a:pt x="183291" y="145518"/>
                    <a:pt x="186683" y="144539"/>
                  </a:cubicBezTo>
                  <a:lnTo>
                    <a:pt x="203874" y="139646"/>
                  </a:lnTo>
                  <a:cubicBezTo>
                    <a:pt x="206745" y="138798"/>
                    <a:pt x="208767" y="136123"/>
                    <a:pt x="208767" y="133122"/>
                  </a:cubicBezTo>
                  <a:lnTo>
                    <a:pt x="208767" y="128784"/>
                  </a:lnTo>
                  <a:cubicBezTo>
                    <a:pt x="208767" y="126989"/>
                    <a:pt x="207299" y="125522"/>
                    <a:pt x="205505" y="125522"/>
                  </a:cubicBezTo>
                  <a:lnTo>
                    <a:pt x="194806" y="125522"/>
                  </a:lnTo>
                  <a:lnTo>
                    <a:pt x="194806" y="20714"/>
                  </a:lnTo>
                  <a:cubicBezTo>
                    <a:pt x="194806" y="13146"/>
                    <a:pt x="188673" y="6981"/>
                    <a:pt x="181105" y="6981"/>
                  </a:cubicBezTo>
                  <a:lnTo>
                    <a:pt x="69285" y="6981"/>
                  </a:lnTo>
                  <a:lnTo>
                    <a:pt x="69285" y="6753"/>
                  </a:lnTo>
                  <a:cubicBezTo>
                    <a:pt x="69285" y="3034"/>
                    <a:pt x="66284" y="0"/>
                    <a:pt x="625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37;p40">
              <a:extLst>
                <a:ext uri="{FF2B5EF4-FFF2-40B4-BE49-F238E27FC236}">
                  <a16:creationId xmlns:a16="http://schemas.microsoft.com/office/drawing/2014/main" id="{82B6743A-8625-4245-B98A-16B9E8345964}"/>
                </a:ext>
              </a:extLst>
            </p:cNvPr>
            <p:cNvSpPr/>
            <p:nvPr/>
          </p:nvSpPr>
          <p:spPr>
            <a:xfrm>
              <a:off x="3108650" y="1981650"/>
              <a:ext cx="1209425" cy="163125"/>
            </a:xfrm>
            <a:custGeom>
              <a:avLst/>
              <a:gdLst/>
              <a:ahLst/>
              <a:cxnLst/>
              <a:rect l="l" t="t" r="r" b="b"/>
              <a:pathLst>
                <a:path w="48377" h="6525" extrusionOk="0">
                  <a:moveTo>
                    <a:pt x="3263" y="0"/>
                  </a:moveTo>
                  <a:cubicBezTo>
                    <a:pt x="1436" y="0"/>
                    <a:pt x="1" y="1468"/>
                    <a:pt x="1" y="3262"/>
                  </a:cubicBezTo>
                  <a:cubicBezTo>
                    <a:pt x="1" y="5056"/>
                    <a:pt x="1436" y="6524"/>
                    <a:pt x="3263" y="6524"/>
                  </a:cubicBezTo>
                  <a:lnTo>
                    <a:pt x="45082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0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38;p40">
              <a:extLst>
                <a:ext uri="{FF2B5EF4-FFF2-40B4-BE49-F238E27FC236}">
                  <a16:creationId xmlns:a16="http://schemas.microsoft.com/office/drawing/2014/main" id="{DE9E1920-4E9E-4C20-8431-7B98D13C5CD3}"/>
                </a:ext>
              </a:extLst>
            </p:cNvPr>
            <p:cNvSpPr/>
            <p:nvPr/>
          </p:nvSpPr>
          <p:spPr>
            <a:xfrm>
              <a:off x="4503150" y="198165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56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39;p40">
              <a:extLst>
                <a:ext uri="{FF2B5EF4-FFF2-40B4-BE49-F238E27FC236}">
                  <a16:creationId xmlns:a16="http://schemas.microsoft.com/office/drawing/2014/main" id="{13514FFD-1F4E-4E69-BBD0-218F3D905650}"/>
                </a:ext>
              </a:extLst>
            </p:cNvPr>
            <p:cNvSpPr/>
            <p:nvPr/>
          </p:nvSpPr>
          <p:spPr>
            <a:xfrm>
              <a:off x="3108650" y="2329850"/>
              <a:ext cx="337650" cy="163950"/>
            </a:xfrm>
            <a:custGeom>
              <a:avLst/>
              <a:gdLst/>
              <a:ahLst/>
              <a:cxnLst/>
              <a:rect l="l" t="t" r="r" b="b"/>
              <a:pathLst>
                <a:path w="13506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10244" y="6558"/>
                  </a:lnTo>
                  <a:cubicBezTo>
                    <a:pt x="12038" y="6558"/>
                    <a:pt x="13506" y="5090"/>
                    <a:pt x="13506" y="3296"/>
                  </a:cubicBezTo>
                  <a:cubicBezTo>
                    <a:pt x="13506" y="1469"/>
                    <a:pt x="12038" y="1"/>
                    <a:pt x="102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40;p40">
              <a:extLst>
                <a:ext uri="{FF2B5EF4-FFF2-40B4-BE49-F238E27FC236}">
                  <a16:creationId xmlns:a16="http://schemas.microsoft.com/office/drawing/2014/main" id="{1F7AF6AB-251A-40C0-9A54-6503BA6EC871}"/>
                </a:ext>
              </a:extLst>
            </p:cNvPr>
            <p:cNvSpPr/>
            <p:nvPr/>
          </p:nvSpPr>
          <p:spPr>
            <a:xfrm>
              <a:off x="4677675" y="2329850"/>
              <a:ext cx="685850" cy="163950"/>
            </a:xfrm>
            <a:custGeom>
              <a:avLst/>
              <a:gdLst/>
              <a:ahLst/>
              <a:cxnLst/>
              <a:rect l="l" t="t" r="r" b="b"/>
              <a:pathLst>
                <a:path w="27434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41;p40">
              <a:extLst>
                <a:ext uri="{FF2B5EF4-FFF2-40B4-BE49-F238E27FC236}">
                  <a16:creationId xmlns:a16="http://schemas.microsoft.com/office/drawing/2014/main" id="{68AD1014-7351-42B6-9CFC-C481208B33AC}"/>
                </a:ext>
              </a:extLst>
            </p:cNvPr>
            <p:cNvSpPr/>
            <p:nvPr/>
          </p:nvSpPr>
          <p:spPr>
            <a:xfrm>
              <a:off x="3631400" y="2329850"/>
              <a:ext cx="860375" cy="163950"/>
            </a:xfrm>
            <a:custGeom>
              <a:avLst/>
              <a:gdLst/>
              <a:ahLst/>
              <a:cxnLst/>
              <a:rect l="l" t="t" r="r" b="b"/>
              <a:pathLst>
                <a:path w="34415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42;p40">
              <a:extLst>
                <a:ext uri="{FF2B5EF4-FFF2-40B4-BE49-F238E27FC236}">
                  <a16:creationId xmlns:a16="http://schemas.microsoft.com/office/drawing/2014/main" id="{4E67272C-5C52-4491-A8DB-2275583AADA9}"/>
                </a:ext>
              </a:extLst>
            </p:cNvPr>
            <p:cNvSpPr/>
            <p:nvPr/>
          </p:nvSpPr>
          <p:spPr>
            <a:xfrm>
              <a:off x="2236900" y="267890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1152" y="6524"/>
                  </a:lnTo>
                  <a:cubicBezTo>
                    <a:pt x="32946" y="6524"/>
                    <a:pt x="34414" y="5056"/>
                    <a:pt x="34414" y="3262"/>
                  </a:cubicBezTo>
                  <a:cubicBezTo>
                    <a:pt x="34414" y="1468"/>
                    <a:pt x="32946" y="0"/>
                    <a:pt x="31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43;p40">
              <a:extLst>
                <a:ext uri="{FF2B5EF4-FFF2-40B4-BE49-F238E27FC236}">
                  <a16:creationId xmlns:a16="http://schemas.microsoft.com/office/drawing/2014/main" id="{5930693F-30D5-45CA-81B7-5D146D01D6B3}"/>
                </a:ext>
              </a:extLst>
            </p:cNvPr>
            <p:cNvSpPr/>
            <p:nvPr/>
          </p:nvSpPr>
          <p:spPr>
            <a:xfrm>
              <a:off x="4328650" y="2678900"/>
              <a:ext cx="1034875" cy="163125"/>
            </a:xfrm>
            <a:custGeom>
              <a:avLst/>
              <a:gdLst/>
              <a:ahLst/>
              <a:cxnLst/>
              <a:rect l="l" t="t" r="r" b="b"/>
              <a:pathLst>
                <a:path w="4139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8133" y="6524"/>
                  </a:lnTo>
                  <a:cubicBezTo>
                    <a:pt x="39927" y="6524"/>
                    <a:pt x="41395" y="5056"/>
                    <a:pt x="41395" y="3262"/>
                  </a:cubicBezTo>
                  <a:cubicBezTo>
                    <a:pt x="41395" y="1468"/>
                    <a:pt x="39927" y="0"/>
                    <a:pt x="381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44;p40">
              <a:extLst>
                <a:ext uri="{FF2B5EF4-FFF2-40B4-BE49-F238E27FC236}">
                  <a16:creationId xmlns:a16="http://schemas.microsoft.com/office/drawing/2014/main" id="{57E17F2D-3FE5-4E18-9371-045721870CD1}"/>
                </a:ext>
              </a:extLst>
            </p:cNvPr>
            <p:cNvSpPr/>
            <p:nvPr/>
          </p:nvSpPr>
          <p:spPr>
            <a:xfrm>
              <a:off x="3282350" y="2678900"/>
              <a:ext cx="861200" cy="163125"/>
            </a:xfrm>
            <a:custGeom>
              <a:avLst/>
              <a:gdLst/>
              <a:ahLst/>
              <a:cxnLst/>
              <a:rect l="l" t="t" r="r" b="b"/>
              <a:pathLst>
                <a:path w="34448" h="6525" extrusionOk="0">
                  <a:moveTo>
                    <a:pt x="3296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96" y="6524"/>
                  </a:cubicBezTo>
                  <a:lnTo>
                    <a:pt x="31186" y="6524"/>
                  </a:lnTo>
                  <a:cubicBezTo>
                    <a:pt x="32980" y="6524"/>
                    <a:pt x="34448" y="5056"/>
                    <a:pt x="34448" y="3262"/>
                  </a:cubicBezTo>
                  <a:cubicBezTo>
                    <a:pt x="34448" y="1468"/>
                    <a:pt x="32980" y="0"/>
                    <a:pt x="311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45;p40">
              <a:extLst>
                <a:ext uri="{FF2B5EF4-FFF2-40B4-BE49-F238E27FC236}">
                  <a16:creationId xmlns:a16="http://schemas.microsoft.com/office/drawing/2014/main" id="{4D0F2B00-ED3F-40B9-A31F-CF13EC682128}"/>
                </a:ext>
              </a:extLst>
            </p:cNvPr>
            <p:cNvSpPr/>
            <p:nvPr/>
          </p:nvSpPr>
          <p:spPr>
            <a:xfrm>
              <a:off x="2236900" y="3027100"/>
              <a:ext cx="1209400" cy="163950"/>
            </a:xfrm>
            <a:custGeom>
              <a:avLst/>
              <a:gdLst/>
              <a:ahLst/>
              <a:cxnLst/>
              <a:rect l="l" t="t" r="r" b="b"/>
              <a:pathLst>
                <a:path w="48376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45114" y="6558"/>
                  </a:lnTo>
                  <a:cubicBezTo>
                    <a:pt x="46908" y="6558"/>
                    <a:pt x="48376" y="5090"/>
                    <a:pt x="48376" y="3296"/>
                  </a:cubicBezTo>
                  <a:cubicBezTo>
                    <a:pt x="48376" y="1469"/>
                    <a:pt x="46908" y="1"/>
                    <a:pt x="45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46;p40">
              <a:extLst>
                <a:ext uri="{FF2B5EF4-FFF2-40B4-BE49-F238E27FC236}">
                  <a16:creationId xmlns:a16="http://schemas.microsoft.com/office/drawing/2014/main" id="{4283721B-5EBD-4517-B631-21D9FCC0045F}"/>
                </a:ext>
              </a:extLst>
            </p:cNvPr>
            <p:cNvSpPr/>
            <p:nvPr/>
          </p:nvSpPr>
          <p:spPr>
            <a:xfrm>
              <a:off x="4677675" y="3027100"/>
              <a:ext cx="685850" cy="163950"/>
            </a:xfrm>
            <a:custGeom>
              <a:avLst/>
              <a:gdLst/>
              <a:ahLst/>
              <a:cxnLst/>
              <a:rect l="l" t="t" r="r" b="b"/>
              <a:pathLst>
                <a:path w="27434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47;p40">
              <a:extLst>
                <a:ext uri="{FF2B5EF4-FFF2-40B4-BE49-F238E27FC236}">
                  <a16:creationId xmlns:a16="http://schemas.microsoft.com/office/drawing/2014/main" id="{AFD5FEA3-ABC7-4466-94FE-83A8C7BA6E7B}"/>
                </a:ext>
              </a:extLst>
            </p:cNvPr>
            <p:cNvSpPr/>
            <p:nvPr/>
          </p:nvSpPr>
          <p:spPr>
            <a:xfrm>
              <a:off x="3805900" y="337615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89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89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48;p40">
              <a:extLst>
                <a:ext uri="{FF2B5EF4-FFF2-40B4-BE49-F238E27FC236}">
                  <a16:creationId xmlns:a16="http://schemas.microsoft.com/office/drawing/2014/main" id="{17BB02B6-1366-45DC-A0D4-50A7A5440BAA}"/>
                </a:ext>
              </a:extLst>
            </p:cNvPr>
            <p:cNvSpPr/>
            <p:nvPr/>
          </p:nvSpPr>
          <p:spPr>
            <a:xfrm>
              <a:off x="4851375" y="3376150"/>
              <a:ext cx="512150" cy="163125"/>
            </a:xfrm>
            <a:custGeom>
              <a:avLst/>
              <a:gdLst/>
              <a:ahLst/>
              <a:cxnLst/>
              <a:rect l="l" t="t" r="r" b="b"/>
              <a:pathLst>
                <a:path w="20486" h="6525" extrusionOk="0">
                  <a:moveTo>
                    <a:pt x="3295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89"/>
                    <a:pt x="1468" y="6524"/>
                    <a:pt x="3295" y="6524"/>
                  </a:cubicBezTo>
                  <a:lnTo>
                    <a:pt x="17224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49;p40">
              <a:extLst>
                <a:ext uri="{FF2B5EF4-FFF2-40B4-BE49-F238E27FC236}">
                  <a16:creationId xmlns:a16="http://schemas.microsoft.com/office/drawing/2014/main" id="{B55D75EE-8582-4EDB-AA54-EC8C2884A184}"/>
                </a:ext>
              </a:extLst>
            </p:cNvPr>
            <p:cNvSpPr/>
            <p:nvPr/>
          </p:nvSpPr>
          <p:spPr>
            <a:xfrm>
              <a:off x="3631400" y="3027100"/>
              <a:ext cx="860375" cy="163950"/>
            </a:xfrm>
            <a:custGeom>
              <a:avLst/>
              <a:gdLst/>
              <a:ahLst/>
              <a:cxnLst/>
              <a:rect l="l" t="t" r="r" b="b"/>
              <a:pathLst>
                <a:path w="34415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50;p40">
              <a:extLst>
                <a:ext uri="{FF2B5EF4-FFF2-40B4-BE49-F238E27FC236}">
                  <a16:creationId xmlns:a16="http://schemas.microsoft.com/office/drawing/2014/main" id="{AC4126D3-30AE-4407-8E68-71274F395DC4}"/>
                </a:ext>
              </a:extLst>
            </p:cNvPr>
            <p:cNvSpPr/>
            <p:nvPr/>
          </p:nvSpPr>
          <p:spPr>
            <a:xfrm>
              <a:off x="2236900" y="3376150"/>
              <a:ext cx="512150" cy="163125"/>
            </a:xfrm>
            <a:custGeom>
              <a:avLst/>
              <a:gdLst/>
              <a:ahLst/>
              <a:cxnLst/>
              <a:rect l="l" t="t" r="r" b="b"/>
              <a:pathLst>
                <a:path w="20486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17191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1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51;p40">
              <a:extLst>
                <a:ext uri="{FF2B5EF4-FFF2-40B4-BE49-F238E27FC236}">
                  <a16:creationId xmlns:a16="http://schemas.microsoft.com/office/drawing/2014/main" id="{51ACBD13-8D6E-48FB-829F-3CC8851A5352}"/>
                </a:ext>
              </a:extLst>
            </p:cNvPr>
            <p:cNvSpPr/>
            <p:nvPr/>
          </p:nvSpPr>
          <p:spPr>
            <a:xfrm>
              <a:off x="2934150" y="3376150"/>
              <a:ext cx="686675" cy="163125"/>
            </a:xfrm>
            <a:custGeom>
              <a:avLst/>
              <a:gdLst/>
              <a:ahLst/>
              <a:cxnLst/>
              <a:rect l="l" t="t" r="r" b="b"/>
              <a:pathLst>
                <a:path w="27467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24172" y="6524"/>
                  </a:lnTo>
                  <a:cubicBezTo>
                    <a:pt x="25998" y="6524"/>
                    <a:pt x="27466" y="5089"/>
                    <a:pt x="27466" y="3262"/>
                  </a:cubicBezTo>
                  <a:cubicBezTo>
                    <a:pt x="27466" y="1468"/>
                    <a:pt x="25998" y="0"/>
                    <a:pt x="241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230;p40">
            <a:extLst>
              <a:ext uri="{FF2B5EF4-FFF2-40B4-BE49-F238E27FC236}">
                <a16:creationId xmlns:a16="http://schemas.microsoft.com/office/drawing/2014/main" id="{58B8D92E-DC94-4C1F-BC0A-E515819570B0}"/>
              </a:ext>
            </a:extLst>
          </p:cNvPr>
          <p:cNvSpPr/>
          <p:nvPr/>
        </p:nvSpPr>
        <p:spPr>
          <a:xfrm>
            <a:off x="2354988" y="3157499"/>
            <a:ext cx="3132325" cy="921743"/>
          </a:xfrm>
          <a:custGeom>
            <a:avLst/>
            <a:gdLst/>
            <a:ahLst/>
            <a:cxnLst/>
            <a:rect l="l" t="t" r="r" b="b"/>
            <a:pathLst>
              <a:path w="70779" h="20828" extrusionOk="0">
                <a:moveTo>
                  <a:pt x="49951" y="1"/>
                </a:moveTo>
                <a:lnTo>
                  <a:pt x="49951" y="7478"/>
                </a:lnTo>
                <a:lnTo>
                  <a:pt x="0" y="7478"/>
                </a:lnTo>
                <a:lnTo>
                  <a:pt x="0" y="19778"/>
                </a:lnTo>
                <a:lnTo>
                  <a:pt x="18312" y="19778"/>
                </a:lnTo>
                <a:lnTo>
                  <a:pt x="18312" y="19514"/>
                </a:lnTo>
                <a:lnTo>
                  <a:pt x="263" y="19514"/>
                </a:lnTo>
                <a:lnTo>
                  <a:pt x="263" y="7738"/>
                </a:lnTo>
                <a:lnTo>
                  <a:pt x="50215" y="7738"/>
                </a:lnTo>
                <a:lnTo>
                  <a:pt x="50215" y="264"/>
                </a:lnTo>
                <a:lnTo>
                  <a:pt x="70515" y="264"/>
                </a:lnTo>
                <a:lnTo>
                  <a:pt x="70515" y="20564"/>
                </a:lnTo>
                <a:lnTo>
                  <a:pt x="60287" y="20564"/>
                </a:lnTo>
                <a:lnTo>
                  <a:pt x="60287" y="20827"/>
                </a:lnTo>
                <a:lnTo>
                  <a:pt x="70779" y="20827"/>
                </a:lnTo>
                <a:lnTo>
                  <a:pt x="70779" y="1"/>
                </a:ln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Oval 8">
            <a:hlinkClick r:id="rId3" action="ppaction://hlinksldjump"/>
            <a:extLst>
              <a:ext uri="{FF2B5EF4-FFF2-40B4-BE49-F238E27FC236}">
                <a16:creationId xmlns:a16="http://schemas.microsoft.com/office/drawing/2014/main" id="{91DB0458-6807-4006-89C3-3510871EB77D}"/>
              </a:ext>
            </a:extLst>
          </p:cNvPr>
          <p:cNvSpPr/>
          <p:nvPr/>
        </p:nvSpPr>
        <p:spPr>
          <a:xfrm>
            <a:off x="8086291" y="262631"/>
            <a:ext cx="624126" cy="6098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9" name="Arrow: Chevron 20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AD05CE-9944-4B60-8446-555AFF1BD3EF}"/>
              </a:ext>
            </a:extLst>
          </p:cNvPr>
          <p:cNvSpPr/>
          <p:nvPr/>
        </p:nvSpPr>
        <p:spPr>
          <a:xfrm flipH="1">
            <a:off x="7858504" y="390357"/>
            <a:ext cx="227785" cy="374416"/>
          </a:xfrm>
          <a:prstGeom prst="chevron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grpSp>
        <p:nvGrpSpPr>
          <p:cNvPr id="211" name="Google Shape;10402;p69">
            <a:extLst>
              <a:ext uri="{FF2B5EF4-FFF2-40B4-BE49-F238E27FC236}">
                <a16:creationId xmlns:a16="http://schemas.microsoft.com/office/drawing/2014/main" id="{AF70EFF8-7A22-44BB-BAC3-ABF5D6CDED92}"/>
              </a:ext>
            </a:extLst>
          </p:cNvPr>
          <p:cNvGrpSpPr/>
          <p:nvPr/>
        </p:nvGrpSpPr>
        <p:grpSpPr>
          <a:xfrm>
            <a:off x="8150770" y="324523"/>
            <a:ext cx="495168" cy="440250"/>
            <a:chOff x="6282597" y="3679545"/>
            <a:chExt cx="391406" cy="356514"/>
          </a:xfrm>
        </p:grpSpPr>
        <p:sp>
          <p:nvSpPr>
            <p:cNvPr id="212" name="Google Shape;10403;p69">
              <a:extLst>
                <a:ext uri="{FF2B5EF4-FFF2-40B4-BE49-F238E27FC236}">
                  <a16:creationId xmlns:a16="http://schemas.microsoft.com/office/drawing/2014/main" id="{73771A2E-9F02-4CF7-B96F-783AB46D7D85}"/>
                </a:ext>
              </a:extLst>
            </p:cNvPr>
            <p:cNvSpPr/>
            <p:nvPr/>
          </p:nvSpPr>
          <p:spPr>
            <a:xfrm>
              <a:off x="6348583" y="3733874"/>
              <a:ext cx="48566" cy="66719"/>
            </a:xfrm>
            <a:custGeom>
              <a:avLst/>
              <a:gdLst/>
              <a:ahLst/>
              <a:cxnLst/>
              <a:rect l="l" t="t" r="r" b="b"/>
              <a:pathLst>
                <a:path w="1854" h="2547" extrusionOk="0">
                  <a:moveTo>
                    <a:pt x="0" y="1"/>
                  </a:moveTo>
                  <a:lnTo>
                    <a:pt x="0" y="2547"/>
                  </a:lnTo>
                  <a:lnTo>
                    <a:pt x="1854" y="933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404;p69">
              <a:extLst>
                <a:ext uri="{FF2B5EF4-FFF2-40B4-BE49-F238E27FC236}">
                  <a16:creationId xmlns:a16="http://schemas.microsoft.com/office/drawing/2014/main" id="{C82BF688-946A-4CF5-BCAA-7EBB257C6707}"/>
                </a:ext>
              </a:extLst>
            </p:cNvPr>
            <p:cNvSpPr/>
            <p:nvPr/>
          </p:nvSpPr>
          <p:spPr>
            <a:xfrm>
              <a:off x="6371818" y="3733874"/>
              <a:ext cx="25331" cy="46522"/>
            </a:xfrm>
            <a:custGeom>
              <a:avLst/>
              <a:gdLst/>
              <a:ahLst/>
              <a:cxnLst/>
              <a:rect l="l" t="t" r="r" b="b"/>
              <a:pathLst>
                <a:path w="967" h="1776" extrusionOk="0">
                  <a:moveTo>
                    <a:pt x="1" y="1"/>
                  </a:moveTo>
                  <a:lnTo>
                    <a:pt x="1" y="1776"/>
                  </a:lnTo>
                  <a:lnTo>
                    <a:pt x="967" y="933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405;p69">
              <a:hlinkClick r:id="rId3" action="ppaction://hlinksldjump"/>
              <a:extLst>
                <a:ext uri="{FF2B5EF4-FFF2-40B4-BE49-F238E27FC236}">
                  <a16:creationId xmlns:a16="http://schemas.microsoft.com/office/drawing/2014/main" id="{5997F8CA-D159-48CA-8D26-221D39C6792B}"/>
                </a:ext>
              </a:extLst>
            </p:cNvPr>
            <p:cNvSpPr/>
            <p:nvPr/>
          </p:nvSpPr>
          <p:spPr>
            <a:xfrm>
              <a:off x="6336533" y="3725308"/>
              <a:ext cx="283430" cy="305277"/>
            </a:xfrm>
            <a:custGeom>
              <a:avLst/>
              <a:gdLst/>
              <a:ahLst/>
              <a:cxnLst/>
              <a:rect l="l" t="t" r="r" b="b"/>
              <a:pathLst>
                <a:path w="10820" h="11654" extrusionOk="0">
                  <a:moveTo>
                    <a:pt x="5410" y="1"/>
                  </a:moveTo>
                  <a:cubicBezTo>
                    <a:pt x="5383" y="1"/>
                    <a:pt x="5357" y="9"/>
                    <a:pt x="5336" y="26"/>
                  </a:cubicBezTo>
                  <a:lnTo>
                    <a:pt x="1" y="4673"/>
                  </a:lnTo>
                  <a:lnTo>
                    <a:pt x="1" y="11335"/>
                  </a:lnTo>
                  <a:cubicBezTo>
                    <a:pt x="1" y="11510"/>
                    <a:pt x="145" y="11653"/>
                    <a:pt x="320" y="11653"/>
                  </a:cubicBezTo>
                  <a:lnTo>
                    <a:pt x="10501" y="11653"/>
                  </a:lnTo>
                  <a:cubicBezTo>
                    <a:pt x="10675" y="11653"/>
                    <a:pt x="10819" y="11510"/>
                    <a:pt x="10819" y="11335"/>
                  </a:cubicBezTo>
                  <a:lnTo>
                    <a:pt x="10819" y="4673"/>
                  </a:lnTo>
                  <a:lnTo>
                    <a:pt x="5484" y="26"/>
                  </a:lnTo>
                  <a:cubicBezTo>
                    <a:pt x="5463" y="9"/>
                    <a:pt x="5437" y="1"/>
                    <a:pt x="541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10406;p69">
              <a:extLst>
                <a:ext uri="{FF2B5EF4-FFF2-40B4-BE49-F238E27FC236}">
                  <a16:creationId xmlns:a16="http://schemas.microsoft.com/office/drawing/2014/main" id="{D207FEF1-5121-4C7F-A1D6-F6081B41E058}"/>
                </a:ext>
              </a:extLst>
            </p:cNvPr>
            <p:cNvSpPr/>
            <p:nvPr/>
          </p:nvSpPr>
          <p:spPr>
            <a:xfrm>
              <a:off x="6465177" y="3725308"/>
              <a:ext cx="154786" cy="305277"/>
            </a:xfrm>
            <a:custGeom>
              <a:avLst/>
              <a:gdLst/>
              <a:ahLst/>
              <a:cxnLst/>
              <a:rect l="l" t="t" r="r" b="b"/>
              <a:pathLst>
                <a:path w="5909" h="11654" extrusionOk="0">
                  <a:moveTo>
                    <a:pt x="499" y="1"/>
                  </a:moveTo>
                  <a:cubicBezTo>
                    <a:pt x="472" y="1"/>
                    <a:pt x="446" y="9"/>
                    <a:pt x="425" y="26"/>
                  </a:cubicBezTo>
                  <a:lnTo>
                    <a:pt x="0" y="396"/>
                  </a:lnTo>
                  <a:cubicBezTo>
                    <a:pt x="1916" y="2031"/>
                    <a:pt x="4959" y="4670"/>
                    <a:pt x="4959" y="4670"/>
                  </a:cubicBezTo>
                  <a:lnTo>
                    <a:pt x="4959" y="11331"/>
                  </a:lnTo>
                  <a:cubicBezTo>
                    <a:pt x="4959" y="11510"/>
                    <a:pt x="4815" y="11653"/>
                    <a:pt x="4640" y="11653"/>
                  </a:cubicBezTo>
                  <a:lnTo>
                    <a:pt x="5590" y="11653"/>
                  </a:lnTo>
                  <a:cubicBezTo>
                    <a:pt x="5764" y="11653"/>
                    <a:pt x="5908" y="11510"/>
                    <a:pt x="5908" y="11331"/>
                  </a:cubicBezTo>
                  <a:lnTo>
                    <a:pt x="5908" y="4673"/>
                  </a:lnTo>
                  <a:lnTo>
                    <a:pt x="573" y="26"/>
                  </a:lnTo>
                  <a:cubicBezTo>
                    <a:pt x="552" y="9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10407;p69">
              <a:extLst>
                <a:ext uri="{FF2B5EF4-FFF2-40B4-BE49-F238E27FC236}">
                  <a16:creationId xmlns:a16="http://schemas.microsoft.com/office/drawing/2014/main" id="{733CCF76-5C8E-4050-9DFF-8A0460226C4C}"/>
                </a:ext>
              </a:extLst>
            </p:cNvPr>
            <p:cNvSpPr/>
            <p:nvPr/>
          </p:nvSpPr>
          <p:spPr>
            <a:xfrm>
              <a:off x="6336638" y="3715302"/>
              <a:ext cx="70569" cy="22292"/>
            </a:xfrm>
            <a:custGeom>
              <a:avLst/>
              <a:gdLst/>
              <a:ahLst/>
              <a:cxnLst/>
              <a:rect l="l" t="t" r="r" b="b"/>
              <a:pathLst>
                <a:path w="2694" h="851" extrusionOk="0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734"/>
                  </a:lnTo>
                  <a:cubicBezTo>
                    <a:pt x="0" y="799"/>
                    <a:pt x="52" y="850"/>
                    <a:pt x="117" y="850"/>
                  </a:cubicBezTo>
                  <a:lnTo>
                    <a:pt x="2574" y="850"/>
                  </a:lnTo>
                  <a:cubicBezTo>
                    <a:pt x="2642" y="850"/>
                    <a:pt x="2694" y="799"/>
                    <a:pt x="2694" y="734"/>
                  </a:cubicBezTo>
                  <a:lnTo>
                    <a:pt x="2694" y="117"/>
                  </a:lnTo>
                  <a:cubicBezTo>
                    <a:pt x="2694" y="52"/>
                    <a:pt x="2642" y="1"/>
                    <a:pt x="2574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408;p69">
              <a:extLst>
                <a:ext uri="{FF2B5EF4-FFF2-40B4-BE49-F238E27FC236}">
                  <a16:creationId xmlns:a16="http://schemas.microsoft.com/office/drawing/2014/main" id="{7717F478-E8B7-4101-A6FA-2B5AA81F924C}"/>
                </a:ext>
              </a:extLst>
            </p:cNvPr>
            <p:cNvSpPr/>
            <p:nvPr/>
          </p:nvSpPr>
          <p:spPr>
            <a:xfrm>
              <a:off x="6438877" y="3878942"/>
              <a:ext cx="85579" cy="151643"/>
            </a:xfrm>
            <a:custGeom>
              <a:avLst/>
              <a:gdLst/>
              <a:ahLst/>
              <a:cxnLst/>
              <a:rect l="l" t="t" r="r" b="b"/>
              <a:pathLst>
                <a:path w="3267" h="5789" extrusionOk="0">
                  <a:moveTo>
                    <a:pt x="295" y="1"/>
                  </a:moveTo>
                  <a:cubicBezTo>
                    <a:pt x="131" y="1"/>
                    <a:pt x="0" y="131"/>
                    <a:pt x="0" y="295"/>
                  </a:cubicBezTo>
                  <a:lnTo>
                    <a:pt x="0" y="5788"/>
                  </a:lnTo>
                  <a:lnTo>
                    <a:pt x="3266" y="5788"/>
                  </a:lnTo>
                  <a:lnTo>
                    <a:pt x="3266" y="295"/>
                  </a:lnTo>
                  <a:cubicBezTo>
                    <a:pt x="3266" y="131"/>
                    <a:pt x="3132" y="1"/>
                    <a:pt x="2971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10409;p69">
              <a:extLst>
                <a:ext uri="{FF2B5EF4-FFF2-40B4-BE49-F238E27FC236}">
                  <a16:creationId xmlns:a16="http://schemas.microsoft.com/office/drawing/2014/main" id="{BCADF043-FB41-463F-BFBF-891901ABB360}"/>
                </a:ext>
              </a:extLst>
            </p:cNvPr>
            <p:cNvSpPr/>
            <p:nvPr/>
          </p:nvSpPr>
          <p:spPr>
            <a:xfrm>
              <a:off x="6491214" y="3878942"/>
              <a:ext cx="33241" cy="151643"/>
            </a:xfrm>
            <a:custGeom>
              <a:avLst/>
              <a:gdLst/>
              <a:ahLst/>
              <a:cxnLst/>
              <a:rect l="l" t="t" r="r" b="b"/>
              <a:pathLst>
                <a:path w="1269" h="5789" extrusionOk="0">
                  <a:moveTo>
                    <a:pt x="0" y="1"/>
                  </a:moveTo>
                  <a:cubicBezTo>
                    <a:pt x="161" y="1"/>
                    <a:pt x="295" y="131"/>
                    <a:pt x="295" y="295"/>
                  </a:cubicBezTo>
                  <a:lnTo>
                    <a:pt x="295" y="5788"/>
                  </a:lnTo>
                  <a:lnTo>
                    <a:pt x="1268" y="5788"/>
                  </a:lnTo>
                  <a:lnTo>
                    <a:pt x="1268" y="295"/>
                  </a:lnTo>
                  <a:cubicBezTo>
                    <a:pt x="1268" y="131"/>
                    <a:pt x="1134" y="1"/>
                    <a:pt x="973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410;p69">
              <a:extLst>
                <a:ext uri="{FF2B5EF4-FFF2-40B4-BE49-F238E27FC236}">
                  <a16:creationId xmlns:a16="http://schemas.microsoft.com/office/drawing/2014/main" id="{58FC3D64-7902-43C8-B1D0-6D229D313CC4}"/>
                </a:ext>
              </a:extLst>
            </p:cNvPr>
            <p:cNvSpPr/>
            <p:nvPr/>
          </p:nvSpPr>
          <p:spPr>
            <a:xfrm>
              <a:off x="6289958" y="3685021"/>
              <a:ext cx="376501" cy="166312"/>
            </a:xfrm>
            <a:custGeom>
              <a:avLst/>
              <a:gdLst/>
              <a:ahLst/>
              <a:cxnLst/>
              <a:rect l="l" t="t" r="r" b="b"/>
              <a:pathLst>
                <a:path w="14373" h="6349" extrusionOk="0">
                  <a:moveTo>
                    <a:pt x="7187" y="0"/>
                  </a:moveTo>
                  <a:cubicBezTo>
                    <a:pt x="7161" y="0"/>
                    <a:pt x="7135" y="9"/>
                    <a:pt x="7114" y="26"/>
                  </a:cubicBezTo>
                  <a:lnTo>
                    <a:pt x="83" y="6149"/>
                  </a:lnTo>
                  <a:cubicBezTo>
                    <a:pt x="0" y="6218"/>
                    <a:pt x="52" y="6348"/>
                    <a:pt x="158" y="6348"/>
                  </a:cubicBezTo>
                  <a:lnTo>
                    <a:pt x="1779" y="6348"/>
                  </a:lnTo>
                  <a:lnTo>
                    <a:pt x="7114" y="1705"/>
                  </a:lnTo>
                  <a:cubicBezTo>
                    <a:pt x="7135" y="1686"/>
                    <a:pt x="7161" y="1677"/>
                    <a:pt x="7187" y="1677"/>
                  </a:cubicBezTo>
                  <a:cubicBezTo>
                    <a:pt x="7213" y="1677"/>
                    <a:pt x="7239" y="1686"/>
                    <a:pt x="7262" y="1705"/>
                  </a:cubicBezTo>
                  <a:lnTo>
                    <a:pt x="12597" y="6348"/>
                  </a:lnTo>
                  <a:lnTo>
                    <a:pt x="14218" y="6348"/>
                  </a:lnTo>
                  <a:cubicBezTo>
                    <a:pt x="14324" y="6348"/>
                    <a:pt x="14372" y="6218"/>
                    <a:pt x="14293" y="6149"/>
                  </a:cubicBezTo>
                  <a:lnTo>
                    <a:pt x="7262" y="26"/>
                  </a:lnTo>
                  <a:cubicBezTo>
                    <a:pt x="7239" y="9"/>
                    <a:pt x="7213" y="0"/>
                    <a:pt x="7187" y="0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411;p69">
              <a:extLst>
                <a:ext uri="{FF2B5EF4-FFF2-40B4-BE49-F238E27FC236}">
                  <a16:creationId xmlns:a16="http://schemas.microsoft.com/office/drawing/2014/main" id="{D9A8DCEA-E33B-424B-A346-3E6589A93EC1}"/>
                </a:ext>
              </a:extLst>
            </p:cNvPr>
            <p:cNvSpPr/>
            <p:nvPr/>
          </p:nvSpPr>
          <p:spPr>
            <a:xfrm>
              <a:off x="6381615" y="3715302"/>
              <a:ext cx="25593" cy="22292"/>
            </a:xfrm>
            <a:custGeom>
              <a:avLst/>
              <a:gdLst/>
              <a:ahLst/>
              <a:cxnLst/>
              <a:rect l="l" t="t" r="r" b="b"/>
              <a:pathLst>
                <a:path w="977" h="851" extrusionOk="0">
                  <a:moveTo>
                    <a:pt x="0" y="1"/>
                  </a:moveTo>
                  <a:lnTo>
                    <a:pt x="0" y="850"/>
                  </a:lnTo>
                  <a:lnTo>
                    <a:pt x="857" y="850"/>
                  </a:lnTo>
                  <a:cubicBezTo>
                    <a:pt x="925" y="850"/>
                    <a:pt x="977" y="799"/>
                    <a:pt x="977" y="734"/>
                  </a:cubicBezTo>
                  <a:lnTo>
                    <a:pt x="977" y="117"/>
                  </a:lnTo>
                  <a:cubicBezTo>
                    <a:pt x="977" y="52"/>
                    <a:pt x="925" y="1"/>
                    <a:pt x="857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412;p69">
              <a:extLst>
                <a:ext uri="{FF2B5EF4-FFF2-40B4-BE49-F238E27FC236}">
                  <a16:creationId xmlns:a16="http://schemas.microsoft.com/office/drawing/2014/main" id="{4C012A60-D460-4D94-83FC-2DCCE2E30FBD}"/>
                </a:ext>
              </a:extLst>
            </p:cNvPr>
            <p:cNvSpPr/>
            <p:nvPr/>
          </p:nvSpPr>
          <p:spPr>
            <a:xfrm>
              <a:off x="6282597" y="3679545"/>
              <a:ext cx="391406" cy="356514"/>
            </a:xfrm>
            <a:custGeom>
              <a:avLst/>
              <a:gdLst/>
              <a:ahLst/>
              <a:cxnLst/>
              <a:rect l="l" t="t" r="r" b="b"/>
              <a:pathLst>
                <a:path w="14942" h="13610" extrusionOk="0">
                  <a:moveTo>
                    <a:pt x="4548" y="1571"/>
                  </a:moveTo>
                  <a:lnTo>
                    <a:pt x="4548" y="2006"/>
                  </a:lnTo>
                  <a:lnTo>
                    <a:pt x="2272" y="2006"/>
                  </a:lnTo>
                  <a:lnTo>
                    <a:pt x="2272" y="1571"/>
                  </a:lnTo>
                  <a:close/>
                  <a:moveTo>
                    <a:pt x="4164" y="2424"/>
                  </a:moveTo>
                  <a:lnTo>
                    <a:pt x="4164" y="2774"/>
                  </a:lnTo>
                  <a:lnTo>
                    <a:pt x="2728" y="4021"/>
                  </a:lnTo>
                  <a:lnTo>
                    <a:pt x="2728" y="2424"/>
                  </a:lnTo>
                  <a:close/>
                  <a:moveTo>
                    <a:pt x="8937" y="7822"/>
                  </a:moveTo>
                  <a:cubicBezTo>
                    <a:pt x="8985" y="7822"/>
                    <a:pt x="9023" y="7859"/>
                    <a:pt x="9023" y="7907"/>
                  </a:cubicBezTo>
                  <a:lnTo>
                    <a:pt x="9023" y="13191"/>
                  </a:lnTo>
                  <a:lnTo>
                    <a:pt x="6175" y="13191"/>
                  </a:lnTo>
                  <a:lnTo>
                    <a:pt x="6175" y="7907"/>
                  </a:lnTo>
                  <a:cubicBezTo>
                    <a:pt x="6175" y="7859"/>
                    <a:pt x="6213" y="7822"/>
                    <a:pt x="6261" y="7822"/>
                  </a:cubicBezTo>
                  <a:close/>
                  <a:moveTo>
                    <a:pt x="7469" y="1"/>
                  </a:moveTo>
                  <a:cubicBezTo>
                    <a:pt x="7394" y="1"/>
                    <a:pt x="7318" y="27"/>
                    <a:pt x="7258" y="80"/>
                  </a:cubicBezTo>
                  <a:lnTo>
                    <a:pt x="4966" y="2075"/>
                  </a:lnTo>
                  <a:lnTo>
                    <a:pt x="4966" y="1482"/>
                  </a:lnTo>
                  <a:cubicBezTo>
                    <a:pt x="4962" y="1300"/>
                    <a:pt x="4818" y="1153"/>
                    <a:pt x="4637" y="1153"/>
                  </a:cubicBezTo>
                  <a:lnTo>
                    <a:pt x="2180" y="1153"/>
                  </a:lnTo>
                  <a:cubicBezTo>
                    <a:pt x="1998" y="1153"/>
                    <a:pt x="1854" y="1300"/>
                    <a:pt x="1851" y="1482"/>
                  </a:cubicBezTo>
                  <a:lnTo>
                    <a:pt x="1851" y="2099"/>
                  </a:lnTo>
                  <a:cubicBezTo>
                    <a:pt x="1854" y="2277"/>
                    <a:pt x="1998" y="2424"/>
                    <a:pt x="2180" y="2424"/>
                  </a:cubicBezTo>
                  <a:lnTo>
                    <a:pt x="2310" y="2424"/>
                  </a:lnTo>
                  <a:lnTo>
                    <a:pt x="2310" y="4385"/>
                  </a:lnTo>
                  <a:lnTo>
                    <a:pt x="226" y="6201"/>
                  </a:lnTo>
                  <a:cubicBezTo>
                    <a:pt x="0" y="6396"/>
                    <a:pt x="141" y="6766"/>
                    <a:pt x="439" y="6766"/>
                  </a:cubicBezTo>
                  <a:lnTo>
                    <a:pt x="1851" y="6766"/>
                  </a:lnTo>
                  <a:lnTo>
                    <a:pt x="1851" y="10484"/>
                  </a:lnTo>
                  <a:cubicBezTo>
                    <a:pt x="1847" y="10604"/>
                    <a:pt x="1940" y="10704"/>
                    <a:pt x="2060" y="10704"/>
                  </a:cubicBezTo>
                  <a:cubicBezTo>
                    <a:pt x="2180" y="10704"/>
                    <a:pt x="2276" y="10604"/>
                    <a:pt x="2269" y="10484"/>
                  </a:cubicBezTo>
                  <a:lnTo>
                    <a:pt x="2269" y="6653"/>
                  </a:lnTo>
                  <a:lnTo>
                    <a:pt x="7471" y="2126"/>
                  </a:lnTo>
                  <a:lnTo>
                    <a:pt x="12669" y="6653"/>
                  </a:lnTo>
                  <a:lnTo>
                    <a:pt x="12669" y="13082"/>
                  </a:lnTo>
                  <a:cubicBezTo>
                    <a:pt x="12669" y="13140"/>
                    <a:pt x="12618" y="13191"/>
                    <a:pt x="12560" y="13191"/>
                  </a:cubicBezTo>
                  <a:lnTo>
                    <a:pt x="9441" y="13191"/>
                  </a:lnTo>
                  <a:lnTo>
                    <a:pt x="9441" y="7907"/>
                  </a:lnTo>
                  <a:cubicBezTo>
                    <a:pt x="9441" y="7630"/>
                    <a:pt x="9215" y="7404"/>
                    <a:pt x="8937" y="7404"/>
                  </a:cubicBezTo>
                  <a:lnTo>
                    <a:pt x="6261" y="7404"/>
                  </a:lnTo>
                  <a:cubicBezTo>
                    <a:pt x="5983" y="7404"/>
                    <a:pt x="5757" y="7630"/>
                    <a:pt x="5757" y="7907"/>
                  </a:cubicBezTo>
                  <a:lnTo>
                    <a:pt x="5757" y="13191"/>
                  </a:lnTo>
                  <a:lnTo>
                    <a:pt x="2379" y="13191"/>
                  </a:lnTo>
                  <a:cubicBezTo>
                    <a:pt x="2320" y="13191"/>
                    <a:pt x="2269" y="13140"/>
                    <a:pt x="2269" y="13082"/>
                  </a:cubicBezTo>
                  <a:lnTo>
                    <a:pt x="2269" y="11492"/>
                  </a:lnTo>
                  <a:cubicBezTo>
                    <a:pt x="2264" y="11358"/>
                    <a:pt x="2163" y="11291"/>
                    <a:pt x="2061" y="11291"/>
                  </a:cubicBezTo>
                  <a:cubicBezTo>
                    <a:pt x="1960" y="11291"/>
                    <a:pt x="1858" y="11358"/>
                    <a:pt x="1851" y="11492"/>
                  </a:cubicBezTo>
                  <a:lnTo>
                    <a:pt x="1851" y="13082"/>
                  </a:lnTo>
                  <a:cubicBezTo>
                    <a:pt x="1851" y="13373"/>
                    <a:pt x="2087" y="13609"/>
                    <a:pt x="2379" y="13609"/>
                  </a:cubicBezTo>
                  <a:lnTo>
                    <a:pt x="12560" y="13609"/>
                  </a:lnTo>
                  <a:cubicBezTo>
                    <a:pt x="12851" y="13609"/>
                    <a:pt x="13087" y="13373"/>
                    <a:pt x="13087" y="13082"/>
                  </a:cubicBezTo>
                  <a:lnTo>
                    <a:pt x="13087" y="6766"/>
                  </a:lnTo>
                  <a:lnTo>
                    <a:pt x="14499" y="6766"/>
                  </a:lnTo>
                  <a:cubicBezTo>
                    <a:pt x="14801" y="6766"/>
                    <a:pt x="14941" y="6396"/>
                    <a:pt x="14715" y="6201"/>
                  </a:cubicBezTo>
                  <a:lnTo>
                    <a:pt x="14712" y="6201"/>
                  </a:lnTo>
                  <a:lnTo>
                    <a:pt x="11675" y="3555"/>
                  </a:lnTo>
                  <a:cubicBezTo>
                    <a:pt x="11631" y="3517"/>
                    <a:pt x="11583" y="3501"/>
                    <a:pt x="11538" y="3501"/>
                  </a:cubicBezTo>
                  <a:cubicBezTo>
                    <a:pt x="11369" y="3501"/>
                    <a:pt x="11234" y="3727"/>
                    <a:pt x="11401" y="3871"/>
                  </a:cubicBezTo>
                  <a:lnTo>
                    <a:pt x="14245" y="6348"/>
                  </a:lnTo>
                  <a:lnTo>
                    <a:pt x="12954" y="6348"/>
                  </a:lnTo>
                  <a:lnTo>
                    <a:pt x="7680" y="1756"/>
                  </a:lnTo>
                  <a:cubicBezTo>
                    <a:pt x="7620" y="1703"/>
                    <a:pt x="7544" y="1677"/>
                    <a:pt x="7469" y="1677"/>
                  </a:cubicBezTo>
                  <a:cubicBezTo>
                    <a:pt x="7394" y="1677"/>
                    <a:pt x="7318" y="1703"/>
                    <a:pt x="7258" y="1756"/>
                  </a:cubicBezTo>
                  <a:lnTo>
                    <a:pt x="1981" y="6348"/>
                  </a:lnTo>
                  <a:lnTo>
                    <a:pt x="693" y="6348"/>
                  </a:lnTo>
                  <a:lnTo>
                    <a:pt x="2656" y="4638"/>
                  </a:lnTo>
                  <a:lnTo>
                    <a:pt x="4510" y="3024"/>
                  </a:lnTo>
                  <a:lnTo>
                    <a:pt x="7467" y="451"/>
                  </a:lnTo>
                  <a:lnTo>
                    <a:pt x="10644" y="3216"/>
                  </a:lnTo>
                  <a:cubicBezTo>
                    <a:pt x="10689" y="3254"/>
                    <a:pt x="10736" y="3271"/>
                    <a:pt x="10782" y="3271"/>
                  </a:cubicBezTo>
                  <a:cubicBezTo>
                    <a:pt x="10951" y="3271"/>
                    <a:pt x="11086" y="3044"/>
                    <a:pt x="10921" y="2901"/>
                  </a:cubicBezTo>
                  <a:lnTo>
                    <a:pt x="7680" y="80"/>
                  </a:lnTo>
                  <a:cubicBezTo>
                    <a:pt x="7620" y="27"/>
                    <a:pt x="7544" y="1"/>
                    <a:pt x="7469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" name="Arrow: Chevron 2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77903D-B3C7-49A0-8318-CFAA4B053A83}"/>
              </a:ext>
            </a:extLst>
          </p:cNvPr>
          <p:cNvSpPr/>
          <p:nvPr/>
        </p:nvSpPr>
        <p:spPr>
          <a:xfrm>
            <a:off x="8712409" y="390357"/>
            <a:ext cx="227785" cy="374416"/>
          </a:xfrm>
          <a:prstGeom prst="chevron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Google Shape;1231;p40">
            <a:extLst>
              <a:ext uri="{FF2B5EF4-FFF2-40B4-BE49-F238E27FC236}">
                <a16:creationId xmlns:a16="http://schemas.microsoft.com/office/drawing/2014/main" id="{7381EB1B-63D3-4A98-92A7-8BC4914258A2}"/>
              </a:ext>
            </a:extLst>
          </p:cNvPr>
          <p:cNvSpPr/>
          <p:nvPr/>
        </p:nvSpPr>
        <p:spPr>
          <a:xfrm>
            <a:off x="4917619" y="2228264"/>
            <a:ext cx="108336" cy="216628"/>
          </a:xfrm>
          <a:custGeom>
            <a:avLst/>
            <a:gdLst/>
            <a:ahLst/>
            <a:cxnLst/>
            <a:rect l="l" t="t" r="r" b="b"/>
            <a:pathLst>
              <a:path w="2448" h="4895" extrusionOk="0">
                <a:moveTo>
                  <a:pt x="2447" y="1"/>
                </a:moveTo>
                <a:lnTo>
                  <a:pt x="0" y="2448"/>
                </a:lnTo>
                <a:lnTo>
                  <a:pt x="2447" y="4895"/>
                </a:lnTo>
                <a:lnTo>
                  <a:pt x="2447" y="1"/>
                </a:ln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33;p40">
            <a:extLst>
              <a:ext uri="{FF2B5EF4-FFF2-40B4-BE49-F238E27FC236}">
                <a16:creationId xmlns:a16="http://schemas.microsoft.com/office/drawing/2014/main" id="{09749411-5D28-4335-8305-600AAC7BFAFC}"/>
              </a:ext>
            </a:extLst>
          </p:cNvPr>
          <p:cNvSpPr/>
          <p:nvPr/>
        </p:nvSpPr>
        <p:spPr>
          <a:xfrm>
            <a:off x="4118094" y="3092665"/>
            <a:ext cx="108336" cy="216628"/>
          </a:xfrm>
          <a:custGeom>
            <a:avLst/>
            <a:gdLst/>
            <a:ahLst/>
            <a:cxnLst/>
            <a:rect l="l" t="t" r="r" b="b"/>
            <a:pathLst>
              <a:path w="2448" h="4895" extrusionOk="0">
                <a:moveTo>
                  <a:pt x="0" y="0"/>
                </a:moveTo>
                <a:lnTo>
                  <a:pt x="0" y="4894"/>
                </a:lnTo>
                <a:lnTo>
                  <a:pt x="2447" y="2447"/>
                </a:lnTo>
                <a:lnTo>
                  <a:pt x="0" y="0"/>
                </a:ln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25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5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75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25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75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25"/>
                            </p:stCondLst>
                            <p:childTnLst>
                              <p:par>
                                <p:cTn id="7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8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9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250"/>
                            </p:stCondLst>
                            <p:childTnLst>
                              <p:par>
                                <p:cTn id="8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50"/>
                            </p:stCondLst>
                            <p:childTnLst>
                              <p:par>
                                <p:cTn id="9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700"/>
                            </p:stCondLst>
                            <p:childTnLst>
                              <p:par>
                                <p:cTn id="9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6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95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200"/>
                            </p:stCondLst>
                            <p:childTnLst>
                              <p:par>
                                <p:cTn id="1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450"/>
                            </p:stCondLst>
                            <p:childTnLst>
                              <p:par>
                                <p:cTn id="10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725"/>
                            </p:stCondLst>
                            <p:childTnLst>
                              <p:par>
                                <p:cTn id="1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" grpId="0"/>
      <p:bldP spid="1223" grpId="0"/>
      <p:bldP spid="1232" grpId="0" animBg="1"/>
      <p:bldP spid="67" grpId="0"/>
      <p:bldP spid="2" grpId="0"/>
      <p:bldP spid="70" grpId="0"/>
      <p:bldP spid="71" grpId="0"/>
      <p:bldP spid="72" grpId="0"/>
      <p:bldP spid="73" grpId="0"/>
      <p:bldP spid="74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9" grpId="0" animBg="1"/>
      <p:bldP spid="222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7"/>
          <p:cNvSpPr/>
          <p:nvPr/>
        </p:nvSpPr>
        <p:spPr>
          <a:xfrm>
            <a:off x="1437187" y="1469904"/>
            <a:ext cx="1048926" cy="1048926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3" y="1"/>
                </a:moveTo>
                <a:cubicBezTo>
                  <a:pt x="4573" y="1"/>
                  <a:pt x="0" y="4573"/>
                  <a:pt x="0" y="10214"/>
                </a:cubicBezTo>
                <a:cubicBezTo>
                  <a:pt x="0" y="15851"/>
                  <a:pt x="4573" y="20424"/>
                  <a:pt x="10213" y="20424"/>
                </a:cubicBezTo>
                <a:cubicBezTo>
                  <a:pt x="15851" y="20424"/>
                  <a:pt x="20423" y="15851"/>
                  <a:pt x="20423" y="10214"/>
                </a:cubicBezTo>
                <a:cubicBezTo>
                  <a:pt x="20423" y="4573"/>
                  <a:pt x="15851" y="1"/>
                  <a:pt x="10213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7"/>
          <p:cNvSpPr/>
          <p:nvPr/>
        </p:nvSpPr>
        <p:spPr>
          <a:xfrm>
            <a:off x="3185284" y="1469904"/>
            <a:ext cx="1049080" cy="1048926"/>
          </a:xfrm>
          <a:custGeom>
            <a:avLst/>
            <a:gdLst/>
            <a:ahLst/>
            <a:cxnLst/>
            <a:rect l="l" t="t" r="r" b="b"/>
            <a:pathLst>
              <a:path w="20427" h="20424" extrusionOk="0">
                <a:moveTo>
                  <a:pt x="10214" y="1"/>
                </a:moveTo>
                <a:cubicBezTo>
                  <a:pt x="4573" y="1"/>
                  <a:pt x="0" y="4573"/>
                  <a:pt x="0" y="10214"/>
                </a:cubicBezTo>
                <a:cubicBezTo>
                  <a:pt x="0" y="15851"/>
                  <a:pt x="4573" y="20424"/>
                  <a:pt x="10214" y="20424"/>
                </a:cubicBezTo>
                <a:cubicBezTo>
                  <a:pt x="15854" y="20424"/>
                  <a:pt x="20427" y="15851"/>
                  <a:pt x="20427" y="10214"/>
                </a:cubicBezTo>
                <a:cubicBezTo>
                  <a:pt x="20427" y="4573"/>
                  <a:pt x="15854" y="1"/>
                  <a:pt x="1021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7"/>
          <p:cNvSpPr/>
          <p:nvPr/>
        </p:nvSpPr>
        <p:spPr>
          <a:xfrm>
            <a:off x="4955687" y="1469904"/>
            <a:ext cx="1048926" cy="1048926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7"/>
          <p:cNvSpPr/>
          <p:nvPr/>
        </p:nvSpPr>
        <p:spPr>
          <a:xfrm>
            <a:off x="6725988" y="1469904"/>
            <a:ext cx="1048926" cy="1048926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4" y="1"/>
                </a:moveTo>
                <a:cubicBezTo>
                  <a:pt x="4573" y="1"/>
                  <a:pt x="1" y="4573"/>
                  <a:pt x="1" y="10214"/>
                </a:cubicBezTo>
                <a:cubicBezTo>
                  <a:pt x="1" y="15851"/>
                  <a:pt x="4573" y="20424"/>
                  <a:pt x="10214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7"/>
          <p:cNvSpPr/>
          <p:nvPr/>
        </p:nvSpPr>
        <p:spPr>
          <a:xfrm>
            <a:off x="1522000" y="1554729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7"/>
          <p:cNvSpPr/>
          <p:nvPr/>
        </p:nvSpPr>
        <p:spPr>
          <a:xfrm>
            <a:off x="3270174" y="1554729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7"/>
          <p:cNvSpPr/>
          <p:nvPr/>
        </p:nvSpPr>
        <p:spPr>
          <a:xfrm>
            <a:off x="5040499" y="1554729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7"/>
          <p:cNvSpPr/>
          <p:nvPr/>
        </p:nvSpPr>
        <p:spPr>
          <a:xfrm>
            <a:off x="6810801" y="1554729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7"/>
          <p:cNvSpPr/>
          <p:nvPr/>
        </p:nvSpPr>
        <p:spPr>
          <a:xfrm>
            <a:off x="1606872" y="1639695"/>
            <a:ext cx="709555" cy="709555"/>
          </a:xfrm>
          <a:custGeom>
            <a:avLst/>
            <a:gdLst/>
            <a:ahLst/>
            <a:cxnLst/>
            <a:rect l="l" t="t" r="r" b="b"/>
            <a:pathLst>
              <a:path w="13816" h="13816" extrusionOk="0">
                <a:moveTo>
                  <a:pt x="6908" y="3454"/>
                </a:moveTo>
                <a:cubicBezTo>
                  <a:pt x="8814" y="3454"/>
                  <a:pt x="10362" y="4999"/>
                  <a:pt x="10362" y="6908"/>
                </a:cubicBezTo>
                <a:cubicBezTo>
                  <a:pt x="10362" y="8814"/>
                  <a:pt x="8814" y="10362"/>
                  <a:pt x="6908" y="10362"/>
                </a:cubicBezTo>
                <a:cubicBezTo>
                  <a:pt x="4999" y="10362"/>
                  <a:pt x="3455" y="8814"/>
                  <a:pt x="3455" y="6908"/>
                </a:cubicBezTo>
                <a:cubicBezTo>
                  <a:pt x="3455" y="4999"/>
                  <a:pt x="4999" y="3454"/>
                  <a:pt x="6908" y="3454"/>
                </a:cubicBezTo>
                <a:close/>
                <a:moveTo>
                  <a:pt x="6908" y="1"/>
                </a:moveTo>
                <a:cubicBezTo>
                  <a:pt x="3097" y="1"/>
                  <a:pt x="1" y="3097"/>
                  <a:pt x="1" y="6908"/>
                </a:cubicBezTo>
                <a:cubicBezTo>
                  <a:pt x="1" y="10716"/>
                  <a:pt x="3097" y="13816"/>
                  <a:pt x="6908" y="13816"/>
                </a:cubicBezTo>
                <a:cubicBezTo>
                  <a:pt x="10716" y="13816"/>
                  <a:pt x="13816" y="10716"/>
                  <a:pt x="13816" y="6908"/>
                </a:cubicBezTo>
                <a:cubicBezTo>
                  <a:pt x="13816" y="3097"/>
                  <a:pt x="10716" y="1"/>
                  <a:pt x="69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7"/>
          <p:cNvSpPr/>
          <p:nvPr/>
        </p:nvSpPr>
        <p:spPr>
          <a:xfrm>
            <a:off x="3355046" y="1639695"/>
            <a:ext cx="709555" cy="709555"/>
          </a:xfrm>
          <a:custGeom>
            <a:avLst/>
            <a:gdLst/>
            <a:ahLst/>
            <a:cxnLst/>
            <a:rect l="l" t="t" r="r" b="b"/>
            <a:pathLst>
              <a:path w="13816" h="13816" extrusionOk="0">
                <a:moveTo>
                  <a:pt x="6908" y="1"/>
                </a:moveTo>
                <a:cubicBezTo>
                  <a:pt x="3100" y="1"/>
                  <a:pt x="0" y="3097"/>
                  <a:pt x="0" y="6908"/>
                </a:cubicBezTo>
                <a:cubicBezTo>
                  <a:pt x="0" y="10716"/>
                  <a:pt x="3100" y="13816"/>
                  <a:pt x="6908" y="13816"/>
                </a:cubicBezTo>
                <a:cubicBezTo>
                  <a:pt x="10716" y="13816"/>
                  <a:pt x="13815" y="10716"/>
                  <a:pt x="13815" y="6908"/>
                </a:cubicBezTo>
                <a:lnTo>
                  <a:pt x="10361" y="6908"/>
                </a:lnTo>
                <a:cubicBezTo>
                  <a:pt x="10361" y="8814"/>
                  <a:pt x="8813" y="10362"/>
                  <a:pt x="6908" y="10362"/>
                </a:cubicBezTo>
                <a:cubicBezTo>
                  <a:pt x="4999" y="10362"/>
                  <a:pt x="3454" y="8814"/>
                  <a:pt x="3454" y="6908"/>
                </a:cubicBezTo>
                <a:cubicBezTo>
                  <a:pt x="3454" y="4999"/>
                  <a:pt x="4999" y="3454"/>
                  <a:pt x="6908" y="3454"/>
                </a:cubicBezTo>
                <a:lnTo>
                  <a:pt x="69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47"/>
          <p:cNvSpPr/>
          <p:nvPr/>
        </p:nvSpPr>
        <p:spPr>
          <a:xfrm>
            <a:off x="5125372" y="1994479"/>
            <a:ext cx="709555" cy="354778"/>
          </a:xfrm>
          <a:custGeom>
            <a:avLst/>
            <a:gdLst/>
            <a:ahLst/>
            <a:cxnLst/>
            <a:rect l="l" t="t" r="r" b="b"/>
            <a:pathLst>
              <a:path w="13816" h="6908" extrusionOk="0">
                <a:moveTo>
                  <a:pt x="0" y="0"/>
                </a:moveTo>
                <a:cubicBezTo>
                  <a:pt x="0" y="3808"/>
                  <a:pt x="3100" y="6908"/>
                  <a:pt x="6908" y="6908"/>
                </a:cubicBezTo>
                <a:cubicBezTo>
                  <a:pt x="10719" y="6908"/>
                  <a:pt x="13815" y="3808"/>
                  <a:pt x="13815" y="0"/>
                </a:cubicBezTo>
                <a:lnTo>
                  <a:pt x="10362" y="0"/>
                </a:lnTo>
                <a:cubicBezTo>
                  <a:pt x="10362" y="1906"/>
                  <a:pt x="8817" y="3454"/>
                  <a:pt x="6908" y="3454"/>
                </a:cubicBezTo>
                <a:cubicBezTo>
                  <a:pt x="5002" y="3454"/>
                  <a:pt x="3455" y="1906"/>
                  <a:pt x="345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47"/>
          <p:cNvSpPr/>
          <p:nvPr/>
        </p:nvSpPr>
        <p:spPr>
          <a:xfrm>
            <a:off x="7233342" y="1994479"/>
            <a:ext cx="354778" cy="354778"/>
          </a:xfrm>
          <a:custGeom>
            <a:avLst/>
            <a:gdLst/>
            <a:ahLst/>
            <a:cxnLst/>
            <a:rect l="l" t="t" r="r" b="b"/>
            <a:pathLst>
              <a:path w="6908" h="6908" extrusionOk="0">
                <a:moveTo>
                  <a:pt x="3454" y="0"/>
                </a:moveTo>
                <a:cubicBezTo>
                  <a:pt x="3454" y="1906"/>
                  <a:pt x="1906" y="3454"/>
                  <a:pt x="0" y="3454"/>
                </a:cubicBezTo>
                <a:lnTo>
                  <a:pt x="0" y="6908"/>
                </a:lnTo>
                <a:cubicBezTo>
                  <a:pt x="3807" y="6908"/>
                  <a:pt x="6908" y="3808"/>
                  <a:pt x="690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5" name="Google Shape;1745;p47"/>
          <p:cNvCxnSpPr>
            <a:stCxn id="1737" idx="4"/>
          </p:cNvCxnSpPr>
          <p:nvPr/>
        </p:nvCxnSpPr>
        <p:spPr>
          <a:xfrm>
            <a:off x="1961650" y="2434029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6" name="Google Shape;1746;p47"/>
          <p:cNvCxnSpPr/>
          <p:nvPr/>
        </p:nvCxnSpPr>
        <p:spPr>
          <a:xfrm>
            <a:off x="3709824" y="2434029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7" name="Google Shape;1747;p47"/>
          <p:cNvCxnSpPr/>
          <p:nvPr/>
        </p:nvCxnSpPr>
        <p:spPr>
          <a:xfrm>
            <a:off x="5480138" y="2434029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8" name="Google Shape;1748;p47"/>
          <p:cNvCxnSpPr/>
          <p:nvPr/>
        </p:nvCxnSpPr>
        <p:spPr>
          <a:xfrm>
            <a:off x="7233325" y="2434029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53" name="Google Shape;1753;p47"/>
          <p:cNvSpPr txBox="1"/>
          <p:nvPr/>
        </p:nvSpPr>
        <p:spPr>
          <a:xfrm>
            <a:off x="3004824" y="3028936"/>
            <a:ext cx="1410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id-ID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 MENU MINUMAN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4" name="Google Shape;1754;p47"/>
          <p:cNvSpPr txBox="1"/>
          <p:nvPr/>
        </p:nvSpPr>
        <p:spPr>
          <a:xfrm>
            <a:off x="1188550" y="3028936"/>
            <a:ext cx="154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 MENU MAKANAN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5" name="Google Shape;1755;p47"/>
          <p:cNvSpPr txBox="1"/>
          <p:nvPr/>
        </p:nvSpPr>
        <p:spPr>
          <a:xfrm>
            <a:off x="4775150" y="3028941"/>
            <a:ext cx="1410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id-ID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 PENJUALAN DALAM 1 BULAN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6" name="Google Shape;1756;p47"/>
          <p:cNvSpPr txBox="1"/>
          <p:nvPr/>
        </p:nvSpPr>
        <p:spPr>
          <a:xfrm>
            <a:off x="6528325" y="3237993"/>
            <a:ext cx="1410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 PESANAN PELANGGAN DALAM 1 BULAN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7" name="Google Shape;1757;p47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DATA YANG DIPERLUKAN</a:t>
            </a:r>
            <a:endParaRPr sz="3200" dirty="0"/>
          </a:p>
        </p:txBody>
      </p:sp>
      <p:sp>
        <p:nvSpPr>
          <p:cNvPr id="2" name="Google Shape;326;p30">
            <a:extLst>
              <a:ext uri="{FF2B5EF4-FFF2-40B4-BE49-F238E27FC236}">
                <a16:creationId xmlns:a16="http://schemas.microsoft.com/office/drawing/2014/main" id="{AE8ED19D-E9B0-47C1-A880-8BFDFD217D96}"/>
              </a:ext>
            </a:extLst>
          </p:cNvPr>
          <p:cNvSpPr txBox="1">
            <a:spLocks/>
          </p:cNvSpPr>
          <p:nvPr/>
        </p:nvSpPr>
        <p:spPr>
          <a:xfrm>
            <a:off x="197756" y="4863152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1100" b="1" dirty="0">
                <a:solidFill>
                  <a:schemeClr val="tx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BIKU.CO | Kecerdasan Bisnis | P1</a:t>
            </a:r>
            <a:endParaRPr lang="en-US" sz="1100" b="1" dirty="0">
              <a:solidFill>
                <a:schemeClr val="tx1">
                  <a:lumMod val="75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Google Shape;1223;p40">
            <a:extLst>
              <a:ext uri="{FF2B5EF4-FFF2-40B4-BE49-F238E27FC236}">
                <a16:creationId xmlns:a16="http://schemas.microsoft.com/office/drawing/2014/main" id="{26899B02-5C14-4EEE-A224-3A6D64DC592A}"/>
              </a:ext>
            </a:extLst>
          </p:cNvPr>
          <p:cNvSpPr txBox="1">
            <a:spLocks/>
          </p:cNvSpPr>
          <p:nvPr/>
        </p:nvSpPr>
        <p:spPr>
          <a:xfrm>
            <a:off x="0" y="4332152"/>
            <a:ext cx="809294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3200" dirty="0">
                <a:solidFill>
                  <a:schemeClr val="tx1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31" name="Oval 30">
            <a:hlinkClick r:id="rId3" action="ppaction://hlinksldjump"/>
            <a:extLst>
              <a:ext uri="{FF2B5EF4-FFF2-40B4-BE49-F238E27FC236}">
                <a16:creationId xmlns:a16="http://schemas.microsoft.com/office/drawing/2014/main" id="{AEBC0B54-01E0-470B-8408-655681CEA637}"/>
              </a:ext>
            </a:extLst>
          </p:cNvPr>
          <p:cNvSpPr/>
          <p:nvPr/>
        </p:nvSpPr>
        <p:spPr>
          <a:xfrm>
            <a:off x="8086291" y="262631"/>
            <a:ext cx="624126" cy="60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row: Chevron 3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A3B969-3599-4017-A2B4-DBD75CF5CFD8}"/>
              </a:ext>
            </a:extLst>
          </p:cNvPr>
          <p:cNvSpPr/>
          <p:nvPr/>
        </p:nvSpPr>
        <p:spPr>
          <a:xfrm flipH="1">
            <a:off x="7858504" y="390357"/>
            <a:ext cx="227785" cy="374416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grpSp>
        <p:nvGrpSpPr>
          <p:cNvPr id="33" name="Google Shape;10402;p69">
            <a:extLst>
              <a:ext uri="{FF2B5EF4-FFF2-40B4-BE49-F238E27FC236}">
                <a16:creationId xmlns:a16="http://schemas.microsoft.com/office/drawing/2014/main" id="{CC5882F3-3F31-4752-91CB-CA16BFE06BF0}"/>
              </a:ext>
            </a:extLst>
          </p:cNvPr>
          <p:cNvGrpSpPr/>
          <p:nvPr/>
        </p:nvGrpSpPr>
        <p:grpSpPr>
          <a:xfrm>
            <a:off x="8150770" y="324523"/>
            <a:ext cx="495168" cy="440250"/>
            <a:chOff x="6282597" y="3679545"/>
            <a:chExt cx="391406" cy="356514"/>
          </a:xfrm>
        </p:grpSpPr>
        <p:sp>
          <p:nvSpPr>
            <p:cNvPr id="34" name="Google Shape;10403;p69">
              <a:extLst>
                <a:ext uri="{FF2B5EF4-FFF2-40B4-BE49-F238E27FC236}">
                  <a16:creationId xmlns:a16="http://schemas.microsoft.com/office/drawing/2014/main" id="{D3962ACE-1967-4F1A-8F80-6CC7611A1E32}"/>
                </a:ext>
              </a:extLst>
            </p:cNvPr>
            <p:cNvSpPr/>
            <p:nvPr/>
          </p:nvSpPr>
          <p:spPr>
            <a:xfrm>
              <a:off x="6348583" y="3733874"/>
              <a:ext cx="48566" cy="66719"/>
            </a:xfrm>
            <a:custGeom>
              <a:avLst/>
              <a:gdLst/>
              <a:ahLst/>
              <a:cxnLst/>
              <a:rect l="l" t="t" r="r" b="b"/>
              <a:pathLst>
                <a:path w="1854" h="2547" extrusionOk="0">
                  <a:moveTo>
                    <a:pt x="0" y="1"/>
                  </a:moveTo>
                  <a:lnTo>
                    <a:pt x="0" y="2547"/>
                  </a:lnTo>
                  <a:lnTo>
                    <a:pt x="1854" y="933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04;p69">
              <a:extLst>
                <a:ext uri="{FF2B5EF4-FFF2-40B4-BE49-F238E27FC236}">
                  <a16:creationId xmlns:a16="http://schemas.microsoft.com/office/drawing/2014/main" id="{F8123BFA-E3F4-4358-97A6-E477D8BAF718}"/>
                </a:ext>
              </a:extLst>
            </p:cNvPr>
            <p:cNvSpPr/>
            <p:nvPr/>
          </p:nvSpPr>
          <p:spPr>
            <a:xfrm>
              <a:off x="6371818" y="3733874"/>
              <a:ext cx="25331" cy="46522"/>
            </a:xfrm>
            <a:custGeom>
              <a:avLst/>
              <a:gdLst/>
              <a:ahLst/>
              <a:cxnLst/>
              <a:rect l="l" t="t" r="r" b="b"/>
              <a:pathLst>
                <a:path w="967" h="1776" extrusionOk="0">
                  <a:moveTo>
                    <a:pt x="1" y="1"/>
                  </a:moveTo>
                  <a:lnTo>
                    <a:pt x="1" y="1776"/>
                  </a:lnTo>
                  <a:lnTo>
                    <a:pt x="967" y="933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05;p69">
              <a:hlinkClick r:id="rId3" action="ppaction://hlinksldjump"/>
              <a:extLst>
                <a:ext uri="{FF2B5EF4-FFF2-40B4-BE49-F238E27FC236}">
                  <a16:creationId xmlns:a16="http://schemas.microsoft.com/office/drawing/2014/main" id="{C165465E-30ED-4FD9-BC88-6A036385D471}"/>
                </a:ext>
              </a:extLst>
            </p:cNvPr>
            <p:cNvSpPr/>
            <p:nvPr/>
          </p:nvSpPr>
          <p:spPr>
            <a:xfrm>
              <a:off x="6336533" y="3725308"/>
              <a:ext cx="283430" cy="305277"/>
            </a:xfrm>
            <a:custGeom>
              <a:avLst/>
              <a:gdLst/>
              <a:ahLst/>
              <a:cxnLst/>
              <a:rect l="l" t="t" r="r" b="b"/>
              <a:pathLst>
                <a:path w="10820" h="11654" extrusionOk="0">
                  <a:moveTo>
                    <a:pt x="5410" y="1"/>
                  </a:moveTo>
                  <a:cubicBezTo>
                    <a:pt x="5383" y="1"/>
                    <a:pt x="5357" y="9"/>
                    <a:pt x="5336" y="26"/>
                  </a:cubicBezTo>
                  <a:lnTo>
                    <a:pt x="1" y="4673"/>
                  </a:lnTo>
                  <a:lnTo>
                    <a:pt x="1" y="11335"/>
                  </a:lnTo>
                  <a:cubicBezTo>
                    <a:pt x="1" y="11510"/>
                    <a:pt x="145" y="11653"/>
                    <a:pt x="320" y="11653"/>
                  </a:cubicBezTo>
                  <a:lnTo>
                    <a:pt x="10501" y="11653"/>
                  </a:lnTo>
                  <a:cubicBezTo>
                    <a:pt x="10675" y="11653"/>
                    <a:pt x="10819" y="11510"/>
                    <a:pt x="10819" y="11335"/>
                  </a:cubicBezTo>
                  <a:lnTo>
                    <a:pt x="10819" y="4673"/>
                  </a:lnTo>
                  <a:lnTo>
                    <a:pt x="5484" y="26"/>
                  </a:lnTo>
                  <a:cubicBezTo>
                    <a:pt x="5463" y="9"/>
                    <a:pt x="5437" y="1"/>
                    <a:pt x="541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406;p69">
              <a:extLst>
                <a:ext uri="{FF2B5EF4-FFF2-40B4-BE49-F238E27FC236}">
                  <a16:creationId xmlns:a16="http://schemas.microsoft.com/office/drawing/2014/main" id="{038FAE55-F06A-4718-BAF0-11C49A772138}"/>
                </a:ext>
              </a:extLst>
            </p:cNvPr>
            <p:cNvSpPr/>
            <p:nvPr/>
          </p:nvSpPr>
          <p:spPr>
            <a:xfrm>
              <a:off x="6465177" y="3725308"/>
              <a:ext cx="154786" cy="305277"/>
            </a:xfrm>
            <a:custGeom>
              <a:avLst/>
              <a:gdLst/>
              <a:ahLst/>
              <a:cxnLst/>
              <a:rect l="l" t="t" r="r" b="b"/>
              <a:pathLst>
                <a:path w="5909" h="11654" extrusionOk="0">
                  <a:moveTo>
                    <a:pt x="499" y="1"/>
                  </a:moveTo>
                  <a:cubicBezTo>
                    <a:pt x="472" y="1"/>
                    <a:pt x="446" y="9"/>
                    <a:pt x="425" y="26"/>
                  </a:cubicBezTo>
                  <a:lnTo>
                    <a:pt x="0" y="396"/>
                  </a:lnTo>
                  <a:cubicBezTo>
                    <a:pt x="1916" y="2031"/>
                    <a:pt x="4959" y="4670"/>
                    <a:pt x="4959" y="4670"/>
                  </a:cubicBezTo>
                  <a:lnTo>
                    <a:pt x="4959" y="11331"/>
                  </a:lnTo>
                  <a:cubicBezTo>
                    <a:pt x="4959" y="11510"/>
                    <a:pt x="4815" y="11653"/>
                    <a:pt x="4640" y="11653"/>
                  </a:cubicBezTo>
                  <a:lnTo>
                    <a:pt x="5590" y="11653"/>
                  </a:lnTo>
                  <a:cubicBezTo>
                    <a:pt x="5764" y="11653"/>
                    <a:pt x="5908" y="11510"/>
                    <a:pt x="5908" y="11331"/>
                  </a:cubicBezTo>
                  <a:lnTo>
                    <a:pt x="5908" y="4673"/>
                  </a:lnTo>
                  <a:lnTo>
                    <a:pt x="573" y="26"/>
                  </a:lnTo>
                  <a:cubicBezTo>
                    <a:pt x="552" y="9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407;p69">
              <a:extLst>
                <a:ext uri="{FF2B5EF4-FFF2-40B4-BE49-F238E27FC236}">
                  <a16:creationId xmlns:a16="http://schemas.microsoft.com/office/drawing/2014/main" id="{8DEAA7B5-8EBE-4909-9DB4-BF889815742B}"/>
                </a:ext>
              </a:extLst>
            </p:cNvPr>
            <p:cNvSpPr/>
            <p:nvPr/>
          </p:nvSpPr>
          <p:spPr>
            <a:xfrm>
              <a:off x="6336638" y="3715302"/>
              <a:ext cx="70569" cy="22292"/>
            </a:xfrm>
            <a:custGeom>
              <a:avLst/>
              <a:gdLst/>
              <a:ahLst/>
              <a:cxnLst/>
              <a:rect l="l" t="t" r="r" b="b"/>
              <a:pathLst>
                <a:path w="2694" h="851" extrusionOk="0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734"/>
                  </a:lnTo>
                  <a:cubicBezTo>
                    <a:pt x="0" y="799"/>
                    <a:pt x="52" y="850"/>
                    <a:pt x="117" y="850"/>
                  </a:cubicBezTo>
                  <a:lnTo>
                    <a:pt x="2574" y="850"/>
                  </a:lnTo>
                  <a:cubicBezTo>
                    <a:pt x="2642" y="850"/>
                    <a:pt x="2694" y="799"/>
                    <a:pt x="2694" y="734"/>
                  </a:cubicBezTo>
                  <a:lnTo>
                    <a:pt x="2694" y="117"/>
                  </a:lnTo>
                  <a:cubicBezTo>
                    <a:pt x="2694" y="52"/>
                    <a:pt x="2642" y="1"/>
                    <a:pt x="2574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08;p69">
              <a:extLst>
                <a:ext uri="{FF2B5EF4-FFF2-40B4-BE49-F238E27FC236}">
                  <a16:creationId xmlns:a16="http://schemas.microsoft.com/office/drawing/2014/main" id="{BE7AE26E-D341-4EDD-A550-A167F4DFDCC5}"/>
                </a:ext>
              </a:extLst>
            </p:cNvPr>
            <p:cNvSpPr/>
            <p:nvPr/>
          </p:nvSpPr>
          <p:spPr>
            <a:xfrm>
              <a:off x="6438877" y="3878942"/>
              <a:ext cx="85579" cy="151643"/>
            </a:xfrm>
            <a:custGeom>
              <a:avLst/>
              <a:gdLst/>
              <a:ahLst/>
              <a:cxnLst/>
              <a:rect l="l" t="t" r="r" b="b"/>
              <a:pathLst>
                <a:path w="3267" h="5789" extrusionOk="0">
                  <a:moveTo>
                    <a:pt x="295" y="1"/>
                  </a:moveTo>
                  <a:cubicBezTo>
                    <a:pt x="131" y="1"/>
                    <a:pt x="0" y="131"/>
                    <a:pt x="0" y="295"/>
                  </a:cubicBezTo>
                  <a:lnTo>
                    <a:pt x="0" y="5788"/>
                  </a:lnTo>
                  <a:lnTo>
                    <a:pt x="3266" y="5788"/>
                  </a:lnTo>
                  <a:lnTo>
                    <a:pt x="3266" y="295"/>
                  </a:lnTo>
                  <a:cubicBezTo>
                    <a:pt x="3266" y="131"/>
                    <a:pt x="3132" y="1"/>
                    <a:pt x="2971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0409;p69">
              <a:extLst>
                <a:ext uri="{FF2B5EF4-FFF2-40B4-BE49-F238E27FC236}">
                  <a16:creationId xmlns:a16="http://schemas.microsoft.com/office/drawing/2014/main" id="{6A8272CA-F928-4ADD-A0BE-CC22B28A375C}"/>
                </a:ext>
              </a:extLst>
            </p:cNvPr>
            <p:cNvSpPr/>
            <p:nvPr/>
          </p:nvSpPr>
          <p:spPr>
            <a:xfrm>
              <a:off x="6491214" y="3878942"/>
              <a:ext cx="33241" cy="151643"/>
            </a:xfrm>
            <a:custGeom>
              <a:avLst/>
              <a:gdLst/>
              <a:ahLst/>
              <a:cxnLst/>
              <a:rect l="l" t="t" r="r" b="b"/>
              <a:pathLst>
                <a:path w="1269" h="5789" extrusionOk="0">
                  <a:moveTo>
                    <a:pt x="0" y="1"/>
                  </a:moveTo>
                  <a:cubicBezTo>
                    <a:pt x="161" y="1"/>
                    <a:pt x="295" y="131"/>
                    <a:pt x="295" y="295"/>
                  </a:cubicBezTo>
                  <a:lnTo>
                    <a:pt x="295" y="5788"/>
                  </a:lnTo>
                  <a:lnTo>
                    <a:pt x="1268" y="5788"/>
                  </a:lnTo>
                  <a:lnTo>
                    <a:pt x="1268" y="295"/>
                  </a:lnTo>
                  <a:cubicBezTo>
                    <a:pt x="1268" y="131"/>
                    <a:pt x="1134" y="1"/>
                    <a:pt x="973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10;p69">
              <a:extLst>
                <a:ext uri="{FF2B5EF4-FFF2-40B4-BE49-F238E27FC236}">
                  <a16:creationId xmlns:a16="http://schemas.microsoft.com/office/drawing/2014/main" id="{7A9A7EF6-B8EB-4519-9539-BAB962559E5F}"/>
                </a:ext>
              </a:extLst>
            </p:cNvPr>
            <p:cNvSpPr/>
            <p:nvPr/>
          </p:nvSpPr>
          <p:spPr>
            <a:xfrm>
              <a:off x="6289958" y="3685021"/>
              <a:ext cx="376501" cy="166312"/>
            </a:xfrm>
            <a:custGeom>
              <a:avLst/>
              <a:gdLst/>
              <a:ahLst/>
              <a:cxnLst/>
              <a:rect l="l" t="t" r="r" b="b"/>
              <a:pathLst>
                <a:path w="14373" h="6349" extrusionOk="0">
                  <a:moveTo>
                    <a:pt x="7187" y="0"/>
                  </a:moveTo>
                  <a:cubicBezTo>
                    <a:pt x="7161" y="0"/>
                    <a:pt x="7135" y="9"/>
                    <a:pt x="7114" y="26"/>
                  </a:cubicBezTo>
                  <a:lnTo>
                    <a:pt x="83" y="6149"/>
                  </a:lnTo>
                  <a:cubicBezTo>
                    <a:pt x="0" y="6218"/>
                    <a:pt x="52" y="6348"/>
                    <a:pt x="158" y="6348"/>
                  </a:cubicBezTo>
                  <a:lnTo>
                    <a:pt x="1779" y="6348"/>
                  </a:lnTo>
                  <a:lnTo>
                    <a:pt x="7114" y="1705"/>
                  </a:lnTo>
                  <a:cubicBezTo>
                    <a:pt x="7135" y="1686"/>
                    <a:pt x="7161" y="1677"/>
                    <a:pt x="7187" y="1677"/>
                  </a:cubicBezTo>
                  <a:cubicBezTo>
                    <a:pt x="7213" y="1677"/>
                    <a:pt x="7239" y="1686"/>
                    <a:pt x="7262" y="1705"/>
                  </a:cubicBezTo>
                  <a:lnTo>
                    <a:pt x="12597" y="6348"/>
                  </a:lnTo>
                  <a:lnTo>
                    <a:pt x="14218" y="6348"/>
                  </a:lnTo>
                  <a:cubicBezTo>
                    <a:pt x="14324" y="6348"/>
                    <a:pt x="14372" y="6218"/>
                    <a:pt x="14293" y="6149"/>
                  </a:cubicBezTo>
                  <a:lnTo>
                    <a:pt x="7262" y="26"/>
                  </a:lnTo>
                  <a:cubicBezTo>
                    <a:pt x="7239" y="9"/>
                    <a:pt x="7213" y="0"/>
                    <a:pt x="7187" y="0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11;p69">
              <a:extLst>
                <a:ext uri="{FF2B5EF4-FFF2-40B4-BE49-F238E27FC236}">
                  <a16:creationId xmlns:a16="http://schemas.microsoft.com/office/drawing/2014/main" id="{A134DE34-7C45-409D-890F-83B9FEE1497C}"/>
                </a:ext>
              </a:extLst>
            </p:cNvPr>
            <p:cNvSpPr/>
            <p:nvPr/>
          </p:nvSpPr>
          <p:spPr>
            <a:xfrm>
              <a:off x="6381615" y="3715302"/>
              <a:ext cx="25593" cy="22292"/>
            </a:xfrm>
            <a:custGeom>
              <a:avLst/>
              <a:gdLst/>
              <a:ahLst/>
              <a:cxnLst/>
              <a:rect l="l" t="t" r="r" b="b"/>
              <a:pathLst>
                <a:path w="977" h="851" extrusionOk="0">
                  <a:moveTo>
                    <a:pt x="0" y="1"/>
                  </a:moveTo>
                  <a:lnTo>
                    <a:pt x="0" y="850"/>
                  </a:lnTo>
                  <a:lnTo>
                    <a:pt x="857" y="850"/>
                  </a:lnTo>
                  <a:cubicBezTo>
                    <a:pt x="925" y="850"/>
                    <a:pt x="977" y="799"/>
                    <a:pt x="977" y="734"/>
                  </a:cubicBezTo>
                  <a:lnTo>
                    <a:pt x="977" y="117"/>
                  </a:lnTo>
                  <a:cubicBezTo>
                    <a:pt x="977" y="52"/>
                    <a:pt x="925" y="1"/>
                    <a:pt x="857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12;p69">
              <a:extLst>
                <a:ext uri="{FF2B5EF4-FFF2-40B4-BE49-F238E27FC236}">
                  <a16:creationId xmlns:a16="http://schemas.microsoft.com/office/drawing/2014/main" id="{6F9E113D-12C2-4230-9909-55F8C8F8C977}"/>
                </a:ext>
              </a:extLst>
            </p:cNvPr>
            <p:cNvSpPr/>
            <p:nvPr/>
          </p:nvSpPr>
          <p:spPr>
            <a:xfrm>
              <a:off x="6282597" y="3679545"/>
              <a:ext cx="391406" cy="356514"/>
            </a:xfrm>
            <a:custGeom>
              <a:avLst/>
              <a:gdLst/>
              <a:ahLst/>
              <a:cxnLst/>
              <a:rect l="l" t="t" r="r" b="b"/>
              <a:pathLst>
                <a:path w="14942" h="13610" extrusionOk="0">
                  <a:moveTo>
                    <a:pt x="4548" y="1571"/>
                  </a:moveTo>
                  <a:lnTo>
                    <a:pt x="4548" y="2006"/>
                  </a:lnTo>
                  <a:lnTo>
                    <a:pt x="2272" y="2006"/>
                  </a:lnTo>
                  <a:lnTo>
                    <a:pt x="2272" y="1571"/>
                  </a:lnTo>
                  <a:close/>
                  <a:moveTo>
                    <a:pt x="4164" y="2424"/>
                  </a:moveTo>
                  <a:lnTo>
                    <a:pt x="4164" y="2774"/>
                  </a:lnTo>
                  <a:lnTo>
                    <a:pt x="2728" y="4021"/>
                  </a:lnTo>
                  <a:lnTo>
                    <a:pt x="2728" y="2424"/>
                  </a:lnTo>
                  <a:close/>
                  <a:moveTo>
                    <a:pt x="8937" y="7822"/>
                  </a:moveTo>
                  <a:cubicBezTo>
                    <a:pt x="8985" y="7822"/>
                    <a:pt x="9023" y="7859"/>
                    <a:pt x="9023" y="7907"/>
                  </a:cubicBezTo>
                  <a:lnTo>
                    <a:pt x="9023" y="13191"/>
                  </a:lnTo>
                  <a:lnTo>
                    <a:pt x="6175" y="13191"/>
                  </a:lnTo>
                  <a:lnTo>
                    <a:pt x="6175" y="7907"/>
                  </a:lnTo>
                  <a:cubicBezTo>
                    <a:pt x="6175" y="7859"/>
                    <a:pt x="6213" y="7822"/>
                    <a:pt x="6261" y="7822"/>
                  </a:cubicBezTo>
                  <a:close/>
                  <a:moveTo>
                    <a:pt x="7469" y="1"/>
                  </a:moveTo>
                  <a:cubicBezTo>
                    <a:pt x="7394" y="1"/>
                    <a:pt x="7318" y="27"/>
                    <a:pt x="7258" y="80"/>
                  </a:cubicBezTo>
                  <a:lnTo>
                    <a:pt x="4966" y="2075"/>
                  </a:lnTo>
                  <a:lnTo>
                    <a:pt x="4966" y="1482"/>
                  </a:lnTo>
                  <a:cubicBezTo>
                    <a:pt x="4962" y="1300"/>
                    <a:pt x="4818" y="1153"/>
                    <a:pt x="4637" y="1153"/>
                  </a:cubicBezTo>
                  <a:lnTo>
                    <a:pt x="2180" y="1153"/>
                  </a:lnTo>
                  <a:cubicBezTo>
                    <a:pt x="1998" y="1153"/>
                    <a:pt x="1854" y="1300"/>
                    <a:pt x="1851" y="1482"/>
                  </a:cubicBezTo>
                  <a:lnTo>
                    <a:pt x="1851" y="2099"/>
                  </a:lnTo>
                  <a:cubicBezTo>
                    <a:pt x="1854" y="2277"/>
                    <a:pt x="1998" y="2424"/>
                    <a:pt x="2180" y="2424"/>
                  </a:cubicBezTo>
                  <a:lnTo>
                    <a:pt x="2310" y="2424"/>
                  </a:lnTo>
                  <a:lnTo>
                    <a:pt x="2310" y="4385"/>
                  </a:lnTo>
                  <a:lnTo>
                    <a:pt x="226" y="6201"/>
                  </a:lnTo>
                  <a:cubicBezTo>
                    <a:pt x="0" y="6396"/>
                    <a:pt x="141" y="6766"/>
                    <a:pt x="439" y="6766"/>
                  </a:cubicBezTo>
                  <a:lnTo>
                    <a:pt x="1851" y="6766"/>
                  </a:lnTo>
                  <a:lnTo>
                    <a:pt x="1851" y="10484"/>
                  </a:lnTo>
                  <a:cubicBezTo>
                    <a:pt x="1847" y="10604"/>
                    <a:pt x="1940" y="10704"/>
                    <a:pt x="2060" y="10704"/>
                  </a:cubicBezTo>
                  <a:cubicBezTo>
                    <a:pt x="2180" y="10704"/>
                    <a:pt x="2276" y="10604"/>
                    <a:pt x="2269" y="10484"/>
                  </a:cubicBezTo>
                  <a:lnTo>
                    <a:pt x="2269" y="6653"/>
                  </a:lnTo>
                  <a:lnTo>
                    <a:pt x="7471" y="2126"/>
                  </a:lnTo>
                  <a:lnTo>
                    <a:pt x="12669" y="6653"/>
                  </a:lnTo>
                  <a:lnTo>
                    <a:pt x="12669" y="13082"/>
                  </a:lnTo>
                  <a:cubicBezTo>
                    <a:pt x="12669" y="13140"/>
                    <a:pt x="12618" y="13191"/>
                    <a:pt x="12560" y="13191"/>
                  </a:cubicBezTo>
                  <a:lnTo>
                    <a:pt x="9441" y="13191"/>
                  </a:lnTo>
                  <a:lnTo>
                    <a:pt x="9441" y="7907"/>
                  </a:lnTo>
                  <a:cubicBezTo>
                    <a:pt x="9441" y="7630"/>
                    <a:pt x="9215" y="7404"/>
                    <a:pt x="8937" y="7404"/>
                  </a:cubicBezTo>
                  <a:lnTo>
                    <a:pt x="6261" y="7404"/>
                  </a:lnTo>
                  <a:cubicBezTo>
                    <a:pt x="5983" y="7404"/>
                    <a:pt x="5757" y="7630"/>
                    <a:pt x="5757" y="7907"/>
                  </a:cubicBezTo>
                  <a:lnTo>
                    <a:pt x="5757" y="13191"/>
                  </a:lnTo>
                  <a:lnTo>
                    <a:pt x="2379" y="13191"/>
                  </a:lnTo>
                  <a:cubicBezTo>
                    <a:pt x="2320" y="13191"/>
                    <a:pt x="2269" y="13140"/>
                    <a:pt x="2269" y="13082"/>
                  </a:cubicBezTo>
                  <a:lnTo>
                    <a:pt x="2269" y="11492"/>
                  </a:lnTo>
                  <a:cubicBezTo>
                    <a:pt x="2264" y="11358"/>
                    <a:pt x="2163" y="11291"/>
                    <a:pt x="2061" y="11291"/>
                  </a:cubicBezTo>
                  <a:cubicBezTo>
                    <a:pt x="1960" y="11291"/>
                    <a:pt x="1858" y="11358"/>
                    <a:pt x="1851" y="11492"/>
                  </a:cubicBezTo>
                  <a:lnTo>
                    <a:pt x="1851" y="13082"/>
                  </a:lnTo>
                  <a:cubicBezTo>
                    <a:pt x="1851" y="13373"/>
                    <a:pt x="2087" y="13609"/>
                    <a:pt x="2379" y="13609"/>
                  </a:cubicBezTo>
                  <a:lnTo>
                    <a:pt x="12560" y="13609"/>
                  </a:lnTo>
                  <a:cubicBezTo>
                    <a:pt x="12851" y="13609"/>
                    <a:pt x="13087" y="13373"/>
                    <a:pt x="13087" y="13082"/>
                  </a:cubicBezTo>
                  <a:lnTo>
                    <a:pt x="13087" y="6766"/>
                  </a:lnTo>
                  <a:lnTo>
                    <a:pt x="14499" y="6766"/>
                  </a:lnTo>
                  <a:cubicBezTo>
                    <a:pt x="14801" y="6766"/>
                    <a:pt x="14941" y="6396"/>
                    <a:pt x="14715" y="6201"/>
                  </a:cubicBezTo>
                  <a:lnTo>
                    <a:pt x="14712" y="6201"/>
                  </a:lnTo>
                  <a:lnTo>
                    <a:pt x="11675" y="3555"/>
                  </a:lnTo>
                  <a:cubicBezTo>
                    <a:pt x="11631" y="3517"/>
                    <a:pt x="11583" y="3501"/>
                    <a:pt x="11538" y="3501"/>
                  </a:cubicBezTo>
                  <a:cubicBezTo>
                    <a:pt x="11369" y="3501"/>
                    <a:pt x="11234" y="3727"/>
                    <a:pt x="11401" y="3871"/>
                  </a:cubicBezTo>
                  <a:lnTo>
                    <a:pt x="14245" y="6348"/>
                  </a:lnTo>
                  <a:lnTo>
                    <a:pt x="12954" y="6348"/>
                  </a:lnTo>
                  <a:lnTo>
                    <a:pt x="7680" y="1756"/>
                  </a:lnTo>
                  <a:cubicBezTo>
                    <a:pt x="7620" y="1703"/>
                    <a:pt x="7544" y="1677"/>
                    <a:pt x="7469" y="1677"/>
                  </a:cubicBezTo>
                  <a:cubicBezTo>
                    <a:pt x="7394" y="1677"/>
                    <a:pt x="7318" y="1703"/>
                    <a:pt x="7258" y="1756"/>
                  </a:cubicBezTo>
                  <a:lnTo>
                    <a:pt x="1981" y="6348"/>
                  </a:lnTo>
                  <a:lnTo>
                    <a:pt x="693" y="6348"/>
                  </a:lnTo>
                  <a:lnTo>
                    <a:pt x="2656" y="4638"/>
                  </a:lnTo>
                  <a:lnTo>
                    <a:pt x="4510" y="3024"/>
                  </a:lnTo>
                  <a:lnTo>
                    <a:pt x="7467" y="451"/>
                  </a:lnTo>
                  <a:lnTo>
                    <a:pt x="10644" y="3216"/>
                  </a:lnTo>
                  <a:cubicBezTo>
                    <a:pt x="10689" y="3254"/>
                    <a:pt x="10736" y="3271"/>
                    <a:pt x="10782" y="3271"/>
                  </a:cubicBezTo>
                  <a:cubicBezTo>
                    <a:pt x="10951" y="3271"/>
                    <a:pt x="11086" y="3044"/>
                    <a:pt x="10921" y="2901"/>
                  </a:cubicBezTo>
                  <a:lnTo>
                    <a:pt x="7680" y="80"/>
                  </a:lnTo>
                  <a:cubicBezTo>
                    <a:pt x="7620" y="27"/>
                    <a:pt x="7544" y="1"/>
                    <a:pt x="7469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Arrow: Chevron 4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720754-4E25-476C-BA09-5D02FBC751F2}"/>
              </a:ext>
            </a:extLst>
          </p:cNvPr>
          <p:cNvSpPr/>
          <p:nvPr/>
        </p:nvSpPr>
        <p:spPr>
          <a:xfrm>
            <a:off x="8712409" y="390357"/>
            <a:ext cx="227785" cy="374416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75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25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7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25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75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75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25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75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25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75"/>
                            </p:stCondLst>
                            <p:childTnLst>
                              <p:par>
                                <p:cTn id="5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875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25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375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625"/>
                            </p:stCondLst>
                            <p:childTnLst>
                              <p:par>
                                <p:cTn id="7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75"/>
                            </p:stCondLst>
                            <p:childTnLst>
                              <p:par>
                                <p:cTn id="8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7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95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2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450"/>
                            </p:stCondLst>
                            <p:childTnLst>
                              <p:par>
                                <p:cTn id="9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700"/>
                            </p:stCondLst>
                            <p:childTnLst>
                              <p:par>
                                <p:cTn id="10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700"/>
                            </p:stCondLst>
                            <p:childTnLst>
                              <p:par>
                                <p:cTn id="11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950"/>
                            </p:stCondLst>
                            <p:childTnLst>
                              <p:par>
                                <p:cTn id="1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2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45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700"/>
                            </p:stCondLst>
                            <p:childTnLst>
                              <p:par>
                                <p:cTn id="1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975"/>
                            </p:stCondLst>
                            <p:childTnLst>
                              <p:par>
                                <p:cTn id="1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3" grpId="0" animBg="1"/>
      <p:bldP spid="1734" grpId="0" animBg="1"/>
      <p:bldP spid="1735" grpId="0" animBg="1"/>
      <p:bldP spid="1736" grpId="0" animBg="1"/>
      <p:bldP spid="1737" grpId="0" animBg="1"/>
      <p:bldP spid="1738" grpId="0" animBg="1"/>
      <p:bldP spid="1739" grpId="0" animBg="1"/>
      <p:bldP spid="1740" grpId="0" animBg="1"/>
      <p:bldP spid="1741" grpId="0" animBg="1"/>
      <p:bldP spid="1742" grpId="0" animBg="1"/>
      <p:bldP spid="1743" grpId="0" animBg="1"/>
      <p:bldP spid="1744" grpId="0" animBg="1"/>
      <p:bldP spid="1754" grpId="0"/>
      <p:bldP spid="1755" grpId="0"/>
      <p:bldP spid="1757" grpId="0"/>
      <p:bldP spid="2" grpId="0"/>
      <p:bldP spid="3" grpId="0"/>
      <p:bldP spid="31" grpId="0" animBg="1"/>
      <p:bldP spid="32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/>
          <p:nvPr/>
        </p:nvSpPr>
        <p:spPr>
          <a:xfrm>
            <a:off x="2087217" y="1027043"/>
            <a:ext cx="817695" cy="81031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4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id-ID" sz="3200" dirty="0"/>
              <a:t>KEY PERFORMANCE INDICATOR (KPI)</a:t>
            </a:r>
            <a:endParaRPr sz="3200" dirty="0">
              <a:solidFill>
                <a:srgbClr val="FFC39F"/>
              </a:solidFill>
            </a:endParaRPr>
          </a:p>
        </p:txBody>
      </p:sp>
      <p:sp>
        <p:nvSpPr>
          <p:cNvPr id="722" name="Google Shape;722;p34"/>
          <p:cNvSpPr txBox="1">
            <a:spLocks noGrp="1"/>
          </p:cNvSpPr>
          <p:nvPr>
            <p:ph type="subTitle" idx="1"/>
          </p:nvPr>
        </p:nvSpPr>
        <p:spPr>
          <a:xfrm>
            <a:off x="1158350" y="2172943"/>
            <a:ext cx="2675428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" lvl="0" indent="0" algn="just"/>
            <a:r>
              <a:rPr lang="en-US" sz="1000" dirty="0" err="1">
                <a:solidFill>
                  <a:schemeClr val="tx2"/>
                </a:solidFill>
              </a:rPr>
              <a:t>Objek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Indikator</a:t>
            </a:r>
            <a:r>
              <a:rPr lang="en-US" sz="1000" dirty="0">
                <a:solidFill>
                  <a:schemeClr val="tx2"/>
                </a:solidFill>
              </a:rPr>
              <a:t>	: Total minimum order </a:t>
            </a:r>
            <a:r>
              <a:rPr lang="en-US" sz="1000" dirty="0" err="1">
                <a:solidFill>
                  <a:schemeClr val="tx2"/>
                </a:solidFill>
              </a:rPr>
              <a:t>masuk</a:t>
            </a:r>
            <a:r>
              <a:rPr lang="en-US" sz="1000" dirty="0">
                <a:solidFill>
                  <a:schemeClr val="tx2"/>
                </a:solidFill>
              </a:rPr>
              <a:t>/</a:t>
            </a:r>
            <a:r>
              <a:rPr lang="en-US" sz="1000" dirty="0" err="1">
                <a:solidFill>
                  <a:schemeClr val="tx2"/>
                </a:solidFill>
              </a:rPr>
              <a:t>hari</a:t>
            </a:r>
            <a:endParaRPr lang="en-US" sz="1000" dirty="0">
              <a:solidFill>
                <a:schemeClr val="tx2"/>
              </a:solidFill>
            </a:endParaRPr>
          </a:p>
          <a:p>
            <a:pPr marL="12700" lvl="0" indent="0" algn="just"/>
            <a:r>
              <a:rPr lang="en-US" sz="1000" dirty="0" err="1">
                <a:solidFill>
                  <a:schemeClr val="tx2"/>
                </a:solidFill>
              </a:rPr>
              <a:t>Pengukuran</a:t>
            </a:r>
            <a:r>
              <a:rPr lang="en-US" sz="1000" dirty="0">
                <a:solidFill>
                  <a:schemeClr val="tx2"/>
                </a:solidFill>
              </a:rPr>
              <a:t>	: Rupiah</a:t>
            </a:r>
          </a:p>
          <a:p>
            <a:pPr marL="12700" lvl="0" indent="0" algn="just"/>
            <a:r>
              <a:rPr lang="en-US" sz="1000" dirty="0">
                <a:solidFill>
                  <a:schemeClr val="tx2"/>
                </a:solidFill>
              </a:rPr>
              <a:t>Target	: Rp 100.000,00</a:t>
            </a:r>
          </a:p>
        </p:txBody>
      </p:sp>
      <p:sp>
        <p:nvSpPr>
          <p:cNvPr id="723" name="Google Shape;723;p34"/>
          <p:cNvSpPr txBox="1">
            <a:spLocks noGrp="1"/>
          </p:cNvSpPr>
          <p:nvPr>
            <p:ph type="title"/>
          </p:nvPr>
        </p:nvSpPr>
        <p:spPr>
          <a:xfrm>
            <a:off x="1376335" y="1889000"/>
            <a:ext cx="2244937" cy="2322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050" dirty="0"/>
              <a:t>TOTAL MINIMUM ORDER/HARI Rp 100.000,00</a:t>
            </a:r>
            <a:endParaRPr sz="1050" dirty="0">
              <a:solidFill>
                <a:srgbClr val="FFC39F"/>
              </a:solidFill>
            </a:endParaRPr>
          </a:p>
        </p:txBody>
      </p:sp>
      <p:sp>
        <p:nvSpPr>
          <p:cNvPr id="26" name="Google Shape;720;p34">
            <a:extLst>
              <a:ext uri="{FF2B5EF4-FFF2-40B4-BE49-F238E27FC236}">
                <a16:creationId xmlns:a16="http://schemas.microsoft.com/office/drawing/2014/main" id="{BE4C3DE7-A38F-4415-8B53-EE307DF89E71}"/>
              </a:ext>
            </a:extLst>
          </p:cNvPr>
          <p:cNvSpPr txBox="1">
            <a:spLocks/>
          </p:cNvSpPr>
          <p:nvPr/>
        </p:nvSpPr>
        <p:spPr>
          <a:xfrm>
            <a:off x="2235651" y="1170536"/>
            <a:ext cx="520826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32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2" name="Google Shape;717;p34">
            <a:extLst>
              <a:ext uri="{FF2B5EF4-FFF2-40B4-BE49-F238E27FC236}">
                <a16:creationId xmlns:a16="http://schemas.microsoft.com/office/drawing/2014/main" id="{B4A578AB-9AED-4C56-A54E-587DD1815FAD}"/>
              </a:ext>
            </a:extLst>
          </p:cNvPr>
          <p:cNvSpPr/>
          <p:nvPr/>
        </p:nvSpPr>
        <p:spPr>
          <a:xfrm>
            <a:off x="6182139" y="1026689"/>
            <a:ext cx="817695" cy="81031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22;p34">
            <a:extLst>
              <a:ext uri="{FF2B5EF4-FFF2-40B4-BE49-F238E27FC236}">
                <a16:creationId xmlns:a16="http://schemas.microsoft.com/office/drawing/2014/main" id="{B3E3EBEE-6E8C-432A-BA86-95FD5EEFF844}"/>
              </a:ext>
            </a:extLst>
          </p:cNvPr>
          <p:cNvSpPr txBox="1">
            <a:spLocks/>
          </p:cNvSpPr>
          <p:nvPr/>
        </p:nvSpPr>
        <p:spPr>
          <a:xfrm>
            <a:off x="5155829" y="2172589"/>
            <a:ext cx="2870311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12700" indent="0" algn="just"/>
            <a:r>
              <a:rPr lang="en-US" sz="1000" dirty="0" err="1">
                <a:solidFill>
                  <a:schemeClr val="tx2"/>
                </a:solidFill>
              </a:rPr>
              <a:t>Objek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Indikator</a:t>
            </a:r>
            <a:r>
              <a:rPr lang="en-US" sz="1000" dirty="0">
                <a:solidFill>
                  <a:schemeClr val="tx2"/>
                </a:solidFill>
              </a:rPr>
              <a:t>	: </a:t>
            </a:r>
            <a:r>
              <a:rPr lang="id-ID" sz="1000" dirty="0">
                <a:solidFill>
                  <a:schemeClr val="tx2"/>
                </a:solidFill>
              </a:rPr>
              <a:t>Jumlah pesanan yang terpenuhi</a:t>
            </a:r>
            <a:r>
              <a:rPr lang="en-US" sz="1000" dirty="0">
                <a:solidFill>
                  <a:schemeClr val="tx2"/>
                </a:solidFill>
              </a:rPr>
              <a:t>/</a:t>
            </a:r>
            <a:r>
              <a:rPr lang="en-US" sz="1000" dirty="0" err="1">
                <a:solidFill>
                  <a:schemeClr val="tx2"/>
                </a:solidFill>
              </a:rPr>
              <a:t>hari</a:t>
            </a:r>
            <a:endParaRPr lang="en-US" sz="1000" dirty="0">
              <a:solidFill>
                <a:schemeClr val="tx2"/>
              </a:solidFill>
            </a:endParaRPr>
          </a:p>
          <a:p>
            <a:pPr marL="12700" indent="0" algn="just"/>
            <a:r>
              <a:rPr lang="en-US" sz="1000" dirty="0" err="1">
                <a:solidFill>
                  <a:schemeClr val="tx2"/>
                </a:solidFill>
              </a:rPr>
              <a:t>Pengukuran</a:t>
            </a:r>
            <a:r>
              <a:rPr lang="en-US" sz="1000" dirty="0">
                <a:solidFill>
                  <a:schemeClr val="tx2"/>
                </a:solidFill>
              </a:rPr>
              <a:t>	: </a:t>
            </a:r>
            <a:r>
              <a:rPr lang="id-ID" sz="1000" dirty="0">
                <a:solidFill>
                  <a:schemeClr val="tx2"/>
                </a:solidFill>
              </a:rPr>
              <a:t>%</a:t>
            </a:r>
            <a:endParaRPr lang="en-US" sz="1000" dirty="0">
              <a:solidFill>
                <a:schemeClr val="tx2"/>
              </a:solidFill>
            </a:endParaRPr>
          </a:p>
          <a:p>
            <a:pPr marL="12700" indent="0" algn="just"/>
            <a:r>
              <a:rPr lang="en-US" sz="1000" dirty="0">
                <a:solidFill>
                  <a:schemeClr val="tx2"/>
                </a:solidFill>
              </a:rPr>
              <a:t>Target	: </a:t>
            </a:r>
            <a:r>
              <a:rPr lang="id-ID" sz="1000" dirty="0">
                <a:solidFill>
                  <a:schemeClr val="tx2"/>
                </a:solidFill>
              </a:rPr>
              <a:t>100%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4" name="Google Shape;723;p34">
            <a:extLst>
              <a:ext uri="{FF2B5EF4-FFF2-40B4-BE49-F238E27FC236}">
                <a16:creationId xmlns:a16="http://schemas.microsoft.com/office/drawing/2014/main" id="{68D8165B-47AD-46BA-A57F-B0F9F3DAD6F8}"/>
              </a:ext>
            </a:extLst>
          </p:cNvPr>
          <p:cNvSpPr txBox="1">
            <a:spLocks/>
          </p:cNvSpPr>
          <p:nvPr/>
        </p:nvSpPr>
        <p:spPr>
          <a:xfrm>
            <a:off x="5297184" y="1888646"/>
            <a:ext cx="2587603" cy="2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1050" dirty="0"/>
              <a:t>JUMLAH PESANAN YANG HARUS TERPENUHI 100%</a:t>
            </a:r>
            <a:endParaRPr lang="en-US" sz="1050" dirty="0"/>
          </a:p>
        </p:txBody>
      </p:sp>
      <p:sp>
        <p:nvSpPr>
          <p:cNvPr id="35" name="Google Shape;720;p34">
            <a:extLst>
              <a:ext uri="{FF2B5EF4-FFF2-40B4-BE49-F238E27FC236}">
                <a16:creationId xmlns:a16="http://schemas.microsoft.com/office/drawing/2014/main" id="{0F24D12A-7B0C-47CF-AA81-66C659B0BF49}"/>
              </a:ext>
            </a:extLst>
          </p:cNvPr>
          <p:cNvSpPr txBox="1">
            <a:spLocks/>
          </p:cNvSpPr>
          <p:nvPr/>
        </p:nvSpPr>
        <p:spPr>
          <a:xfrm>
            <a:off x="6330573" y="1170182"/>
            <a:ext cx="520826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32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" name="Google Shape;717;p34">
            <a:extLst>
              <a:ext uri="{FF2B5EF4-FFF2-40B4-BE49-F238E27FC236}">
                <a16:creationId xmlns:a16="http://schemas.microsoft.com/office/drawing/2014/main" id="{AC9F1FF5-7C9B-450D-A74B-0CB8B29E6DF0}"/>
              </a:ext>
            </a:extLst>
          </p:cNvPr>
          <p:cNvSpPr/>
          <p:nvPr/>
        </p:nvSpPr>
        <p:spPr>
          <a:xfrm>
            <a:off x="2087217" y="2853499"/>
            <a:ext cx="817695" cy="81031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22;p34">
            <a:extLst>
              <a:ext uri="{FF2B5EF4-FFF2-40B4-BE49-F238E27FC236}">
                <a16:creationId xmlns:a16="http://schemas.microsoft.com/office/drawing/2014/main" id="{40EBA16A-67F9-4345-A706-D8E38F86A1A9}"/>
              </a:ext>
            </a:extLst>
          </p:cNvPr>
          <p:cNvSpPr txBox="1">
            <a:spLocks/>
          </p:cNvSpPr>
          <p:nvPr/>
        </p:nvSpPr>
        <p:spPr>
          <a:xfrm>
            <a:off x="837591" y="4008579"/>
            <a:ext cx="3316943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12700" indent="0" algn="just"/>
            <a:r>
              <a:rPr lang="en-US" sz="1000" dirty="0" err="1">
                <a:solidFill>
                  <a:schemeClr val="tx2"/>
                </a:solidFill>
              </a:rPr>
              <a:t>Objek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Indikator</a:t>
            </a:r>
            <a:r>
              <a:rPr lang="en-US" sz="1000" dirty="0">
                <a:solidFill>
                  <a:schemeClr val="tx2"/>
                </a:solidFill>
              </a:rPr>
              <a:t>	: Total m</a:t>
            </a:r>
            <a:r>
              <a:rPr lang="id-ID" sz="1000" dirty="0">
                <a:solidFill>
                  <a:schemeClr val="tx2"/>
                </a:solidFill>
              </a:rPr>
              <a:t>akanan dan minuman tidak laku/minggu</a:t>
            </a:r>
            <a:endParaRPr lang="en-US" sz="1000" dirty="0">
              <a:solidFill>
                <a:schemeClr val="tx2"/>
              </a:solidFill>
            </a:endParaRPr>
          </a:p>
          <a:p>
            <a:pPr marL="12700" indent="0" algn="just"/>
            <a:r>
              <a:rPr lang="en-US" sz="1000" dirty="0" err="1">
                <a:solidFill>
                  <a:schemeClr val="tx2"/>
                </a:solidFill>
              </a:rPr>
              <a:t>Pengukuran</a:t>
            </a:r>
            <a:r>
              <a:rPr lang="en-US" sz="1000" dirty="0">
                <a:solidFill>
                  <a:schemeClr val="tx2"/>
                </a:solidFill>
              </a:rPr>
              <a:t>	: </a:t>
            </a:r>
            <a:r>
              <a:rPr lang="id-ID" sz="1000" dirty="0">
                <a:solidFill>
                  <a:schemeClr val="tx2"/>
                </a:solidFill>
              </a:rPr>
              <a:t>Porsi</a:t>
            </a:r>
            <a:endParaRPr lang="en-US" sz="1000" dirty="0">
              <a:solidFill>
                <a:schemeClr val="tx2"/>
              </a:solidFill>
            </a:endParaRPr>
          </a:p>
          <a:p>
            <a:pPr marL="12700" indent="0" algn="just"/>
            <a:r>
              <a:rPr lang="en-US" sz="1000" dirty="0">
                <a:solidFill>
                  <a:schemeClr val="tx2"/>
                </a:solidFill>
              </a:rPr>
              <a:t>Target	: </a:t>
            </a:r>
            <a:r>
              <a:rPr lang="id-ID" sz="1000" dirty="0">
                <a:solidFill>
                  <a:schemeClr val="tx2"/>
                </a:solidFill>
              </a:rPr>
              <a:t>3 Porsi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38" name="Google Shape;723;p34">
            <a:extLst>
              <a:ext uri="{FF2B5EF4-FFF2-40B4-BE49-F238E27FC236}">
                <a16:creationId xmlns:a16="http://schemas.microsoft.com/office/drawing/2014/main" id="{4C2DE2EA-10A8-429B-82C5-BB7C1F8479B5}"/>
              </a:ext>
            </a:extLst>
          </p:cNvPr>
          <p:cNvSpPr txBox="1">
            <a:spLocks/>
          </p:cNvSpPr>
          <p:nvPr/>
        </p:nvSpPr>
        <p:spPr>
          <a:xfrm>
            <a:off x="656379" y="3721602"/>
            <a:ext cx="3679369" cy="2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1050" dirty="0"/>
              <a:t>TOTAL MINIMUM MAKANAN DAN MINUMAN TIDAK LAKU/MINGGU 3 PORSI</a:t>
            </a:r>
            <a:endParaRPr lang="en-US" sz="1050" dirty="0"/>
          </a:p>
        </p:txBody>
      </p:sp>
      <p:sp>
        <p:nvSpPr>
          <p:cNvPr id="39" name="Google Shape;720;p34">
            <a:extLst>
              <a:ext uri="{FF2B5EF4-FFF2-40B4-BE49-F238E27FC236}">
                <a16:creationId xmlns:a16="http://schemas.microsoft.com/office/drawing/2014/main" id="{2B1391F4-78A1-475F-AEDC-89465A1DD538}"/>
              </a:ext>
            </a:extLst>
          </p:cNvPr>
          <p:cNvSpPr txBox="1">
            <a:spLocks/>
          </p:cNvSpPr>
          <p:nvPr/>
        </p:nvSpPr>
        <p:spPr>
          <a:xfrm>
            <a:off x="2235651" y="2996992"/>
            <a:ext cx="520826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3200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0" name="Google Shape;717;p34">
            <a:extLst>
              <a:ext uri="{FF2B5EF4-FFF2-40B4-BE49-F238E27FC236}">
                <a16:creationId xmlns:a16="http://schemas.microsoft.com/office/drawing/2014/main" id="{D7D2B975-361C-45A3-A3CE-47BD4A1237F2}"/>
              </a:ext>
            </a:extLst>
          </p:cNvPr>
          <p:cNvSpPr/>
          <p:nvPr/>
        </p:nvSpPr>
        <p:spPr>
          <a:xfrm>
            <a:off x="6182139" y="2853145"/>
            <a:ext cx="817695" cy="81031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22;p34">
            <a:extLst>
              <a:ext uri="{FF2B5EF4-FFF2-40B4-BE49-F238E27FC236}">
                <a16:creationId xmlns:a16="http://schemas.microsoft.com/office/drawing/2014/main" id="{EDA018C1-107F-44CA-A03B-3711F614ECC5}"/>
              </a:ext>
            </a:extLst>
          </p:cNvPr>
          <p:cNvSpPr txBox="1">
            <a:spLocks/>
          </p:cNvSpPr>
          <p:nvPr/>
        </p:nvSpPr>
        <p:spPr>
          <a:xfrm>
            <a:off x="5253272" y="3999045"/>
            <a:ext cx="2675428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100" b="0" i="0" u="none" strike="noStrike" cap="none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pPr marL="12700" indent="0" algn="just"/>
            <a:r>
              <a:rPr lang="en-US" sz="1000" dirty="0" err="1">
                <a:solidFill>
                  <a:schemeClr val="tx2"/>
                </a:solidFill>
              </a:rPr>
              <a:t>Objek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en-US" sz="1000" dirty="0" err="1">
                <a:solidFill>
                  <a:schemeClr val="tx2"/>
                </a:solidFill>
              </a:rPr>
              <a:t>Indikator</a:t>
            </a:r>
            <a:r>
              <a:rPr lang="en-US" sz="1000" dirty="0">
                <a:solidFill>
                  <a:schemeClr val="tx2"/>
                </a:solidFill>
              </a:rPr>
              <a:t>	: Total minimum </a:t>
            </a:r>
            <a:r>
              <a:rPr lang="id-ID" sz="1000" dirty="0">
                <a:solidFill>
                  <a:schemeClr val="tx2"/>
                </a:solidFill>
              </a:rPr>
              <a:t>profit bersih/hari</a:t>
            </a:r>
            <a:endParaRPr lang="en-US" sz="1000" dirty="0">
              <a:solidFill>
                <a:schemeClr val="tx2"/>
              </a:solidFill>
            </a:endParaRPr>
          </a:p>
          <a:p>
            <a:pPr marL="12700" indent="0" algn="just"/>
            <a:r>
              <a:rPr lang="en-US" sz="1000" dirty="0" err="1">
                <a:solidFill>
                  <a:schemeClr val="tx2"/>
                </a:solidFill>
              </a:rPr>
              <a:t>Pengukuran</a:t>
            </a:r>
            <a:r>
              <a:rPr lang="en-US" sz="1000" dirty="0">
                <a:solidFill>
                  <a:schemeClr val="tx2"/>
                </a:solidFill>
              </a:rPr>
              <a:t>	: </a:t>
            </a:r>
            <a:r>
              <a:rPr lang="id-ID" sz="1000" dirty="0">
                <a:solidFill>
                  <a:schemeClr val="tx2"/>
                </a:solidFill>
              </a:rPr>
              <a:t>%</a:t>
            </a:r>
            <a:endParaRPr lang="en-US" sz="1000" dirty="0">
              <a:solidFill>
                <a:schemeClr val="tx2"/>
              </a:solidFill>
            </a:endParaRPr>
          </a:p>
          <a:p>
            <a:pPr marL="12700" indent="0" algn="just"/>
            <a:r>
              <a:rPr lang="en-US" sz="1000" dirty="0">
                <a:solidFill>
                  <a:schemeClr val="tx2"/>
                </a:solidFill>
              </a:rPr>
              <a:t>Target	: </a:t>
            </a:r>
            <a:r>
              <a:rPr lang="id-ID" sz="1000" dirty="0">
                <a:solidFill>
                  <a:schemeClr val="tx2"/>
                </a:solidFill>
              </a:rPr>
              <a:t>30%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2" name="Google Shape;723;p34">
            <a:extLst>
              <a:ext uri="{FF2B5EF4-FFF2-40B4-BE49-F238E27FC236}">
                <a16:creationId xmlns:a16="http://schemas.microsoft.com/office/drawing/2014/main" id="{4D15EAF2-FDCB-4F38-A311-B0EB03590430}"/>
              </a:ext>
            </a:extLst>
          </p:cNvPr>
          <p:cNvSpPr txBox="1">
            <a:spLocks/>
          </p:cNvSpPr>
          <p:nvPr/>
        </p:nvSpPr>
        <p:spPr>
          <a:xfrm>
            <a:off x="4751301" y="3715102"/>
            <a:ext cx="3679368" cy="23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Font typeface="Oswald Regular"/>
              <a:buNone/>
              <a:defRPr sz="16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1050" dirty="0"/>
              <a:t>TOTAL MINIMUM PROFIT BERSIH/HARI 30% DARI TOTAL PENJUALAN/HARI</a:t>
            </a:r>
            <a:endParaRPr lang="en-US" sz="1050" dirty="0"/>
          </a:p>
        </p:txBody>
      </p:sp>
      <p:sp>
        <p:nvSpPr>
          <p:cNvPr id="43" name="Google Shape;720;p34">
            <a:extLst>
              <a:ext uri="{FF2B5EF4-FFF2-40B4-BE49-F238E27FC236}">
                <a16:creationId xmlns:a16="http://schemas.microsoft.com/office/drawing/2014/main" id="{DBA95AC6-5F83-44F8-8254-2FF14F640874}"/>
              </a:ext>
            </a:extLst>
          </p:cNvPr>
          <p:cNvSpPr txBox="1">
            <a:spLocks/>
          </p:cNvSpPr>
          <p:nvPr/>
        </p:nvSpPr>
        <p:spPr>
          <a:xfrm>
            <a:off x="6330573" y="2996638"/>
            <a:ext cx="520826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3200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" name="Google Shape;326;p30">
            <a:extLst>
              <a:ext uri="{FF2B5EF4-FFF2-40B4-BE49-F238E27FC236}">
                <a16:creationId xmlns:a16="http://schemas.microsoft.com/office/drawing/2014/main" id="{660446B1-D614-42A1-A341-086796D99101}"/>
              </a:ext>
            </a:extLst>
          </p:cNvPr>
          <p:cNvSpPr txBox="1">
            <a:spLocks/>
          </p:cNvSpPr>
          <p:nvPr/>
        </p:nvSpPr>
        <p:spPr>
          <a:xfrm>
            <a:off x="197756" y="4863152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1100" b="1" dirty="0">
                <a:latin typeface="Oswald"/>
                <a:ea typeface="Oswald"/>
                <a:cs typeface="Oswald"/>
                <a:sym typeface="Oswald"/>
              </a:rPr>
              <a:t>BIKU.CO | Kecerdasan Bisnis | P1</a:t>
            </a:r>
            <a:endParaRPr lang="en-US" sz="11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Google Shape;1223;p40">
            <a:extLst>
              <a:ext uri="{FF2B5EF4-FFF2-40B4-BE49-F238E27FC236}">
                <a16:creationId xmlns:a16="http://schemas.microsoft.com/office/drawing/2014/main" id="{24C8BF59-D3BF-4CAA-8269-07C15BAB29C9}"/>
              </a:ext>
            </a:extLst>
          </p:cNvPr>
          <p:cNvSpPr txBox="1">
            <a:spLocks/>
          </p:cNvSpPr>
          <p:nvPr/>
        </p:nvSpPr>
        <p:spPr>
          <a:xfrm>
            <a:off x="0" y="4332152"/>
            <a:ext cx="809294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3200" dirty="0"/>
              <a:t>06</a:t>
            </a:r>
          </a:p>
        </p:txBody>
      </p:sp>
      <p:sp>
        <p:nvSpPr>
          <p:cNvPr id="48" name="Oval 47">
            <a:hlinkClick r:id="rId3" action="ppaction://hlinksldjump"/>
            <a:extLst>
              <a:ext uri="{FF2B5EF4-FFF2-40B4-BE49-F238E27FC236}">
                <a16:creationId xmlns:a16="http://schemas.microsoft.com/office/drawing/2014/main" id="{639CAABA-AE57-4450-B5E4-58E8901B864D}"/>
              </a:ext>
            </a:extLst>
          </p:cNvPr>
          <p:cNvSpPr/>
          <p:nvPr/>
        </p:nvSpPr>
        <p:spPr>
          <a:xfrm>
            <a:off x="8086291" y="262631"/>
            <a:ext cx="624126" cy="6098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9" name="Arrow: Chevron 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777503-CA57-4A85-8AB9-E1BBE4E10627}"/>
              </a:ext>
            </a:extLst>
          </p:cNvPr>
          <p:cNvSpPr/>
          <p:nvPr/>
        </p:nvSpPr>
        <p:spPr>
          <a:xfrm flipH="1">
            <a:off x="7858504" y="390357"/>
            <a:ext cx="227785" cy="374416"/>
          </a:xfrm>
          <a:prstGeom prst="chevron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grpSp>
        <p:nvGrpSpPr>
          <p:cNvPr id="50" name="Google Shape;10402;p69">
            <a:extLst>
              <a:ext uri="{FF2B5EF4-FFF2-40B4-BE49-F238E27FC236}">
                <a16:creationId xmlns:a16="http://schemas.microsoft.com/office/drawing/2014/main" id="{BCE83DBE-2460-499C-A0F8-9F693076FDA0}"/>
              </a:ext>
            </a:extLst>
          </p:cNvPr>
          <p:cNvGrpSpPr/>
          <p:nvPr/>
        </p:nvGrpSpPr>
        <p:grpSpPr>
          <a:xfrm>
            <a:off x="8150770" y="324523"/>
            <a:ext cx="495168" cy="440250"/>
            <a:chOff x="6282597" y="3679545"/>
            <a:chExt cx="391406" cy="356514"/>
          </a:xfrm>
        </p:grpSpPr>
        <p:sp>
          <p:nvSpPr>
            <p:cNvPr id="51" name="Google Shape;10403;p69">
              <a:extLst>
                <a:ext uri="{FF2B5EF4-FFF2-40B4-BE49-F238E27FC236}">
                  <a16:creationId xmlns:a16="http://schemas.microsoft.com/office/drawing/2014/main" id="{D020CF88-9A21-4C13-AF39-C3935AA1D63A}"/>
                </a:ext>
              </a:extLst>
            </p:cNvPr>
            <p:cNvSpPr/>
            <p:nvPr/>
          </p:nvSpPr>
          <p:spPr>
            <a:xfrm>
              <a:off x="6348583" y="3733874"/>
              <a:ext cx="48566" cy="66719"/>
            </a:xfrm>
            <a:custGeom>
              <a:avLst/>
              <a:gdLst/>
              <a:ahLst/>
              <a:cxnLst/>
              <a:rect l="l" t="t" r="r" b="b"/>
              <a:pathLst>
                <a:path w="1854" h="2547" extrusionOk="0">
                  <a:moveTo>
                    <a:pt x="0" y="1"/>
                  </a:moveTo>
                  <a:lnTo>
                    <a:pt x="0" y="2547"/>
                  </a:lnTo>
                  <a:lnTo>
                    <a:pt x="1854" y="933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404;p69">
              <a:extLst>
                <a:ext uri="{FF2B5EF4-FFF2-40B4-BE49-F238E27FC236}">
                  <a16:creationId xmlns:a16="http://schemas.microsoft.com/office/drawing/2014/main" id="{31643004-F9D8-485C-9BC2-E19D7B2D4163}"/>
                </a:ext>
              </a:extLst>
            </p:cNvPr>
            <p:cNvSpPr/>
            <p:nvPr/>
          </p:nvSpPr>
          <p:spPr>
            <a:xfrm>
              <a:off x="6371818" y="3733874"/>
              <a:ext cx="25331" cy="46522"/>
            </a:xfrm>
            <a:custGeom>
              <a:avLst/>
              <a:gdLst/>
              <a:ahLst/>
              <a:cxnLst/>
              <a:rect l="l" t="t" r="r" b="b"/>
              <a:pathLst>
                <a:path w="967" h="1776" extrusionOk="0">
                  <a:moveTo>
                    <a:pt x="1" y="1"/>
                  </a:moveTo>
                  <a:lnTo>
                    <a:pt x="1" y="1776"/>
                  </a:lnTo>
                  <a:lnTo>
                    <a:pt x="967" y="933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405;p69">
              <a:hlinkClick r:id="rId3" action="ppaction://hlinksldjump"/>
              <a:extLst>
                <a:ext uri="{FF2B5EF4-FFF2-40B4-BE49-F238E27FC236}">
                  <a16:creationId xmlns:a16="http://schemas.microsoft.com/office/drawing/2014/main" id="{A95F64A0-7675-48EF-A8DC-CD1754EFF64F}"/>
                </a:ext>
              </a:extLst>
            </p:cNvPr>
            <p:cNvSpPr/>
            <p:nvPr/>
          </p:nvSpPr>
          <p:spPr>
            <a:xfrm>
              <a:off x="6336533" y="3725308"/>
              <a:ext cx="283430" cy="305277"/>
            </a:xfrm>
            <a:custGeom>
              <a:avLst/>
              <a:gdLst/>
              <a:ahLst/>
              <a:cxnLst/>
              <a:rect l="l" t="t" r="r" b="b"/>
              <a:pathLst>
                <a:path w="10820" h="11654" extrusionOk="0">
                  <a:moveTo>
                    <a:pt x="5410" y="1"/>
                  </a:moveTo>
                  <a:cubicBezTo>
                    <a:pt x="5383" y="1"/>
                    <a:pt x="5357" y="9"/>
                    <a:pt x="5336" y="26"/>
                  </a:cubicBezTo>
                  <a:lnTo>
                    <a:pt x="1" y="4673"/>
                  </a:lnTo>
                  <a:lnTo>
                    <a:pt x="1" y="11335"/>
                  </a:lnTo>
                  <a:cubicBezTo>
                    <a:pt x="1" y="11510"/>
                    <a:pt x="145" y="11653"/>
                    <a:pt x="320" y="11653"/>
                  </a:cubicBezTo>
                  <a:lnTo>
                    <a:pt x="10501" y="11653"/>
                  </a:lnTo>
                  <a:cubicBezTo>
                    <a:pt x="10675" y="11653"/>
                    <a:pt x="10819" y="11510"/>
                    <a:pt x="10819" y="11335"/>
                  </a:cubicBezTo>
                  <a:lnTo>
                    <a:pt x="10819" y="4673"/>
                  </a:lnTo>
                  <a:lnTo>
                    <a:pt x="5484" y="26"/>
                  </a:lnTo>
                  <a:cubicBezTo>
                    <a:pt x="5463" y="9"/>
                    <a:pt x="5437" y="1"/>
                    <a:pt x="541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0406;p69">
              <a:extLst>
                <a:ext uri="{FF2B5EF4-FFF2-40B4-BE49-F238E27FC236}">
                  <a16:creationId xmlns:a16="http://schemas.microsoft.com/office/drawing/2014/main" id="{D262E5F8-2BA6-4655-BDED-77E547DE240A}"/>
                </a:ext>
              </a:extLst>
            </p:cNvPr>
            <p:cNvSpPr/>
            <p:nvPr/>
          </p:nvSpPr>
          <p:spPr>
            <a:xfrm>
              <a:off x="6465177" y="3725308"/>
              <a:ext cx="154786" cy="305277"/>
            </a:xfrm>
            <a:custGeom>
              <a:avLst/>
              <a:gdLst/>
              <a:ahLst/>
              <a:cxnLst/>
              <a:rect l="l" t="t" r="r" b="b"/>
              <a:pathLst>
                <a:path w="5909" h="11654" extrusionOk="0">
                  <a:moveTo>
                    <a:pt x="499" y="1"/>
                  </a:moveTo>
                  <a:cubicBezTo>
                    <a:pt x="472" y="1"/>
                    <a:pt x="446" y="9"/>
                    <a:pt x="425" y="26"/>
                  </a:cubicBezTo>
                  <a:lnTo>
                    <a:pt x="0" y="396"/>
                  </a:lnTo>
                  <a:cubicBezTo>
                    <a:pt x="1916" y="2031"/>
                    <a:pt x="4959" y="4670"/>
                    <a:pt x="4959" y="4670"/>
                  </a:cubicBezTo>
                  <a:lnTo>
                    <a:pt x="4959" y="11331"/>
                  </a:lnTo>
                  <a:cubicBezTo>
                    <a:pt x="4959" y="11510"/>
                    <a:pt x="4815" y="11653"/>
                    <a:pt x="4640" y="11653"/>
                  </a:cubicBezTo>
                  <a:lnTo>
                    <a:pt x="5590" y="11653"/>
                  </a:lnTo>
                  <a:cubicBezTo>
                    <a:pt x="5764" y="11653"/>
                    <a:pt x="5908" y="11510"/>
                    <a:pt x="5908" y="11331"/>
                  </a:cubicBezTo>
                  <a:lnTo>
                    <a:pt x="5908" y="4673"/>
                  </a:lnTo>
                  <a:lnTo>
                    <a:pt x="573" y="26"/>
                  </a:lnTo>
                  <a:cubicBezTo>
                    <a:pt x="552" y="9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0407;p69">
              <a:extLst>
                <a:ext uri="{FF2B5EF4-FFF2-40B4-BE49-F238E27FC236}">
                  <a16:creationId xmlns:a16="http://schemas.microsoft.com/office/drawing/2014/main" id="{62D8353A-FE4B-467D-8B18-6577E4214A53}"/>
                </a:ext>
              </a:extLst>
            </p:cNvPr>
            <p:cNvSpPr/>
            <p:nvPr/>
          </p:nvSpPr>
          <p:spPr>
            <a:xfrm>
              <a:off x="6336638" y="3715302"/>
              <a:ext cx="70569" cy="22292"/>
            </a:xfrm>
            <a:custGeom>
              <a:avLst/>
              <a:gdLst/>
              <a:ahLst/>
              <a:cxnLst/>
              <a:rect l="l" t="t" r="r" b="b"/>
              <a:pathLst>
                <a:path w="2694" h="851" extrusionOk="0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734"/>
                  </a:lnTo>
                  <a:cubicBezTo>
                    <a:pt x="0" y="799"/>
                    <a:pt x="52" y="850"/>
                    <a:pt x="117" y="850"/>
                  </a:cubicBezTo>
                  <a:lnTo>
                    <a:pt x="2574" y="850"/>
                  </a:lnTo>
                  <a:cubicBezTo>
                    <a:pt x="2642" y="850"/>
                    <a:pt x="2694" y="799"/>
                    <a:pt x="2694" y="734"/>
                  </a:cubicBezTo>
                  <a:lnTo>
                    <a:pt x="2694" y="117"/>
                  </a:lnTo>
                  <a:cubicBezTo>
                    <a:pt x="2694" y="52"/>
                    <a:pt x="2642" y="1"/>
                    <a:pt x="2574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08;p69">
              <a:extLst>
                <a:ext uri="{FF2B5EF4-FFF2-40B4-BE49-F238E27FC236}">
                  <a16:creationId xmlns:a16="http://schemas.microsoft.com/office/drawing/2014/main" id="{C3DADECA-C0B5-4DC7-B09D-6A9D51C5AAB4}"/>
                </a:ext>
              </a:extLst>
            </p:cNvPr>
            <p:cNvSpPr/>
            <p:nvPr/>
          </p:nvSpPr>
          <p:spPr>
            <a:xfrm>
              <a:off x="6438877" y="3878942"/>
              <a:ext cx="85579" cy="151643"/>
            </a:xfrm>
            <a:custGeom>
              <a:avLst/>
              <a:gdLst/>
              <a:ahLst/>
              <a:cxnLst/>
              <a:rect l="l" t="t" r="r" b="b"/>
              <a:pathLst>
                <a:path w="3267" h="5789" extrusionOk="0">
                  <a:moveTo>
                    <a:pt x="295" y="1"/>
                  </a:moveTo>
                  <a:cubicBezTo>
                    <a:pt x="131" y="1"/>
                    <a:pt x="0" y="131"/>
                    <a:pt x="0" y="295"/>
                  </a:cubicBezTo>
                  <a:lnTo>
                    <a:pt x="0" y="5788"/>
                  </a:lnTo>
                  <a:lnTo>
                    <a:pt x="3266" y="5788"/>
                  </a:lnTo>
                  <a:lnTo>
                    <a:pt x="3266" y="295"/>
                  </a:lnTo>
                  <a:cubicBezTo>
                    <a:pt x="3266" y="131"/>
                    <a:pt x="3132" y="1"/>
                    <a:pt x="2971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409;p69">
              <a:extLst>
                <a:ext uri="{FF2B5EF4-FFF2-40B4-BE49-F238E27FC236}">
                  <a16:creationId xmlns:a16="http://schemas.microsoft.com/office/drawing/2014/main" id="{FE086605-DDBC-4D23-A7A2-F30711C52584}"/>
                </a:ext>
              </a:extLst>
            </p:cNvPr>
            <p:cNvSpPr/>
            <p:nvPr/>
          </p:nvSpPr>
          <p:spPr>
            <a:xfrm>
              <a:off x="6491214" y="3878942"/>
              <a:ext cx="33241" cy="151643"/>
            </a:xfrm>
            <a:custGeom>
              <a:avLst/>
              <a:gdLst/>
              <a:ahLst/>
              <a:cxnLst/>
              <a:rect l="l" t="t" r="r" b="b"/>
              <a:pathLst>
                <a:path w="1269" h="5789" extrusionOk="0">
                  <a:moveTo>
                    <a:pt x="0" y="1"/>
                  </a:moveTo>
                  <a:cubicBezTo>
                    <a:pt x="161" y="1"/>
                    <a:pt x="295" y="131"/>
                    <a:pt x="295" y="295"/>
                  </a:cubicBezTo>
                  <a:lnTo>
                    <a:pt x="295" y="5788"/>
                  </a:lnTo>
                  <a:lnTo>
                    <a:pt x="1268" y="5788"/>
                  </a:lnTo>
                  <a:lnTo>
                    <a:pt x="1268" y="295"/>
                  </a:lnTo>
                  <a:cubicBezTo>
                    <a:pt x="1268" y="131"/>
                    <a:pt x="1134" y="1"/>
                    <a:pt x="973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10;p69">
              <a:extLst>
                <a:ext uri="{FF2B5EF4-FFF2-40B4-BE49-F238E27FC236}">
                  <a16:creationId xmlns:a16="http://schemas.microsoft.com/office/drawing/2014/main" id="{5F617413-B5F3-46F0-AD7E-2181B84BD673}"/>
                </a:ext>
              </a:extLst>
            </p:cNvPr>
            <p:cNvSpPr/>
            <p:nvPr/>
          </p:nvSpPr>
          <p:spPr>
            <a:xfrm>
              <a:off x="6289958" y="3685021"/>
              <a:ext cx="376501" cy="166312"/>
            </a:xfrm>
            <a:custGeom>
              <a:avLst/>
              <a:gdLst/>
              <a:ahLst/>
              <a:cxnLst/>
              <a:rect l="l" t="t" r="r" b="b"/>
              <a:pathLst>
                <a:path w="14373" h="6349" extrusionOk="0">
                  <a:moveTo>
                    <a:pt x="7187" y="0"/>
                  </a:moveTo>
                  <a:cubicBezTo>
                    <a:pt x="7161" y="0"/>
                    <a:pt x="7135" y="9"/>
                    <a:pt x="7114" y="26"/>
                  </a:cubicBezTo>
                  <a:lnTo>
                    <a:pt x="83" y="6149"/>
                  </a:lnTo>
                  <a:cubicBezTo>
                    <a:pt x="0" y="6218"/>
                    <a:pt x="52" y="6348"/>
                    <a:pt x="158" y="6348"/>
                  </a:cubicBezTo>
                  <a:lnTo>
                    <a:pt x="1779" y="6348"/>
                  </a:lnTo>
                  <a:lnTo>
                    <a:pt x="7114" y="1705"/>
                  </a:lnTo>
                  <a:cubicBezTo>
                    <a:pt x="7135" y="1686"/>
                    <a:pt x="7161" y="1677"/>
                    <a:pt x="7187" y="1677"/>
                  </a:cubicBezTo>
                  <a:cubicBezTo>
                    <a:pt x="7213" y="1677"/>
                    <a:pt x="7239" y="1686"/>
                    <a:pt x="7262" y="1705"/>
                  </a:cubicBezTo>
                  <a:lnTo>
                    <a:pt x="12597" y="6348"/>
                  </a:lnTo>
                  <a:lnTo>
                    <a:pt x="14218" y="6348"/>
                  </a:lnTo>
                  <a:cubicBezTo>
                    <a:pt x="14324" y="6348"/>
                    <a:pt x="14372" y="6218"/>
                    <a:pt x="14293" y="6149"/>
                  </a:cubicBezTo>
                  <a:lnTo>
                    <a:pt x="7262" y="26"/>
                  </a:lnTo>
                  <a:cubicBezTo>
                    <a:pt x="7239" y="9"/>
                    <a:pt x="7213" y="0"/>
                    <a:pt x="7187" y="0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411;p69">
              <a:extLst>
                <a:ext uri="{FF2B5EF4-FFF2-40B4-BE49-F238E27FC236}">
                  <a16:creationId xmlns:a16="http://schemas.microsoft.com/office/drawing/2014/main" id="{37C6AA89-0672-4804-B1A7-A0292F88FA8E}"/>
                </a:ext>
              </a:extLst>
            </p:cNvPr>
            <p:cNvSpPr/>
            <p:nvPr/>
          </p:nvSpPr>
          <p:spPr>
            <a:xfrm>
              <a:off x="6381615" y="3715302"/>
              <a:ext cx="25593" cy="22292"/>
            </a:xfrm>
            <a:custGeom>
              <a:avLst/>
              <a:gdLst/>
              <a:ahLst/>
              <a:cxnLst/>
              <a:rect l="l" t="t" r="r" b="b"/>
              <a:pathLst>
                <a:path w="977" h="851" extrusionOk="0">
                  <a:moveTo>
                    <a:pt x="0" y="1"/>
                  </a:moveTo>
                  <a:lnTo>
                    <a:pt x="0" y="850"/>
                  </a:lnTo>
                  <a:lnTo>
                    <a:pt x="857" y="850"/>
                  </a:lnTo>
                  <a:cubicBezTo>
                    <a:pt x="925" y="850"/>
                    <a:pt x="977" y="799"/>
                    <a:pt x="977" y="734"/>
                  </a:cubicBezTo>
                  <a:lnTo>
                    <a:pt x="977" y="117"/>
                  </a:lnTo>
                  <a:cubicBezTo>
                    <a:pt x="977" y="52"/>
                    <a:pt x="925" y="1"/>
                    <a:pt x="857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412;p69">
              <a:extLst>
                <a:ext uri="{FF2B5EF4-FFF2-40B4-BE49-F238E27FC236}">
                  <a16:creationId xmlns:a16="http://schemas.microsoft.com/office/drawing/2014/main" id="{59A8EC0B-6248-4675-9D23-ED7B04EC648C}"/>
                </a:ext>
              </a:extLst>
            </p:cNvPr>
            <p:cNvSpPr/>
            <p:nvPr/>
          </p:nvSpPr>
          <p:spPr>
            <a:xfrm>
              <a:off x="6282597" y="3679545"/>
              <a:ext cx="391406" cy="356514"/>
            </a:xfrm>
            <a:custGeom>
              <a:avLst/>
              <a:gdLst/>
              <a:ahLst/>
              <a:cxnLst/>
              <a:rect l="l" t="t" r="r" b="b"/>
              <a:pathLst>
                <a:path w="14942" h="13610" extrusionOk="0">
                  <a:moveTo>
                    <a:pt x="4548" y="1571"/>
                  </a:moveTo>
                  <a:lnTo>
                    <a:pt x="4548" y="2006"/>
                  </a:lnTo>
                  <a:lnTo>
                    <a:pt x="2272" y="2006"/>
                  </a:lnTo>
                  <a:lnTo>
                    <a:pt x="2272" y="1571"/>
                  </a:lnTo>
                  <a:close/>
                  <a:moveTo>
                    <a:pt x="4164" y="2424"/>
                  </a:moveTo>
                  <a:lnTo>
                    <a:pt x="4164" y="2774"/>
                  </a:lnTo>
                  <a:lnTo>
                    <a:pt x="2728" y="4021"/>
                  </a:lnTo>
                  <a:lnTo>
                    <a:pt x="2728" y="2424"/>
                  </a:lnTo>
                  <a:close/>
                  <a:moveTo>
                    <a:pt x="8937" y="7822"/>
                  </a:moveTo>
                  <a:cubicBezTo>
                    <a:pt x="8985" y="7822"/>
                    <a:pt x="9023" y="7859"/>
                    <a:pt x="9023" y="7907"/>
                  </a:cubicBezTo>
                  <a:lnTo>
                    <a:pt x="9023" y="13191"/>
                  </a:lnTo>
                  <a:lnTo>
                    <a:pt x="6175" y="13191"/>
                  </a:lnTo>
                  <a:lnTo>
                    <a:pt x="6175" y="7907"/>
                  </a:lnTo>
                  <a:cubicBezTo>
                    <a:pt x="6175" y="7859"/>
                    <a:pt x="6213" y="7822"/>
                    <a:pt x="6261" y="7822"/>
                  </a:cubicBezTo>
                  <a:close/>
                  <a:moveTo>
                    <a:pt x="7469" y="1"/>
                  </a:moveTo>
                  <a:cubicBezTo>
                    <a:pt x="7394" y="1"/>
                    <a:pt x="7318" y="27"/>
                    <a:pt x="7258" y="80"/>
                  </a:cubicBezTo>
                  <a:lnTo>
                    <a:pt x="4966" y="2075"/>
                  </a:lnTo>
                  <a:lnTo>
                    <a:pt x="4966" y="1482"/>
                  </a:lnTo>
                  <a:cubicBezTo>
                    <a:pt x="4962" y="1300"/>
                    <a:pt x="4818" y="1153"/>
                    <a:pt x="4637" y="1153"/>
                  </a:cubicBezTo>
                  <a:lnTo>
                    <a:pt x="2180" y="1153"/>
                  </a:lnTo>
                  <a:cubicBezTo>
                    <a:pt x="1998" y="1153"/>
                    <a:pt x="1854" y="1300"/>
                    <a:pt x="1851" y="1482"/>
                  </a:cubicBezTo>
                  <a:lnTo>
                    <a:pt x="1851" y="2099"/>
                  </a:lnTo>
                  <a:cubicBezTo>
                    <a:pt x="1854" y="2277"/>
                    <a:pt x="1998" y="2424"/>
                    <a:pt x="2180" y="2424"/>
                  </a:cubicBezTo>
                  <a:lnTo>
                    <a:pt x="2310" y="2424"/>
                  </a:lnTo>
                  <a:lnTo>
                    <a:pt x="2310" y="4385"/>
                  </a:lnTo>
                  <a:lnTo>
                    <a:pt x="226" y="6201"/>
                  </a:lnTo>
                  <a:cubicBezTo>
                    <a:pt x="0" y="6396"/>
                    <a:pt x="141" y="6766"/>
                    <a:pt x="439" y="6766"/>
                  </a:cubicBezTo>
                  <a:lnTo>
                    <a:pt x="1851" y="6766"/>
                  </a:lnTo>
                  <a:lnTo>
                    <a:pt x="1851" y="10484"/>
                  </a:lnTo>
                  <a:cubicBezTo>
                    <a:pt x="1847" y="10604"/>
                    <a:pt x="1940" y="10704"/>
                    <a:pt x="2060" y="10704"/>
                  </a:cubicBezTo>
                  <a:cubicBezTo>
                    <a:pt x="2180" y="10704"/>
                    <a:pt x="2276" y="10604"/>
                    <a:pt x="2269" y="10484"/>
                  </a:cubicBezTo>
                  <a:lnTo>
                    <a:pt x="2269" y="6653"/>
                  </a:lnTo>
                  <a:lnTo>
                    <a:pt x="7471" y="2126"/>
                  </a:lnTo>
                  <a:lnTo>
                    <a:pt x="12669" y="6653"/>
                  </a:lnTo>
                  <a:lnTo>
                    <a:pt x="12669" y="13082"/>
                  </a:lnTo>
                  <a:cubicBezTo>
                    <a:pt x="12669" y="13140"/>
                    <a:pt x="12618" y="13191"/>
                    <a:pt x="12560" y="13191"/>
                  </a:cubicBezTo>
                  <a:lnTo>
                    <a:pt x="9441" y="13191"/>
                  </a:lnTo>
                  <a:lnTo>
                    <a:pt x="9441" y="7907"/>
                  </a:lnTo>
                  <a:cubicBezTo>
                    <a:pt x="9441" y="7630"/>
                    <a:pt x="9215" y="7404"/>
                    <a:pt x="8937" y="7404"/>
                  </a:cubicBezTo>
                  <a:lnTo>
                    <a:pt x="6261" y="7404"/>
                  </a:lnTo>
                  <a:cubicBezTo>
                    <a:pt x="5983" y="7404"/>
                    <a:pt x="5757" y="7630"/>
                    <a:pt x="5757" y="7907"/>
                  </a:cubicBezTo>
                  <a:lnTo>
                    <a:pt x="5757" y="13191"/>
                  </a:lnTo>
                  <a:lnTo>
                    <a:pt x="2379" y="13191"/>
                  </a:lnTo>
                  <a:cubicBezTo>
                    <a:pt x="2320" y="13191"/>
                    <a:pt x="2269" y="13140"/>
                    <a:pt x="2269" y="13082"/>
                  </a:cubicBezTo>
                  <a:lnTo>
                    <a:pt x="2269" y="11492"/>
                  </a:lnTo>
                  <a:cubicBezTo>
                    <a:pt x="2264" y="11358"/>
                    <a:pt x="2163" y="11291"/>
                    <a:pt x="2061" y="11291"/>
                  </a:cubicBezTo>
                  <a:cubicBezTo>
                    <a:pt x="1960" y="11291"/>
                    <a:pt x="1858" y="11358"/>
                    <a:pt x="1851" y="11492"/>
                  </a:cubicBezTo>
                  <a:lnTo>
                    <a:pt x="1851" y="13082"/>
                  </a:lnTo>
                  <a:cubicBezTo>
                    <a:pt x="1851" y="13373"/>
                    <a:pt x="2087" y="13609"/>
                    <a:pt x="2379" y="13609"/>
                  </a:cubicBezTo>
                  <a:lnTo>
                    <a:pt x="12560" y="13609"/>
                  </a:lnTo>
                  <a:cubicBezTo>
                    <a:pt x="12851" y="13609"/>
                    <a:pt x="13087" y="13373"/>
                    <a:pt x="13087" y="13082"/>
                  </a:cubicBezTo>
                  <a:lnTo>
                    <a:pt x="13087" y="6766"/>
                  </a:lnTo>
                  <a:lnTo>
                    <a:pt x="14499" y="6766"/>
                  </a:lnTo>
                  <a:cubicBezTo>
                    <a:pt x="14801" y="6766"/>
                    <a:pt x="14941" y="6396"/>
                    <a:pt x="14715" y="6201"/>
                  </a:cubicBezTo>
                  <a:lnTo>
                    <a:pt x="14712" y="6201"/>
                  </a:lnTo>
                  <a:lnTo>
                    <a:pt x="11675" y="3555"/>
                  </a:lnTo>
                  <a:cubicBezTo>
                    <a:pt x="11631" y="3517"/>
                    <a:pt x="11583" y="3501"/>
                    <a:pt x="11538" y="3501"/>
                  </a:cubicBezTo>
                  <a:cubicBezTo>
                    <a:pt x="11369" y="3501"/>
                    <a:pt x="11234" y="3727"/>
                    <a:pt x="11401" y="3871"/>
                  </a:cubicBezTo>
                  <a:lnTo>
                    <a:pt x="14245" y="6348"/>
                  </a:lnTo>
                  <a:lnTo>
                    <a:pt x="12954" y="6348"/>
                  </a:lnTo>
                  <a:lnTo>
                    <a:pt x="7680" y="1756"/>
                  </a:lnTo>
                  <a:cubicBezTo>
                    <a:pt x="7620" y="1703"/>
                    <a:pt x="7544" y="1677"/>
                    <a:pt x="7469" y="1677"/>
                  </a:cubicBezTo>
                  <a:cubicBezTo>
                    <a:pt x="7394" y="1677"/>
                    <a:pt x="7318" y="1703"/>
                    <a:pt x="7258" y="1756"/>
                  </a:cubicBezTo>
                  <a:lnTo>
                    <a:pt x="1981" y="6348"/>
                  </a:lnTo>
                  <a:lnTo>
                    <a:pt x="693" y="6348"/>
                  </a:lnTo>
                  <a:lnTo>
                    <a:pt x="2656" y="4638"/>
                  </a:lnTo>
                  <a:lnTo>
                    <a:pt x="4510" y="3024"/>
                  </a:lnTo>
                  <a:lnTo>
                    <a:pt x="7467" y="451"/>
                  </a:lnTo>
                  <a:lnTo>
                    <a:pt x="10644" y="3216"/>
                  </a:lnTo>
                  <a:cubicBezTo>
                    <a:pt x="10689" y="3254"/>
                    <a:pt x="10736" y="3271"/>
                    <a:pt x="10782" y="3271"/>
                  </a:cubicBezTo>
                  <a:cubicBezTo>
                    <a:pt x="10951" y="3271"/>
                    <a:pt x="11086" y="3044"/>
                    <a:pt x="10921" y="2901"/>
                  </a:cubicBezTo>
                  <a:lnTo>
                    <a:pt x="7680" y="80"/>
                  </a:lnTo>
                  <a:cubicBezTo>
                    <a:pt x="7620" y="27"/>
                    <a:pt x="7544" y="1"/>
                    <a:pt x="7469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" name="Arrow: Chevron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B5CA49-D17E-4CB2-9D67-099AFFC003A9}"/>
              </a:ext>
            </a:extLst>
          </p:cNvPr>
          <p:cNvSpPr/>
          <p:nvPr/>
        </p:nvSpPr>
        <p:spPr>
          <a:xfrm>
            <a:off x="8712409" y="390357"/>
            <a:ext cx="227785" cy="374416"/>
          </a:xfrm>
          <a:prstGeom prst="chevron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25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75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25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75"/>
                            </p:stCondLst>
                            <p:childTnLst>
                              <p:par>
                                <p:cTn id="3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25"/>
                            </p:stCondLst>
                            <p:childTnLst>
                              <p:par>
                                <p:cTn id="4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25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75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625"/>
                            </p:stCondLst>
                            <p:childTnLst>
                              <p:par>
                                <p:cTn id="6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6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7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25"/>
                            </p:stCondLst>
                            <p:childTnLst>
                              <p:par>
                                <p:cTn id="7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4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675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925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175"/>
                            </p:stCondLst>
                            <p:childTnLst>
                              <p:par>
                                <p:cTn id="9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675"/>
                            </p:stCondLst>
                            <p:childTnLst>
                              <p:par>
                                <p:cTn id="9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95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20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450"/>
                            </p:stCondLst>
                            <p:childTnLst>
                              <p:par>
                                <p:cTn id="1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8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9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50"/>
                            </p:stCondLst>
                            <p:childTnLst>
                              <p:par>
                                <p:cTn id="1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5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6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6925"/>
                            </p:stCondLst>
                            <p:childTnLst>
                              <p:par>
                                <p:cTn id="13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175"/>
                            </p:stCondLst>
                            <p:childTnLst>
                              <p:par>
                                <p:cTn id="1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7425"/>
                            </p:stCondLst>
                            <p:childTnLst>
                              <p:par>
                                <p:cTn id="1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675"/>
                            </p:stCondLst>
                            <p:childTnLst>
                              <p:par>
                                <p:cTn id="1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925"/>
                            </p:stCondLst>
                            <p:childTnLst>
                              <p:par>
                                <p:cTn id="14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8200"/>
                            </p:stCondLst>
                            <p:childTnLst>
                              <p:par>
                                <p:cTn id="15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" grpId="0" animBg="1"/>
      <p:bldP spid="720" grpId="0"/>
      <p:bldP spid="722" grpId="0" build="p"/>
      <p:bldP spid="723" grpId="0"/>
      <p:bldP spid="26" grpId="0"/>
      <p:bldP spid="32" grpId="0" animBg="1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 animBg="1"/>
      <p:bldP spid="41" grpId="0"/>
      <p:bldP spid="42" grpId="0"/>
      <p:bldP spid="43" grpId="0"/>
      <p:bldP spid="6" grpId="0"/>
      <p:bldP spid="7" grpId="0"/>
      <p:bldP spid="48" grpId="0" animBg="1"/>
      <p:bldP spid="49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45"/>
          <p:cNvSpPr txBox="1"/>
          <p:nvPr/>
        </p:nvSpPr>
        <p:spPr>
          <a:xfrm>
            <a:off x="947088" y="3518046"/>
            <a:ext cx="25908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Objek	: Pendapatan</a:t>
            </a:r>
          </a:p>
          <a:p>
            <a:pPr marL="12700" marR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Deskripsi	: Total minimum pendapatan/hari</a:t>
            </a:r>
          </a:p>
          <a:p>
            <a:pPr marL="12700" marR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Rupiah	: Rp 100,000,00</a:t>
            </a:r>
          </a:p>
          <a:p>
            <a:pPr marL="12700" marR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Bobot	: -</a:t>
            </a:r>
          </a:p>
        </p:txBody>
      </p:sp>
      <p:sp>
        <p:nvSpPr>
          <p:cNvPr id="1638" name="Google Shape;1638;p45"/>
          <p:cNvSpPr txBox="1"/>
          <p:nvPr/>
        </p:nvSpPr>
        <p:spPr>
          <a:xfrm>
            <a:off x="2149231" y="1408792"/>
            <a:ext cx="2592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just" rtl="0">
              <a:lnSpc>
                <a:spcPct val="100000"/>
              </a:lnSpc>
              <a:spcAft>
                <a:spcPts val="0"/>
              </a:spcAft>
              <a:buSzPts val="1100"/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Objek	: Perspektif pelanggan</a:t>
            </a:r>
          </a:p>
          <a:p>
            <a:pPr marL="12700" marR="0" lvl="0" indent="0" algn="just" rtl="0">
              <a:lnSpc>
                <a:spcPct val="100000"/>
              </a:lnSpc>
              <a:spcAft>
                <a:spcPts val="0"/>
              </a:spcAft>
              <a:buSzPts val="1100"/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Deskripsi	: Jumlah pesanan/hari</a:t>
            </a:r>
          </a:p>
          <a:p>
            <a:pPr marL="12700" marR="0" lvl="0" indent="0" algn="just" rtl="0">
              <a:lnSpc>
                <a:spcPct val="100000"/>
              </a:lnSpc>
              <a:spcAft>
                <a:spcPts val="0"/>
              </a:spcAft>
              <a:buSzPts val="1100"/>
              <a:buNone/>
            </a:pPr>
            <a:r>
              <a:rPr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Rupiah	: -</a:t>
            </a:r>
          </a:p>
          <a:p>
            <a:pPr marL="12700" marR="0" lvl="0" indent="0" algn="just" rtl="0">
              <a:lnSpc>
                <a:spcPct val="100000"/>
              </a:lnSpc>
              <a:spcAft>
                <a:spcPts val="0"/>
              </a:spcAft>
              <a:buSzPts val="1100"/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Bobot	: 100%</a:t>
            </a:r>
            <a:endParaRPr sz="9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39" name="Google Shape;1639;p45"/>
          <p:cNvSpPr txBox="1"/>
          <p:nvPr/>
        </p:nvSpPr>
        <p:spPr>
          <a:xfrm>
            <a:off x="4501955" y="1408792"/>
            <a:ext cx="3448362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just" rtl="0">
              <a:lnSpc>
                <a:spcPct val="100000"/>
              </a:lnSpc>
              <a:spcAft>
                <a:spcPts val="0"/>
              </a:spcAft>
              <a:buSzPts val="1100"/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Objek	: Waktu Siklus</a:t>
            </a:r>
          </a:p>
          <a:p>
            <a:pPr marL="12700" marR="0" lvl="0" indent="0" algn="just" rtl="0">
              <a:lnSpc>
                <a:spcPct val="100000"/>
              </a:lnSpc>
              <a:spcAft>
                <a:spcPts val="0"/>
              </a:spcAft>
              <a:buSzPts val="1100"/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Deskripsi	: </a:t>
            </a:r>
          </a:p>
          <a:p>
            <a:pPr marL="184150" marR="0" lvl="0" indent="-171450" algn="just" rtl="0">
              <a:lnSpc>
                <a:spcPct val="100000"/>
              </a:lnSpc>
              <a:spcAft>
                <a:spcPts val="0"/>
              </a:spcAft>
              <a:buSzPts val="1100"/>
              <a:buFontTx/>
              <a:buChar char="-"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Target minimum jumlah pesanan makanan/minggu</a:t>
            </a:r>
          </a:p>
          <a:p>
            <a:pPr marL="184150" marR="0" lvl="0" indent="-171450" algn="just" rtl="0">
              <a:lnSpc>
                <a:spcPct val="100000"/>
              </a:lnSpc>
              <a:spcAft>
                <a:spcPts val="0"/>
              </a:spcAft>
              <a:buSzPts val="1100"/>
              <a:buFontTx/>
              <a:buChar char="-"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Taget minimum jumlah pesanan minuman/minggu</a:t>
            </a:r>
          </a:p>
          <a:p>
            <a:pPr marL="12700" marR="0" lvl="0" algn="just" rtl="0">
              <a:lnSpc>
                <a:spcPct val="100000"/>
              </a:lnSpc>
              <a:spcAft>
                <a:spcPts val="0"/>
              </a:spcAft>
              <a:buSzPts val="1100"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Rupiah	: -</a:t>
            </a:r>
          </a:p>
          <a:p>
            <a:pPr marL="12700" marR="0" lvl="0" algn="just" rtl="0">
              <a:lnSpc>
                <a:spcPct val="100000"/>
              </a:lnSpc>
              <a:spcAft>
                <a:spcPts val="0"/>
              </a:spcAft>
              <a:buSzPts val="1100"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Bobot	: 3 Porsi</a:t>
            </a:r>
            <a:endParaRPr sz="9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679" name="Google Shape;1679;p45"/>
          <p:cNvSpPr txBox="1"/>
          <p:nvPr/>
        </p:nvSpPr>
        <p:spPr>
          <a:xfrm>
            <a:off x="1368500" y="4091579"/>
            <a:ext cx="1716000" cy="3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d-ID" sz="12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KEUANGAN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2" name="Google Shape;1682;p45"/>
          <p:cNvSpPr txBox="1"/>
          <p:nvPr/>
        </p:nvSpPr>
        <p:spPr>
          <a:xfrm>
            <a:off x="2567213" y="1066262"/>
            <a:ext cx="1716000" cy="2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d-ID" sz="12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PELANGGAN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3" name="Google Shape;1683;p45"/>
          <p:cNvSpPr txBox="1"/>
          <p:nvPr/>
        </p:nvSpPr>
        <p:spPr>
          <a:xfrm>
            <a:off x="4857624" y="800613"/>
            <a:ext cx="1716000" cy="2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d-ID" sz="12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INTERNAL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4" name="Google Shape;1684;p45"/>
          <p:cNvSpPr txBox="1">
            <a:spLocks noGrp="1"/>
          </p:cNvSpPr>
          <p:nvPr>
            <p:ph type="title"/>
          </p:nvPr>
        </p:nvSpPr>
        <p:spPr>
          <a:xfrm>
            <a:off x="408637" y="322205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BALANCE SCORECARD (BSC)</a:t>
            </a:r>
            <a:endParaRPr sz="3200" dirty="0"/>
          </a:p>
        </p:txBody>
      </p:sp>
      <p:sp>
        <p:nvSpPr>
          <p:cNvPr id="2" name="Google Shape;1620;p45">
            <a:extLst>
              <a:ext uri="{FF2B5EF4-FFF2-40B4-BE49-F238E27FC236}">
                <a16:creationId xmlns:a16="http://schemas.microsoft.com/office/drawing/2014/main" id="{3F9538C8-AD65-4258-8268-61BCC35F15DE}"/>
              </a:ext>
            </a:extLst>
          </p:cNvPr>
          <p:cNvSpPr/>
          <p:nvPr/>
        </p:nvSpPr>
        <p:spPr>
          <a:xfrm rot="900019">
            <a:off x="1718543" y="1894996"/>
            <a:ext cx="5717398" cy="2082738"/>
          </a:xfrm>
          <a:custGeom>
            <a:avLst/>
            <a:gdLst/>
            <a:ahLst/>
            <a:cxnLst/>
            <a:rect l="l" t="t" r="r" b="b"/>
            <a:pathLst>
              <a:path w="134547" h="49017" extrusionOk="0">
                <a:moveTo>
                  <a:pt x="92695" y="0"/>
                </a:moveTo>
                <a:cubicBezTo>
                  <a:pt x="91510" y="0"/>
                  <a:pt x="90306" y="154"/>
                  <a:pt x="89109" y="475"/>
                </a:cubicBezTo>
                <a:cubicBezTo>
                  <a:pt x="85535" y="1432"/>
                  <a:pt x="82547" y="3725"/>
                  <a:pt x="80696" y="6933"/>
                </a:cubicBezTo>
                <a:cubicBezTo>
                  <a:pt x="78845" y="10137"/>
                  <a:pt x="78351" y="13873"/>
                  <a:pt x="79311" y="17450"/>
                </a:cubicBezTo>
                <a:cubicBezTo>
                  <a:pt x="80247" y="20947"/>
                  <a:pt x="79767" y="24600"/>
                  <a:pt x="77954" y="27738"/>
                </a:cubicBezTo>
                <a:cubicBezTo>
                  <a:pt x="76145" y="30876"/>
                  <a:pt x="73219" y="33117"/>
                  <a:pt x="69723" y="34056"/>
                </a:cubicBezTo>
                <a:cubicBezTo>
                  <a:pt x="68554" y="34369"/>
                  <a:pt x="67368" y="34523"/>
                  <a:pt x="66190" y="34523"/>
                </a:cubicBezTo>
                <a:cubicBezTo>
                  <a:pt x="63840" y="34523"/>
                  <a:pt x="61521" y="33908"/>
                  <a:pt x="59431" y="32703"/>
                </a:cubicBezTo>
                <a:cubicBezTo>
                  <a:pt x="56297" y="30890"/>
                  <a:pt x="54052" y="27967"/>
                  <a:pt x="53113" y="24468"/>
                </a:cubicBezTo>
                <a:cubicBezTo>
                  <a:pt x="51457" y="18281"/>
                  <a:pt x="45844" y="14193"/>
                  <a:pt x="39725" y="14193"/>
                </a:cubicBezTo>
                <a:cubicBezTo>
                  <a:pt x="38541" y="14193"/>
                  <a:pt x="37338" y="14346"/>
                  <a:pt x="36141" y="14667"/>
                </a:cubicBezTo>
                <a:cubicBezTo>
                  <a:pt x="28759" y="16646"/>
                  <a:pt x="24361" y="24259"/>
                  <a:pt x="26341" y="31641"/>
                </a:cubicBezTo>
                <a:cubicBezTo>
                  <a:pt x="28275" y="38864"/>
                  <a:pt x="23975" y="46313"/>
                  <a:pt x="16752" y="48248"/>
                </a:cubicBezTo>
                <a:cubicBezTo>
                  <a:pt x="15569" y="48565"/>
                  <a:pt x="14380" y="48717"/>
                  <a:pt x="13211" y="48717"/>
                </a:cubicBezTo>
                <a:cubicBezTo>
                  <a:pt x="7430" y="48717"/>
                  <a:pt x="2127" y="45006"/>
                  <a:pt x="310" y="39230"/>
                </a:cubicBezTo>
                <a:cubicBezTo>
                  <a:pt x="290" y="39165"/>
                  <a:pt x="232" y="39125"/>
                  <a:pt x="168" y="39125"/>
                </a:cubicBezTo>
                <a:cubicBezTo>
                  <a:pt x="153" y="39125"/>
                  <a:pt x="137" y="39127"/>
                  <a:pt x="122" y="39132"/>
                </a:cubicBezTo>
                <a:cubicBezTo>
                  <a:pt x="45" y="39156"/>
                  <a:pt x="0" y="39240"/>
                  <a:pt x="24" y="39320"/>
                </a:cubicBezTo>
                <a:cubicBezTo>
                  <a:pt x="1882" y="45224"/>
                  <a:pt x="7300" y="49017"/>
                  <a:pt x="13211" y="49017"/>
                </a:cubicBezTo>
                <a:cubicBezTo>
                  <a:pt x="14404" y="49017"/>
                  <a:pt x="15621" y="48863"/>
                  <a:pt x="16829" y="48540"/>
                </a:cubicBezTo>
                <a:cubicBezTo>
                  <a:pt x="24212" y="46560"/>
                  <a:pt x="28606" y="38944"/>
                  <a:pt x="26630" y="31565"/>
                </a:cubicBezTo>
                <a:cubicBezTo>
                  <a:pt x="24695" y="24343"/>
                  <a:pt x="28996" y="16894"/>
                  <a:pt x="36218" y="14955"/>
                </a:cubicBezTo>
                <a:cubicBezTo>
                  <a:pt x="37389" y="14642"/>
                  <a:pt x="38565" y="14492"/>
                  <a:pt x="39723" y="14492"/>
                </a:cubicBezTo>
                <a:cubicBezTo>
                  <a:pt x="45711" y="14492"/>
                  <a:pt x="51203" y="18494"/>
                  <a:pt x="52824" y="24544"/>
                </a:cubicBezTo>
                <a:cubicBezTo>
                  <a:pt x="53784" y="28121"/>
                  <a:pt x="56077" y="31109"/>
                  <a:pt x="59282" y="32960"/>
                </a:cubicBezTo>
                <a:cubicBezTo>
                  <a:pt x="61418" y="34193"/>
                  <a:pt x="63788" y="34824"/>
                  <a:pt x="66190" y="34824"/>
                </a:cubicBezTo>
                <a:cubicBezTo>
                  <a:pt x="67394" y="34824"/>
                  <a:pt x="68605" y="34666"/>
                  <a:pt x="69799" y="34345"/>
                </a:cubicBezTo>
                <a:cubicBezTo>
                  <a:pt x="73376" y="33388"/>
                  <a:pt x="76364" y="31095"/>
                  <a:pt x="78215" y="27887"/>
                </a:cubicBezTo>
                <a:cubicBezTo>
                  <a:pt x="80066" y="24683"/>
                  <a:pt x="80557" y="20947"/>
                  <a:pt x="79600" y="17370"/>
                </a:cubicBezTo>
                <a:cubicBezTo>
                  <a:pt x="78660" y="13873"/>
                  <a:pt x="79144" y="10217"/>
                  <a:pt x="80953" y="7082"/>
                </a:cubicBezTo>
                <a:cubicBezTo>
                  <a:pt x="82766" y="3943"/>
                  <a:pt x="85689" y="1700"/>
                  <a:pt x="89188" y="764"/>
                </a:cubicBezTo>
                <a:cubicBezTo>
                  <a:pt x="90359" y="450"/>
                  <a:pt x="91535" y="300"/>
                  <a:pt x="92693" y="300"/>
                </a:cubicBezTo>
                <a:cubicBezTo>
                  <a:pt x="98679" y="300"/>
                  <a:pt x="104174" y="4300"/>
                  <a:pt x="105795" y="10352"/>
                </a:cubicBezTo>
                <a:cubicBezTo>
                  <a:pt x="107450" y="16539"/>
                  <a:pt x="113066" y="20627"/>
                  <a:pt x="119185" y="20627"/>
                </a:cubicBezTo>
                <a:cubicBezTo>
                  <a:pt x="120369" y="20627"/>
                  <a:pt x="121573" y="20473"/>
                  <a:pt x="122769" y="20153"/>
                </a:cubicBezTo>
                <a:cubicBezTo>
                  <a:pt x="130149" y="18174"/>
                  <a:pt x="134546" y="10558"/>
                  <a:pt x="132570" y="3179"/>
                </a:cubicBezTo>
                <a:cubicBezTo>
                  <a:pt x="132549" y="3111"/>
                  <a:pt x="132490" y="3066"/>
                  <a:pt x="132423" y="3066"/>
                </a:cubicBezTo>
                <a:cubicBezTo>
                  <a:pt x="132411" y="3066"/>
                  <a:pt x="132399" y="3068"/>
                  <a:pt x="132386" y="3071"/>
                </a:cubicBezTo>
                <a:cubicBezTo>
                  <a:pt x="132306" y="3095"/>
                  <a:pt x="132257" y="3175"/>
                  <a:pt x="132278" y="3255"/>
                </a:cubicBezTo>
                <a:cubicBezTo>
                  <a:pt x="134215" y="10477"/>
                  <a:pt x="129912" y="17926"/>
                  <a:pt x="122692" y="19861"/>
                </a:cubicBezTo>
                <a:cubicBezTo>
                  <a:pt x="121523" y="20175"/>
                  <a:pt x="120336" y="20331"/>
                  <a:pt x="119156" y="20331"/>
                </a:cubicBezTo>
                <a:cubicBezTo>
                  <a:pt x="116808" y="20331"/>
                  <a:pt x="114491" y="19714"/>
                  <a:pt x="112401" y="18508"/>
                </a:cubicBezTo>
                <a:cubicBezTo>
                  <a:pt x="109266" y="16698"/>
                  <a:pt x="107023" y="13772"/>
                  <a:pt x="106083" y="10276"/>
                </a:cubicBezTo>
                <a:cubicBezTo>
                  <a:pt x="104428" y="4091"/>
                  <a:pt x="98813" y="0"/>
                  <a:pt x="9269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612;p45">
            <a:extLst>
              <a:ext uri="{FF2B5EF4-FFF2-40B4-BE49-F238E27FC236}">
                <a16:creationId xmlns:a16="http://schemas.microsoft.com/office/drawing/2014/main" id="{B38AB07B-D6CB-464B-A99D-58BE163EEEC6}"/>
              </a:ext>
            </a:extLst>
          </p:cNvPr>
          <p:cNvSpPr/>
          <p:nvPr/>
        </p:nvSpPr>
        <p:spPr>
          <a:xfrm>
            <a:off x="1725248" y="2312295"/>
            <a:ext cx="1034480" cy="933165"/>
          </a:xfrm>
          <a:custGeom>
            <a:avLst/>
            <a:gdLst/>
            <a:ahLst/>
            <a:cxnLst/>
            <a:rect l="l" t="t" r="r" b="b"/>
            <a:pathLst>
              <a:path w="24345" h="21962" extrusionOk="0">
                <a:moveTo>
                  <a:pt x="12172" y="1"/>
                </a:moveTo>
                <a:cubicBezTo>
                  <a:pt x="11234" y="1"/>
                  <a:pt x="10280" y="122"/>
                  <a:pt x="9332" y="377"/>
                </a:cubicBezTo>
                <a:cubicBezTo>
                  <a:pt x="3483" y="1943"/>
                  <a:pt x="0" y="7976"/>
                  <a:pt x="1566" y="13825"/>
                </a:cubicBezTo>
                <a:cubicBezTo>
                  <a:pt x="2881" y="18722"/>
                  <a:pt x="7327" y="21961"/>
                  <a:pt x="12175" y="21961"/>
                </a:cubicBezTo>
                <a:cubicBezTo>
                  <a:pt x="13112" y="21961"/>
                  <a:pt x="14065" y="21840"/>
                  <a:pt x="15013" y="21586"/>
                </a:cubicBezTo>
                <a:cubicBezTo>
                  <a:pt x="20862" y="20021"/>
                  <a:pt x="24344" y="13988"/>
                  <a:pt x="22775" y="8139"/>
                </a:cubicBezTo>
                <a:cubicBezTo>
                  <a:pt x="21464" y="3240"/>
                  <a:pt x="17017" y="1"/>
                  <a:pt x="1217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617;p45">
            <a:extLst>
              <a:ext uri="{FF2B5EF4-FFF2-40B4-BE49-F238E27FC236}">
                <a16:creationId xmlns:a16="http://schemas.microsoft.com/office/drawing/2014/main" id="{0526DEF1-8DEA-4E1F-966E-05CA49BC3D58}"/>
              </a:ext>
            </a:extLst>
          </p:cNvPr>
          <p:cNvSpPr/>
          <p:nvPr/>
        </p:nvSpPr>
        <p:spPr>
          <a:xfrm rot="900019">
            <a:off x="1860205" y="2435334"/>
            <a:ext cx="732591" cy="678567"/>
          </a:xfrm>
          <a:custGeom>
            <a:avLst/>
            <a:gdLst/>
            <a:ahLst/>
            <a:cxnLst/>
            <a:rect l="l" t="t" r="r" b="b"/>
            <a:pathLst>
              <a:path w="17240" h="15970" extrusionOk="0">
                <a:moveTo>
                  <a:pt x="8998" y="0"/>
                </a:moveTo>
                <a:cubicBezTo>
                  <a:pt x="8072" y="0"/>
                  <a:pt x="7157" y="161"/>
                  <a:pt x="6276" y="480"/>
                </a:cubicBezTo>
                <a:cubicBezTo>
                  <a:pt x="2140" y="1987"/>
                  <a:pt x="0" y="6579"/>
                  <a:pt x="1503" y="10716"/>
                </a:cubicBezTo>
                <a:cubicBezTo>
                  <a:pt x="2648" y="13858"/>
                  <a:pt x="5668" y="15970"/>
                  <a:pt x="9018" y="15970"/>
                </a:cubicBezTo>
                <a:cubicBezTo>
                  <a:pt x="9944" y="15970"/>
                  <a:pt x="10859" y="15806"/>
                  <a:pt x="11739" y="15486"/>
                </a:cubicBezTo>
                <a:cubicBezTo>
                  <a:pt x="13740" y="14759"/>
                  <a:pt x="15336" y="13291"/>
                  <a:pt x="16241" y="11356"/>
                </a:cubicBezTo>
                <a:cubicBezTo>
                  <a:pt x="17142" y="9422"/>
                  <a:pt x="17240" y="7254"/>
                  <a:pt x="16513" y="5254"/>
                </a:cubicBezTo>
                <a:cubicBezTo>
                  <a:pt x="15368" y="2112"/>
                  <a:pt x="12348" y="0"/>
                  <a:pt x="8998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613;p45">
            <a:extLst>
              <a:ext uri="{FF2B5EF4-FFF2-40B4-BE49-F238E27FC236}">
                <a16:creationId xmlns:a16="http://schemas.microsoft.com/office/drawing/2014/main" id="{E636CB3C-1E35-4CE3-9797-C42A6E7CA68E}"/>
              </a:ext>
            </a:extLst>
          </p:cNvPr>
          <p:cNvSpPr/>
          <p:nvPr/>
        </p:nvSpPr>
        <p:spPr>
          <a:xfrm>
            <a:off x="2890309" y="2312339"/>
            <a:ext cx="1034437" cy="933080"/>
          </a:xfrm>
          <a:custGeom>
            <a:avLst/>
            <a:gdLst/>
            <a:ahLst/>
            <a:cxnLst/>
            <a:rect l="l" t="t" r="r" b="b"/>
            <a:pathLst>
              <a:path w="24344" h="21960" extrusionOk="0">
                <a:moveTo>
                  <a:pt x="12169" y="1"/>
                </a:moveTo>
                <a:cubicBezTo>
                  <a:pt x="11231" y="1"/>
                  <a:pt x="10279" y="122"/>
                  <a:pt x="9331" y="376"/>
                </a:cubicBezTo>
                <a:cubicBezTo>
                  <a:pt x="3483" y="1941"/>
                  <a:pt x="0" y="7974"/>
                  <a:pt x="1569" y="13823"/>
                </a:cubicBezTo>
                <a:cubicBezTo>
                  <a:pt x="2881" y="18721"/>
                  <a:pt x="7329" y="21960"/>
                  <a:pt x="12176" y="21960"/>
                </a:cubicBezTo>
                <a:cubicBezTo>
                  <a:pt x="13113" y="21960"/>
                  <a:pt x="14065" y="21838"/>
                  <a:pt x="15013" y="21585"/>
                </a:cubicBezTo>
                <a:cubicBezTo>
                  <a:pt x="20861" y="20019"/>
                  <a:pt x="24344" y="13986"/>
                  <a:pt x="22778" y="8138"/>
                </a:cubicBezTo>
                <a:cubicBezTo>
                  <a:pt x="21463" y="3240"/>
                  <a:pt x="17017" y="1"/>
                  <a:pt x="1216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16;p45">
            <a:extLst>
              <a:ext uri="{FF2B5EF4-FFF2-40B4-BE49-F238E27FC236}">
                <a16:creationId xmlns:a16="http://schemas.microsoft.com/office/drawing/2014/main" id="{08DB2413-794E-493E-B189-39772751E93E}"/>
              </a:ext>
            </a:extLst>
          </p:cNvPr>
          <p:cNvSpPr/>
          <p:nvPr/>
        </p:nvSpPr>
        <p:spPr>
          <a:xfrm rot="900019">
            <a:off x="3025229" y="2435288"/>
            <a:ext cx="732591" cy="678610"/>
          </a:xfrm>
          <a:custGeom>
            <a:avLst/>
            <a:gdLst/>
            <a:ahLst/>
            <a:cxnLst/>
            <a:rect l="l" t="t" r="r" b="b"/>
            <a:pathLst>
              <a:path w="17240" h="15971" extrusionOk="0">
                <a:moveTo>
                  <a:pt x="8997" y="1"/>
                </a:moveTo>
                <a:cubicBezTo>
                  <a:pt x="8072" y="1"/>
                  <a:pt x="7157" y="165"/>
                  <a:pt x="6277" y="481"/>
                </a:cubicBezTo>
                <a:cubicBezTo>
                  <a:pt x="2140" y="1987"/>
                  <a:pt x="0" y="6580"/>
                  <a:pt x="1507" y="10716"/>
                </a:cubicBezTo>
                <a:cubicBezTo>
                  <a:pt x="2651" y="13859"/>
                  <a:pt x="5672" y="15970"/>
                  <a:pt x="9022" y="15970"/>
                </a:cubicBezTo>
                <a:cubicBezTo>
                  <a:pt x="9948" y="15970"/>
                  <a:pt x="10863" y="15810"/>
                  <a:pt x="11740" y="15490"/>
                </a:cubicBezTo>
                <a:cubicBezTo>
                  <a:pt x="13740" y="14759"/>
                  <a:pt x="15340" y="13295"/>
                  <a:pt x="16241" y="11357"/>
                </a:cubicBezTo>
                <a:cubicBezTo>
                  <a:pt x="17143" y="9422"/>
                  <a:pt x="17240" y="7254"/>
                  <a:pt x="16512" y="5255"/>
                </a:cubicBezTo>
                <a:cubicBezTo>
                  <a:pt x="15368" y="2113"/>
                  <a:pt x="12348" y="1"/>
                  <a:pt x="8997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14;p45">
            <a:extLst>
              <a:ext uri="{FF2B5EF4-FFF2-40B4-BE49-F238E27FC236}">
                <a16:creationId xmlns:a16="http://schemas.microsoft.com/office/drawing/2014/main" id="{D8A8AE34-B082-4D10-8096-77F881ECF675}"/>
              </a:ext>
            </a:extLst>
          </p:cNvPr>
          <p:cNvSpPr/>
          <p:nvPr/>
        </p:nvSpPr>
        <p:spPr>
          <a:xfrm rot="21599798">
            <a:off x="4055487" y="2312329"/>
            <a:ext cx="1034310" cy="933123"/>
          </a:xfrm>
          <a:custGeom>
            <a:avLst/>
            <a:gdLst/>
            <a:ahLst/>
            <a:cxnLst/>
            <a:rect l="l" t="t" r="r" b="b"/>
            <a:pathLst>
              <a:path w="24341" h="21961" extrusionOk="0">
                <a:moveTo>
                  <a:pt x="12166" y="0"/>
                </a:moveTo>
                <a:cubicBezTo>
                  <a:pt x="11228" y="0"/>
                  <a:pt x="10276" y="121"/>
                  <a:pt x="9328" y="375"/>
                </a:cubicBezTo>
                <a:cubicBezTo>
                  <a:pt x="3483" y="1945"/>
                  <a:pt x="0" y="7974"/>
                  <a:pt x="1566" y="13823"/>
                </a:cubicBezTo>
                <a:cubicBezTo>
                  <a:pt x="2877" y="18722"/>
                  <a:pt x="7323" y="21961"/>
                  <a:pt x="12169" y="21961"/>
                </a:cubicBezTo>
                <a:cubicBezTo>
                  <a:pt x="13109" y="21961"/>
                  <a:pt x="14063" y="21839"/>
                  <a:pt x="15013" y="21584"/>
                </a:cubicBezTo>
                <a:cubicBezTo>
                  <a:pt x="20858" y="20019"/>
                  <a:pt x="24340" y="13986"/>
                  <a:pt x="22775" y="8141"/>
                </a:cubicBezTo>
                <a:cubicBezTo>
                  <a:pt x="21463" y="3240"/>
                  <a:pt x="17014" y="0"/>
                  <a:pt x="1216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15;p45">
            <a:extLst>
              <a:ext uri="{FF2B5EF4-FFF2-40B4-BE49-F238E27FC236}">
                <a16:creationId xmlns:a16="http://schemas.microsoft.com/office/drawing/2014/main" id="{CFDEAD04-7BE5-4845-AD46-93C4831E302E}"/>
              </a:ext>
            </a:extLst>
          </p:cNvPr>
          <p:cNvSpPr/>
          <p:nvPr/>
        </p:nvSpPr>
        <p:spPr>
          <a:xfrm rot="900019">
            <a:off x="4185332" y="2434274"/>
            <a:ext cx="732591" cy="678567"/>
          </a:xfrm>
          <a:custGeom>
            <a:avLst/>
            <a:gdLst/>
            <a:ahLst/>
            <a:cxnLst/>
            <a:rect l="l" t="t" r="r" b="b"/>
            <a:pathLst>
              <a:path w="17240" h="15970" extrusionOk="0">
                <a:moveTo>
                  <a:pt x="9002" y="0"/>
                </a:moveTo>
                <a:cubicBezTo>
                  <a:pt x="8072" y="0"/>
                  <a:pt x="7157" y="160"/>
                  <a:pt x="6280" y="480"/>
                </a:cubicBezTo>
                <a:cubicBezTo>
                  <a:pt x="2144" y="1986"/>
                  <a:pt x="0" y="6579"/>
                  <a:pt x="1508" y="10716"/>
                </a:cubicBezTo>
                <a:cubicBezTo>
                  <a:pt x="2651" y="13858"/>
                  <a:pt x="5672" y="15969"/>
                  <a:pt x="9023" y="15969"/>
                </a:cubicBezTo>
                <a:cubicBezTo>
                  <a:pt x="9948" y="15969"/>
                  <a:pt x="10863" y="15806"/>
                  <a:pt x="11743" y="15486"/>
                </a:cubicBezTo>
                <a:cubicBezTo>
                  <a:pt x="13740" y="14759"/>
                  <a:pt x="15340" y="13291"/>
                  <a:pt x="16241" y="11356"/>
                </a:cubicBezTo>
                <a:cubicBezTo>
                  <a:pt x="17146" y="9422"/>
                  <a:pt x="17240" y="7255"/>
                  <a:pt x="16512" y="5254"/>
                </a:cubicBezTo>
                <a:cubicBezTo>
                  <a:pt x="15369" y="2108"/>
                  <a:pt x="12348" y="0"/>
                  <a:pt x="9002" y="0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618;p45">
            <a:extLst>
              <a:ext uri="{FF2B5EF4-FFF2-40B4-BE49-F238E27FC236}">
                <a16:creationId xmlns:a16="http://schemas.microsoft.com/office/drawing/2014/main" id="{21FA3F9B-F2BD-47B6-B153-833C654DD330}"/>
              </a:ext>
            </a:extLst>
          </p:cNvPr>
          <p:cNvSpPr/>
          <p:nvPr/>
        </p:nvSpPr>
        <p:spPr>
          <a:xfrm>
            <a:off x="5220440" y="2312455"/>
            <a:ext cx="1034522" cy="933123"/>
          </a:xfrm>
          <a:custGeom>
            <a:avLst/>
            <a:gdLst/>
            <a:ahLst/>
            <a:cxnLst/>
            <a:rect l="l" t="t" r="r" b="b"/>
            <a:pathLst>
              <a:path w="24346" h="21961" extrusionOk="0">
                <a:moveTo>
                  <a:pt x="12174" y="0"/>
                </a:moveTo>
                <a:cubicBezTo>
                  <a:pt x="11235" y="0"/>
                  <a:pt x="10281" y="122"/>
                  <a:pt x="9332" y="377"/>
                </a:cubicBezTo>
                <a:cubicBezTo>
                  <a:pt x="3484" y="1942"/>
                  <a:pt x="1" y="7975"/>
                  <a:pt x="1567" y="13820"/>
                </a:cubicBezTo>
                <a:cubicBezTo>
                  <a:pt x="2882" y="18721"/>
                  <a:pt x="7328" y="21961"/>
                  <a:pt x="12176" y="21961"/>
                </a:cubicBezTo>
                <a:cubicBezTo>
                  <a:pt x="13114" y="21961"/>
                  <a:pt x="14066" y="21839"/>
                  <a:pt x="15014" y="21586"/>
                </a:cubicBezTo>
                <a:cubicBezTo>
                  <a:pt x="20863" y="20016"/>
                  <a:pt x="24345" y="13987"/>
                  <a:pt x="22776" y="8138"/>
                </a:cubicBezTo>
                <a:cubicBezTo>
                  <a:pt x="21464" y="3239"/>
                  <a:pt x="17018" y="0"/>
                  <a:pt x="1217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6;p45">
            <a:extLst>
              <a:ext uri="{FF2B5EF4-FFF2-40B4-BE49-F238E27FC236}">
                <a16:creationId xmlns:a16="http://schemas.microsoft.com/office/drawing/2014/main" id="{03EE19F3-C6AA-4A6B-ABEC-4DEDCE3F8B12}"/>
              </a:ext>
            </a:extLst>
          </p:cNvPr>
          <p:cNvSpPr/>
          <p:nvPr/>
        </p:nvSpPr>
        <p:spPr>
          <a:xfrm rot="900019">
            <a:off x="5356570" y="2437881"/>
            <a:ext cx="732634" cy="678780"/>
          </a:xfrm>
          <a:custGeom>
            <a:avLst/>
            <a:gdLst/>
            <a:ahLst/>
            <a:cxnLst/>
            <a:rect l="l" t="t" r="r" b="b"/>
            <a:pathLst>
              <a:path w="17241" h="15975" extrusionOk="0">
                <a:moveTo>
                  <a:pt x="8998" y="1"/>
                </a:moveTo>
                <a:cubicBezTo>
                  <a:pt x="8073" y="1"/>
                  <a:pt x="7157" y="164"/>
                  <a:pt x="6281" y="485"/>
                </a:cubicBezTo>
                <a:cubicBezTo>
                  <a:pt x="2144" y="1991"/>
                  <a:pt x="1" y="6580"/>
                  <a:pt x="1507" y="10720"/>
                </a:cubicBezTo>
                <a:cubicBezTo>
                  <a:pt x="2652" y="13862"/>
                  <a:pt x="5672" y="15974"/>
                  <a:pt x="9022" y="15974"/>
                </a:cubicBezTo>
                <a:cubicBezTo>
                  <a:pt x="9947" y="15974"/>
                  <a:pt x="10862" y="15811"/>
                  <a:pt x="11742" y="15490"/>
                </a:cubicBezTo>
                <a:cubicBezTo>
                  <a:pt x="13740" y="14763"/>
                  <a:pt x="15340" y="13295"/>
                  <a:pt x="16241" y="11361"/>
                </a:cubicBezTo>
                <a:cubicBezTo>
                  <a:pt x="17146" y="9423"/>
                  <a:pt x="17240" y="7255"/>
                  <a:pt x="16513" y="5258"/>
                </a:cubicBezTo>
                <a:cubicBezTo>
                  <a:pt x="15368" y="2113"/>
                  <a:pt x="12348" y="1"/>
                  <a:pt x="8998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619;p45">
            <a:extLst>
              <a:ext uri="{FF2B5EF4-FFF2-40B4-BE49-F238E27FC236}">
                <a16:creationId xmlns:a16="http://schemas.microsoft.com/office/drawing/2014/main" id="{3CF356E2-8D54-4740-B724-EE3A341B02A1}"/>
              </a:ext>
            </a:extLst>
          </p:cNvPr>
          <p:cNvSpPr/>
          <p:nvPr/>
        </p:nvSpPr>
        <p:spPr>
          <a:xfrm rot="21476395">
            <a:off x="6385511" y="2312409"/>
            <a:ext cx="1034479" cy="933165"/>
          </a:xfrm>
          <a:custGeom>
            <a:avLst/>
            <a:gdLst/>
            <a:ahLst/>
            <a:cxnLst/>
            <a:rect l="l" t="t" r="r" b="b"/>
            <a:pathLst>
              <a:path w="24345" h="21962" extrusionOk="0">
                <a:moveTo>
                  <a:pt x="12175" y="1"/>
                </a:moveTo>
                <a:cubicBezTo>
                  <a:pt x="11236" y="1"/>
                  <a:pt x="10281" y="122"/>
                  <a:pt x="9332" y="377"/>
                </a:cubicBezTo>
                <a:cubicBezTo>
                  <a:pt x="3483" y="1943"/>
                  <a:pt x="1" y="7976"/>
                  <a:pt x="1570" y="13824"/>
                </a:cubicBezTo>
                <a:cubicBezTo>
                  <a:pt x="2882" y="18722"/>
                  <a:pt x="7330" y="21961"/>
                  <a:pt x="12177" y="21961"/>
                </a:cubicBezTo>
                <a:cubicBezTo>
                  <a:pt x="13114" y="21961"/>
                  <a:pt x="14066" y="21840"/>
                  <a:pt x="15013" y="21586"/>
                </a:cubicBezTo>
                <a:cubicBezTo>
                  <a:pt x="20861" y="20021"/>
                  <a:pt x="24344" y="13988"/>
                  <a:pt x="22779" y="8139"/>
                </a:cubicBezTo>
                <a:cubicBezTo>
                  <a:pt x="21467" y="3240"/>
                  <a:pt x="17021" y="1"/>
                  <a:pt x="1217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7;p45">
            <a:extLst>
              <a:ext uri="{FF2B5EF4-FFF2-40B4-BE49-F238E27FC236}">
                <a16:creationId xmlns:a16="http://schemas.microsoft.com/office/drawing/2014/main" id="{FE38E815-7DA5-4065-8D8E-F7E5DA41B4A9}"/>
              </a:ext>
            </a:extLst>
          </p:cNvPr>
          <p:cNvSpPr/>
          <p:nvPr/>
        </p:nvSpPr>
        <p:spPr>
          <a:xfrm rot="900019">
            <a:off x="6515337" y="2434032"/>
            <a:ext cx="732549" cy="678610"/>
          </a:xfrm>
          <a:custGeom>
            <a:avLst/>
            <a:gdLst/>
            <a:ahLst/>
            <a:cxnLst/>
            <a:rect l="l" t="t" r="r" b="b"/>
            <a:pathLst>
              <a:path w="17239" h="15971" extrusionOk="0">
                <a:moveTo>
                  <a:pt x="8997" y="1"/>
                </a:moveTo>
                <a:cubicBezTo>
                  <a:pt x="8071" y="1"/>
                  <a:pt x="7156" y="161"/>
                  <a:pt x="6276" y="481"/>
                </a:cubicBezTo>
                <a:cubicBezTo>
                  <a:pt x="2140" y="1987"/>
                  <a:pt x="0" y="6580"/>
                  <a:pt x="1503" y="10716"/>
                </a:cubicBezTo>
                <a:cubicBezTo>
                  <a:pt x="2647" y="13858"/>
                  <a:pt x="5668" y="15970"/>
                  <a:pt x="9018" y="15970"/>
                </a:cubicBezTo>
                <a:cubicBezTo>
                  <a:pt x="9944" y="15970"/>
                  <a:pt x="10859" y="15806"/>
                  <a:pt x="11739" y="15487"/>
                </a:cubicBezTo>
                <a:cubicBezTo>
                  <a:pt x="13739" y="14759"/>
                  <a:pt x="15336" y="13295"/>
                  <a:pt x="16241" y="11357"/>
                </a:cubicBezTo>
                <a:cubicBezTo>
                  <a:pt x="17142" y="9422"/>
                  <a:pt x="17239" y="7255"/>
                  <a:pt x="16512" y="5255"/>
                </a:cubicBezTo>
                <a:cubicBezTo>
                  <a:pt x="15368" y="2112"/>
                  <a:pt x="12348" y="1"/>
                  <a:pt x="8997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623;p45">
            <a:extLst>
              <a:ext uri="{FF2B5EF4-FFF2-40B4-BE49-F238E27FC236}">
                <a16:creationId xmlns:a16="http://schemas.microsoft.com/office/drawing/2014/main" id="{81B5E03A-B647-432B-B2AD-05AA1C7B56AE}"/>
              </a:ext>
            </a:extLst>
          </p:cNvPr>
          <p:cNvSpPr/>
          <p:nvPr/>
        </p:nvSpPr>
        <p:spPr>
          <a:xfrm rot="900019">
            <a:off x="1787683" y="3114262"/>
            <a:ext cx="924493" cy="369197"/>
          </a:xfrm>
          <a:custGeom>
            <a:avLst/>
            <a:gdLst/>
            <a:ahLst/>
            <a:cxnLst/>
            <a:rect l="l" t="t" r="r" b="b"/>
            <a:pathLst>
              <a:path w="21756" h="8689" extrusionOk="0">
                <a:moveTo>
                  <a:pt x="21589" y="1"/>
                </a:moveTo>
                <a:cubicBezTo>
                  <a:pt x="21535" y="1"/>
                  <a:pt x="21482" y="30"/>
                  <a:pt x="21453" y="80"/>
                </a:cubicBezTo>
                <a:cubicBezTo>
                  <a:pt x="19414" y="3862"/>
                  <a:pt x="16018" y="6593"/>
                  <a:pt x="11902" y="7776"/>
                </a:cubicBezTo>
                <a:cubicBezTo>
                  <a:pt x="10570" y="8156"/>
                  <a:pt x="9196" y="8361"/>
                  <a:pt x="7818" y="8385"/>
                </a:cubicBezTo>
                <a:cubicBezTo>
                  <a:pt x="7729" y="8387"/>
                  <a:pt x="7639" y="8388"/>
                  <a:pt x="7549" y="8388"/>
                </a:cubicBezTo>
                <a:cubicBezTo>
                  <a:pt x="5013" y="8388"/>
                  <a:pt x="2492" y="7773"/>
                  <a:pt x="241" y="6597"/>
                </a:cubicBezTo>
                <a:cubicBezTo>
                  <a:pt x="219" y="6585"/>
                  <a:pt x="195" y="6580"/>
                  <a:pt x="171" y="6580"/>
                </a:cubicBezTo>
                <a:cubicBezTo>
                  <a:pt x="118" y="6580"/>
                  <a:pt x="66" y="6609"/>
                  <a:pt x="39" y="6659"/>
                </a:cubicBezTo>
                <a:cubicBezTo>
                  <a:pt x="0" y="6733"/>
                  <a:pt x="28" y="6823"/>
                  <a:pt x="101" y="6861"/>
                </a:cubicBezTo>
                <a:cubicBezTo>
                  <a:pt x="2394" y="8058"/>
                  <a:pt x="4965" y="8688"/>
                  <a:pt x="7547" y="8688"/>
                </a:cubicBezTo>
                <a:cubicBezTo>
                  <a:pt x="7641" y="8688"/>
                  <a:pt x="7731" y="8688"/>
                  <a:pt x="7825" y="8684"/>
                </a:cubicBezTo>
                <a:cubicBezTo>
                  <a:pt x="9227" y="8660"/>
                  <a:pt x="10626" y="8451"/>
                  <a:pt x="11983" y="8062"/>
                </a:cubicBezTo>
                <a:cubicBezTo>
                  <a:pt x="16182" y="6858"/>
                  <a:pt x="19637" y="4075"/>
                  <a:pt x="21717" y="223"/>
                </a:cubicBezTo>
                <a:cubicBezTo>
                  <a:pt x="21755" y="150"/>
                  <a:pt x="21731" y="59"/>
                  <a:pt x="21659" y="18"/>
                </a:cubicBezTo>
                <a:cubicBezTo>
                  <a:pt x="21636" y="6"/>
                  <a:pt x="21613" y="1"/>
                  <a:pt x="2158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625;p45">
            <a:extLst>
              <a:ext uri="{FF2B5EF4-FFF2-40B4-BE49-F238E27FC236}">
                <a16:creationId xmlns:a16="http://schemas.microsoft.com/office/drawing/2014/main" id="{32B54B93-1813-4410-8366-E2C91E485BBD}"/>
              </a:ext>
            </a:extLst>
          </p:cNvPr>
          <p:cNvSpPr/>
          <p:nvPr/>
        </p:nvSpPr>
        <p:spPr>
          <a:xfrm rot="900019">
            <a:off x="2952547" y="2078992"/>
            <a:ext cx="934394" cy="347187"/>
          </a:xfrm>
          <a:custGeom>
            <a:avLst/>
            <a:gdLst/>
            <a:ahLst/>
            <a:cxnLst/>
            <a:rect l="l" t="t" r="r" b="b"/>
            <a:pathLst>
              <a:path w="21989" h="8171" extrusionOk="0">
                <a:moveTo>
                  <a:pt x="13942" y="0"/>
                </a:moveTo>
                <a:cubicBezTo>
                  <a:pt x="12453" y="0"/>
                  <a:pt x="10955" y="209"/>
                  <a:pt x="9482" y="632"/>
                </a:cubicBezTo>
                <a:cubicBezTo>
                  <a:pt x="8125" y="1021"/>
                  <a:pt x="6827" y="1585"/>
                  <a:pt x="5627" y="2305"/>
                </a:cubicBezTo>
                <a:cubicBezTo>
                  <a:pt x="3331" y="3687"/>
                  <a:pt x="1400" y="5635"/>
                  <a:pt x="43" y="7945"/>
                </a:cubicBezTo>
                <a:cubicBezTo>
                  <a:pt x="1" y="8018"/>
                  <a:pt x="25" y="8108"/>
                  <a:pt x="95" y="8150"/>
                </a:cubicBezTo>
                <a:cubicBezTo>
                  <a:pt x="120" y="8164"/>
                  <a:pt x="144" y="8171"/>
                  <a:pt x="171" y="8171"/>
                </a:cubicBezTo>
                <a:cubicBezTo>
                  <a:pt x="224" y="8171"/>
                  <a:pt x="272" y="8143"/>
                  <a:pt x="300" y="8098"/>
                </a:cubicBezTo>
                <a:cubicBezTo>
                  <a:pt x="1633" y="5829"/>
                  <a:pt x="3529" y="3916"/>
                  <a:pt x="5780" y="2563"/>
                </a:cubicBezTo>
                <a:cubicBezTo>
                  <a:pt x="6959" y="1853"/>
                  <a:pt x="8232" y="1300"/>
                  <a:pt x="9565" y="920"/>
                </a:cubicBezTo>
                <a:cubicBezTo>
                  <a:pt x="11010" y="505"/>
                  <a:pt x="12480" y="300"/>
                  <a:pt x="13941" y="300"/>
                </a:cubicBezTo>
                <a:cubicBezTo>
                  <a:pt x="16646" y="300"/>
                  <a:pt x="19320" y="1004"/>
                  <a:pt x="21746" y="2382"/>
                </a:cubicBezTo>
                <a:cubicBezTo>
                  <a:pt x="21769" y="2395"/>
                  <a:pt x="21795" y="2402"/>
                  <a:pt x="21820" y="2402"/>
                </a:cubicBezTo>
                <a:cubicBezTo>
                  <a:pt x="21871" y="2402"/>
                  <a:pt x="21922" y="2375"/>
                  <a:pt x="21947" y="2326"/>
                </a:cubicBezTo>
                <a:cubicBezTo>
                  <a:pt x="21989" y="2253"/>
                  <a:pt x="21965" y="2163"/>
                  <a:pt x="21892" y="2121"/>
                </a:cubicBezTo>
                <a:cubicBezTo>
                  <a:pt x="19421" y="716"/>
                  <a:pt x="16698" y="0"/>
                  <a:pt x="1394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28;p45">
            <a:extLst>
              <a:ext uri="{FF2B5EF4-FFF2-40B4-BE49-F238E27FC236}">
                <a16:creationId xmlns:a16="http://schemas.microsoft.com/office/drawing/2014/main" id="{7722E44D-573D-4FCF-8392-63694D3308AF}"/>
              </a:ext>
            </a:extLst>
          </p:cNvPr>
          <p:cNvSpPr/>
          <p:nvPr/>
        </p:nvSpPr>
        <p:spPr>
          <a:xfrm rot="900019">
            <a:off x="4112526" y="3113147"/>
            <a:ext cx="924663" cy="369154"/>
          </a:xfrm>
          <a:custGeom>
            <a:avLst/>
            <a:gdLst/>
            <a:ahLst/>
            <a:cxnLst/>
            <a:rect l="l" t="t" r="r" b="b"/>
            <a:pathLst>
              <a:path w="21760" h="8688" extrusionOk="0">
                <a:moveTo>
                  <a:pt x="21589" y="1"/>
                </a:moveTo>
                <a:cubicBezTo>
                  <a:pt x="21535" y="1"/>
                  <a:pt x="21483" y="30"/>
                  <a:pt x="21457" y="81"/>
                </a:cubicBezTo>
                <a:cubicBezTo>
                  <a:pt x="19414" y="3863"/>
                  <a:pt x="16023" y="6594"/>
                  <a:pt x="11904" y="7776"/>
                </a:cubicBezTo>
                <a:cubicBezTo>
                  <a:pt x="10571" y="8155"/>
                  <a:pt x="9196" y="8361"/>
                  <a:pt x="7822" y="8385"/>
                </a:cubicBezTo>
                <a:cubicBezTo>
                  <a:pt x="7731" y="8386"/>
                  <a:pt x="7640" y="8387"/>
                  <a:pt x="7548" y="8387"/>
                </a:cubicBezTo>
                <a:cubicBezTo>
                  <a:pt x="5013" y="8387"/>
                  <a:pt x="2491" y="7772"/>
                  <a:pt x="241" y="6597"/>
                </a:cubicBezTo>
                <a:cubicBezTo>
                  <a:pt x="219" y="6585"/>
                  <a:pt x="195" y="6580"/>
                  <a:pt x="171" y="6580"/>
                </a:cubicBezTo>
                <a:cubicBezTo>
                  <a:pt x="117" y="6580"/>
                  <a:pt x="66" y="6609"/>
                  <a:pt x="39" y="6660"/>
                </a:cubicBezTo>
                <a:cubicBezTo>
                  <a:pt x="1" y="6732"/>
                  <a:pt x="29" y="6823"/>
                  <a:pt x="102" y="6861"/>
                </a:cubicBezTo>
                <a:cubicBezTo>
                  <a:pt x="2398" y="8058"/>
                  <a:pt x="4966" y="8688"/>
                  <a:pt x="7547" y="8688"/>
                </a:cubicBezTo>
                <a:cubicBezTo>
                  <a:pt x="7641" y="8688"/>
                  <a:pt x="7735" y="8688"/>
                  <a:pt x="7825" y="8685"/>
                </a:cubicBezTo>
                <a:cubicBezTo>
                  <a:pt x="9227" y="8660"/>
                  <a:pt x="10626" y="8452"/>
                  <a:pt x="11987" y="8062"/>
                </a:cubicBezTo>
                <a:cubicBezTo>
                  <a:pt x="16183" y="6858"/>
                  <a:pt x="19637" y="4075"/>
                  <a:pt x="21718" y="223"/>
                </a:cubicBezTo>
                <a:cubicBezTo>
                  <a:pt x="21760" y="150"/>
                  <a:pt x="21731" y="60"/>
                  <a:pt x="21659" y="18"/>
                </a:cubicBezTo>
                <a:cubicBezTo>
                  <a:pt x="21636" y="6"/>
                  <a:pt x="21612" y="1"/>
                  <a:pt x="2158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5">
            <a:extLst>
              <a:ext uri="{FF2B5EF4-FFF2-40B4-BE49-F238E27FC236}">
                <a16:creationId xmlns:a16="http://schemas.microsoft.com/office/drawing/2014/main" id="{8B2D2DBA-C263-4DF8-A45A-AD367E4F07A8}"/>
              </a:ext>
            </a:extLst>
          </p:cNvPr>
          <p:cNvSpPr/>
          <p:nvPr/>
        </p:nvSpPr>
        <p:spPr>
          <a:xfrm rot="900019">
            <a:off x="5277423" y="2077871"/>
            <a:ext cx="934436" cy="347229"/>
          </a:xfrm>
          <a:custGeom>
            <a:avLst/>
            <a:gdLst/>
            <a:ahLst/>
            <a:cxnLst/>
            <a:rect l="l" t="t" r="r" b="b"/>
            <a:pathLst>
              <a:path w="21990" h="8172" extrusionOk="0">
                <a:moveTo>
                  <a:pt x="13944" y="0"/>
                </a:moveTo>
                <a:cubicBezTo>
                  <a:pt x="12454" y="0"/>
                  <a:pt x="10955" y="210"/>
                  <a:pt x="9482" y="632"/>
                </a:cubicBezTo>
                <a:cubicBezTo>
                  <a:pt x="8128" y="1021"/>
                  <a:pt x="6831" y="1585"/>
                  <a:pt x="5626" y="2305"/>
                </a:cubicBezTo>
                <a:cubicBezTo>
                  <a:pt x="3330" y="3686"/>
                  <a:pt x="1399" y="5635"/>
                  <a:pt x="42" y="7945"/>
                </a:cubicBezTo>
                <a:cubicBezTo>
                  <a:pt x="0" y="8018"/>
                  <a:pt x="25" y="8109"/>
                  <a:pt x="95" y="8150"/>
                </a:cubicBezTo>
                <a:cubicBezTo>
                  <a:pt x="119" y="8164"/>
                  <a:pt x="146" y="8171"/>
                  <a:pt x="171" y="8171"/>
                </a:cubicBezTo>
                <a:cubicBezTo>
                  <a:pt x="223" y="8171"/>
                  <a:pt x="272" y="8143"/>
                  <a:pt x="300" y="8098"/>
                </a:cubicBezTo>
                <a:cubicBezTo>
                  <a:pt x="1633" y="5830"/>
                  <a:pt x="3528" y="3916"/>
                  <a:pt x="5779" y="2563"/>
                </a:cubicBezTo>
                <a:cubicBezTo>
                  <a:pt x="6959" y="1853"/>
                  <a:pt x="8232" y="1300"/>
                  <a:pt x="9565" y="920"/>
                </a:cubicBezTo>
                <a:cubicBezTo>
                  <a:pt x="11011" y="505"/>
                  <a:pt x="12482" y="300"/>
                  <a:pt x="13944" y="300"/>
                </a:cubicBezTo>
                <a:cubicBezTo>
                  <a:pt x="16647" y="300"/>
                  <a:pt x="19320" y="1002"/>
                  <a:pt x="21745" y="2381"/>
                </a:cubicBezTo>
                <a:cubicBezTo>
                  <a:pt x="21770" y="2395"/>
                  <a:pt x="21796" y="2402"/>
                  <a:pt x="21821" y="2402"/>
                </a:cubicBezTo>
                <a:cubicBezTo>
                  <a:pt x="21873" y="2402"/>
                  <a:pt x="21923" y="2375"/>
                  <a:pt x="21951" y="2326"/>
                </a:cubicBezTo>
                <a:cubicBezTo>
                  <a:pt x="21989" y="2253"/>
                  <a:pt x="21965" y="2163"/>
                  <a:pt x="21891" y="2121"/>
                </a:cubicBezTo>
                <a:cubicBezTo>
                  <a:pt x="19423" y="716"/>
                  <a:pt x="16700" y="0"/>
                  <a:pt x="139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3;p45">
            <a:extLst>
              <a:ext uri="{FF2B5EF4-FFF2-40B4-BE49-F238E27FC236}">
                <a16:creationId xmlns:a16="http://schemas.microsoft.com/office/drawing/2014/main" id="{F4CA9DFB-8783-4106-982D-2E06B218D9E3}"/>
              </a:ext>
            </a:extLst>
          </p:cNvPr>
          <p:cNvSpPr/>
          <p:nvPr/>
        </p:nvSpPr>
        <p:spPr>
          <a:xfrm rot="900019">
            <a:off x="6442744" y="3113253"/>
            <a:ext cx="924493" cy="369197"/>
          </a:xfrm>
          <a:custGeom>
            <a:avLst/>
            <a:gdLst/>
            <a:ahLst/>
            <a:cxnLst/>
            <a:rect l="l" t="t" r="r" b="b"/>
            <a:pathLst>
              <a:path w="21756" h="8689" extrusionOk="0">
                <a:moveTo>
                  <a:pt x="21585" y="0"/>
                </a:moveTo>
                <a:cubicBezTo>
                  <a:pt x="21533" y="0"/>
                  <a:pt x="21482" y="28"/>
                  <a:pt x="21453" y="78"/>
                </a:cubicBezTo>
                <a:cubicBezTo>
                  <a:pt x="19414" y="3860"/>
                  <a:pt x="16018" y="6594"/>
                  <a:pt x="11899" y="7773"/>
                </a:cubicBezTo>
                <a:cubicBezTo>
                  <a:pt x="10570" y="8156"/>
                  <a:pt x="9195" y="8361"/>
                  <a:pt x="7818" y="8386"/>
                </a:cubicBezTo>
                <a:cubicBezTo>
                  <a:pt x="7734" y="8387"/>
                  <a:pt x="7650" y="8388"/>
                  <a:pt x="7567" y="8388"/>
                </a:cubicBezTo>
                <a:cubicBezTo>
                  <a:pt x="5021" y="8388"/>
                  <a:pt x="2497" y="7773"/>
                  <a:pt x="240" y="6597"/>
                </a:cubicBezTo>
                <a:cubicBezTo>
                  <a:pt x="218" y="6585"/>
                  <a:pt x="194" y="6579"/>
                  <a:pt x="170" y="6579"/>
                </a:cubicBezTo>
                <a:cubicBezTo>
                  <a:pt x="117" y="6579"/>
                  <a:pt x="65" y="6609"/>
                  <a:pt x="39" y="6660"/>
                </a:cubicBezTo>
                <a:cubicBezTo>
                  <a:pt x="0" y="6733"/>
                  <a:pt x="28" y="6824"/>
                  <a:pt x="101" y="6862"/>
                </a:cubicBezTo>
                <a:cubicBezTo>
                  <a:pt x="2394" y="8059"/>
                  <a:pt x="4962" y="8688"/>
                  <a:pt x="7546" y="8688"/>
                </a:cubicBezTo>
                <a:cubicBezTo>
                  <a:pt x="7641" y="8688"/>
                  <a:pt x="7731" y="8685"/>
                  <a:pt x="7825" y="8685"/>
                </a:cubicBezTo>
                <a:cubicBezTo>
                  <a:pt x="9227" y="8661"/>
                  <a:pt x="10626" y="8452"/>
                  <a:pt x="11983" y="8062"/>
                </a:cubicBezTo>
                <a:cubicBezTo>
                  <a:pt x="16182" y="6858"/>
                  <a:pt x="19637" y="4072"/>
                  <a:pt x="21717" y="220"/>
                </a:cubicBezTo>
                <a:cubicBezTo>
                  <a:pt x="21755" y="147"/>
                  <a:pt x="21731" y="57"/>
                  <a:pt x="21658" y="19"/>
                </a:cubicBezTo>
                <a:cubicBezTo>
                  <a:pt x="21635" y="6"/>
                  <a:pt x="21610" y="0"/>
                  <a:pt x="2158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326;p30">
            <a:extLst>
              <a:ext uri="{FF2B5EF4-FFF2-40B4-BE49-F238E27FC236}">
                <a16:creationId xmlns:a16="http://schemas.microsoft.com/office/drawing/2014/main" id="{C4155588-BE1D-40F8-A170-FE9DFA4B10A8}"/>
              </a:ext>
            </a:extLst>
          </p:cNvPr>
          <p:cNvSpPr txBox="1">
            <a:spLocks/>
          </p:cNvSpPr>
          <p:nvPr/>
        </p:nvSpPr>
        <p:spPr>
          <a:xfrm>
            <a:off x="197756" y="4863152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Font typeface="Oswald Regular"/>
              <a:buNone/>
              <a:defRPr sz="33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1100" b="1" dirty="0">
                <a:solidFill>
                  <a:schemeClr val="tx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BIKU.CO | Kecerdasan Bisnis | P1</a:t>
            </a:r>
            <a:endParaRPr lang="en-US" sz="1100" b="1" dirty="0">
              <a:solidFill>
                <a:schemeClr val="tx1">
                  <a:lumMod val="75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" name="Google Shape;1223;p40">
            <a:extLst>
              <a:ext uri="{FF2B5EF4-FFF2-40B4-BE49-F238E27FC236}">
                <a16:creationId xmlns:a16="http://schemas.microsoft.com/office/drawing/2014/main" id="{A9FFCAAB-6362-4E9B-9904-F4EEA0AEF3B1}"/>
              </a:ext>
            </a:extLst>
          </p:cNvPr>
          <p:cNvSpPr txBox="1">
            <a:spLocks/>
          </p:cNvSpPr>
          <p:nvPr/>
        </p:nvSpPr>
        <p:spPr>
          <a:xfrm>
            <a:off x="0" y="4332152"/>
            <a:ext cx="809294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Font typeface="Oswald Regular"/>
              <a:buNone/>
              <a:defRPr sz="22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Font typeface="Oswald Regular"/>
              <a:buNone/>
              <a:defRPr sz="24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id-ID" sz="3200" dirty="0">
                <a:solidFill>
                  <a:schemeClr val="tx1">
                    <a:lumMod val="75000"/>
                  </a:schemeClr>
                </a:solidFill>
              </a:rPr>
              <a:t>07</a:t>
            </a:r>
          </a:p>
        </p:txBody>
      </p:sp>
      <p:grpSp>
        <p:nvGrpSpPr>
          <p:cNvPr id="133" name="Google Shape;7057;p65">
            <a:extLst>
              <a:ext uri="{FF2B5EF4-FFF2-40B4-BE49-F238E27FC236}">
                <a16:creationId xmlns:a16="http://schemas.microsoft.com/office/drawing/2014/main" id="{F07E0463-A978-4E1F-BA1C-884C06EAC408}"/>
              </a:ext>
            </a:extLst>
          </p:cNvPr>
          <p:cNvGrpSpPr/>
          <p:nvPr/>
        </p:nvGrpSpPr>
        <p:grpSpPr>
          <a:xfrm>
            <a:off x="2075645" y="2604010"/>
            <a:ext cx="348568" cy="348541"/>
            <a:chOff x="-65131546" y="1914324"/>
            <a:chExt cx="316650" cy="316625"/>
          </a:xfrm>
          <a:solidFill>
            <a:schemeClr val="tx1"/>
          </a:solidFill>
        </p:grpSpPr>
        <p:sp>
          <p:nvSpPr>
            <p:cNvPr id="134" name="Google Shape;7058;p65">
              <a:extLst>
                <a:ext uri="{FF2B5EF4-FFF2-40B4-BE49-F238E27FC236}">
                  <a16:creationId xmlns:a16="http://schemas.microsoft.com/office/drawing/2014/main" id="{E9DC3BAC-D56C-4999-8BB1-02DDE69EADFA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059;p65">
              <a:extLst>
                <a:ext uri="{FF2B5EF4-FFF2-40B4-BE49-F238E27FC236}">
                  <a16:creationId xmlns:a16="http://schemas.microsoft.com/office/drawing/2014/main" id="{90EBBE6E-DE7A-47D5-B377-3AA010A26F13}"/>
                </a:ext>
              </a:extLst>
            </p:cNvPr>
            <p:cNvSpPr/>
            <p:nvPr/>
          </p:nvSpPr>
          <p:spPr>
            <a:xfrm>
              <a:off x="-65131546" y="1914324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607;p45">
            <a:extLst>
              <a:ext uri="{FF2B5EF4-FFF2-40B4-BE49-F238E27FC236}">
                <a16:creationId xmlns:a16="http://schemas.microsoft.com/office/drawing/2014/main" id="{B1C139E6-D02F-4DEA-8437-CBB1A7D85C45}"/>
              </a:ext>
            </a:extLst>
          </p:cNvPr>
          <p:cNvSpPr txBox="1"/>
          <p:nvPr/>
        </p:nvSpPr>
        <p:spPr>
          <a:xfrm>
            <a:off x="5715624" y="3516784"/>
            <a:ext cx="25908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Objek	: Pendapatan</a:t>
            </a:r>
          </a:p>
          <a:p>
            <a:pPr marL="12700" marR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Deskripsi	: Total minimum profit/hari</a:t>
            </a:r>
          </a:p>
          <a:p>
            <a:pPr marL="12700" marR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Rupiah	: Rp 30.000,00</a:t>
            </a:r>
          </a:p>
          <a:p>
            <a:pPr marL="12700" marR="0" lvl="0" indent="0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9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Bobot	: 30%</a:t>
            </a:r>
            <a:endParaRPr sz="9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37" name="Google Shape;1679;p45">
            <a:extLst>
              <a:ext uri="{FF2B5EF4-FFF2-40B4-BE49-F238E27FC236}">
                <a16:creationId xmlns:a16="http://schemas.microsoft.com/office/drawing/2014/main" id="{A9D1102E-4986-430C-9F74-FCF03D982837}"/>
              </a:ext>
            </a:extLst>
          </p:cNvPr>
          <p:cNvSpPr txBox="1"/>
          <p:nvPr/>
        </p:nvSpPr>
        <p:spPr>
          <a:xfrm>
            <a:off x="5812905" y="4091578"/>
            <a:ext cx="2137412" cy="3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d-ID" sz="1200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TUMBUH DAN BERKEMBANG</a:t>
            </a:r>
            <a:endParaRPr sz="1200"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38" name="Google Shape;7095;p65">
            <a:extLst>
              <a:ext uri="{FF2B5EF4-FFF2-40B4-BE49-F238E27FC236}">
                <a16:creationId xmlns:a16="http://schemas.microsoft.com/office/drawing/2014/main" id="{163257FE-0340-42FD-9F88-8861CB897E4F}"/>
              </a:ext>
            </a:extLst>
          </p:cNvPr>
          <p:cNvGrpSpPr/>
          <p:nvPr/>
        </p:nvGrpSpPr>
        <p:grpSpPr>
          <a:xfrm>
            <a:off x="6735689" y="2615523"/>
            <a:ext cx="348568" cy="352036"/>
            <a:chOff x="-64764500" y="2280550"/>
            <a:chExt cx="316650" cy="319800"/>
          </a:xfrm>
        </p:grpSpPr>
        <p:sp>
          <p:nvSpPr>
            <p:cNvPr id="139" name="Google Shape;7096;p65">
              <a:extLst>
                <a:ext uri="{FF2B5EF4-FFF2-40B4-BE49-F238E27FC236}">
                  <a16:creationId xmlns:a16="http://schemas.microsoft.com/office/drawing/2014/main" id="{EB033788-8FE0-4624-92C2-90465A1E916D}"/>
                </a:ext>
              </a:extLst>
            </p:cNvPr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7097;p65">
              <a:extLst>
                <a:ext uri="{FF2B5EF4-FFF2-40B4-BE49-F238E27FC236}">
                  <a16:creationId xmlns:a16="http://schemas.microsoft.com/office/drawing/2014/main" id="{7808D602-66C6-4C79-9CD0-97F97C3B77CF}"/>
                </a:ext>
              </a:extLst>
            </p:cNvPr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1" name="Google Shape;7210;p65">
            <a:extLst>
              <a:ext uri="{FF2B5EF4-FFF2-40B4-BE49-F238E27FC236}">
                <a16:creationId xmlns:a16="http://schemas.microsoft.com/office/drawing/2014/main" id="{892616DD-5DB0-4D7F-99C1-B5E5EBF8D8B0}"/>
              </a:ext>
            </a:extLst>
          </p:cNvPr>
          <p:cNvGrpSpPr/>
          <p:nvPr/>
        </p:nvGrpSpPr>
        <p:grpSpPr>
          <a:xfrm>
            <a:off x="3221975" y="2604203"/>
            <a:ext cx="361558" cy="348348"/>
            <a:chOff x="-63665750" y="1914325"/>
            <a:chExt cx="328450" cy="316450"/>
          </a:xfrm>
        </p:grpSpPr>
        <p:sp>
          <p:nvSpPr>
            <p:cNvPr id="142" name="Google Shape;7211;p65">
              <a:extLst>
                <a:ext uri="{FF2B5EF4-FFF2-40B4-BE49-F238E27FC236}">
                  <a16:creationId xmlns:a16="http://schemas.microsoft.com/office/drawing/2014/main" id="{7F1B348F-0580-4310-9E26-7AE8CC465F67}"/>
                </a:ext>
              </a:extLst>
            </p:cNvPr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212;p65">
              <a:extLst>
                <a:ext uri="{FF2B5EF4-FFF2-40B4-BE49-F238E27FC236}">
                  <a16:creationId xmlns:a16="http://schemas.microsoft.com/office/drawing/2014/main" id="{0E73B0E2-429F-4B19-B470-392D42865452}"/>
                </a:ext>
              </a:extLst>
            </p:cNvPr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7082;p65">
            <a:extLst>
              <a:ext uri="{FF2B5EF4-FFF2-40B4-BE49-F238E27FC236}">
                <a16:creationId xmlns:a16="http://schemas.microsoft.com/office/drawing/2014/main" id="{CF95BEE8-3EF9-49F7-B073-AF729A7E8AC3}"/>
              </a:ext>
            </a:extLst>
          </p:cNvPr>
          <p:cNvGrpSpPr/>
          <p:nvPr/>
        </p:nvGrpSpPr>
        <p:grpSpPr>
          <a:xfrm>
            <a:off x="5563417" y="2618991"/>
            <a:ext cx="348568" cy="348568"/>
            <a:chOff x="-61354875" y="2671225"/>
            <a:chExt cx="316650" cy="316650"/>
          </a:xfrm>
        </p:grpSpPr>
        <p:sp>
          <p:nvSpPr>
            <p:cNvPr id="145" name="Google Shape;7083;p65">
              <a:extLst>
                <a:ext uri="{FF2B5EF4-FFF2-40B4-BE49-F238E27FC236}">
                  <a16:creationId xmlns:a16="http://schemas.microsoft.com/office/drawing/2014/main" id="{F03D1749-6E5B-44CF-8EB6-9791161DF851}"/>
                </a:ext>
              </a:extLst>
            </p:cNvPr>
            <p:cNvSpPr/>
            <p:nvPr/>
          </p:nvSpPr>
          <p:spPr>
            <a:xfrm>
              <a:off x="-61354875" y="2671225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7084;p65">
              <a:extLst>
                <a:ext uri="{FF2B5EF4-FFF2-40B4-BE49-F238E27FC236}">
                  <a16:creationId xmlns:a16="http://schemas.microsoft.com/office/drawing/2014/main" id="{98D433C0-54FB-48F5-9C6D-540E6F71EDFE}"/>
                </a:ext>
              </a:extLst>
            </p:cNvPr>
            <p:cNvSpPr/>
            <p:nvPr/>
          </p:nvSpPr>
          <p:spPr>
            <a:xfrm>
              <a:off x="-61172925" y="2813775"/>
              <a:ext cx="62225" cy="145725"/>
            </a:xfrm>
            <a:custGeom>
              <a:avLst/>
              <a:gdLst/>
              <a:ahLst/>
              <a:cxnLst/>
              <a:rect l="l" t="t" r="r" b="b"/>
              <a:pathLst>
                <a:path w="2489" h="5829" extrusionOk="0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085;p65">
              <a:extLst>
                <a:ext uri="{FF2B5EF4-FFF2-40B4-BE49-F238E27FC236}">
                  <a16:creationId xmlns:a16="http://schemas.microsoft.com/office/drawing/2014/main" id="{655B3088-C128-4907-9CA6-79064451D346}"/>
                </a:ext>
              </a:extLst>
            </p:cNvPr>
            <p:cNvSpPr/>
            <p:nvPr/>
          </p:nvSpPr>
          <p:spPr>
            <a:xfrm>
              <a:off x="-61313925" y="279645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086;p65">
              <a:extLst>
                <a:ext uri="{FF2B5EF4-FFF2-40B4-BE49-F238E27FC236}">
                  <a16:creationId xmlns:a16="http://schemas.microsoft.com/office/drawing/2014/main" id="{6833F13A-F7BD-4BDE-83DA-0405405DFA23}"/>
                </a:ext>
              </a:extLst>
            </p:cNvPr>
            <p:cNvSpPr/>
            <p:nvPr/>
          </p:nvSpPr>
          <p:spPr>
            <a:xfrm>
              <a:off x="-61313925" y="283740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087;p65">
              <a:extLst>
                <a:ext uri="{FF2B5EF4-FFF2-40B4-BE49-F238E27FC236}">
                  <a16:creationId xmlns:a16="http://schemas.microsoft.com/office/drawing/2014/main" id="{2CBA44D9-67CB-4672-9FAC-8F5CE2B8CA53}"/>
                </a:ext>
              </a:extLst>
            </p:cNvPr>
            <p:cNvSpPr/>
            <p:nvPr/>
          </p:nvSpPr>
          <p:spPr>
            <a:xfrm>
              <a:off x="-61313925" y="2877575"/>
              <a:ext cx="40975" cy="22075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0" name="Oval 149">
            <a:hlinkClick r:id="rId3" action="ppaction://hlinksldjump"/>
            <a:extLst>
              <a:ext uri="{FF2B5EF4-FFF2-40B4-BE49-F238E27FC236}">
                <a16:creationId xmlns:a16="http://schemas.microsoft.com/office/drawing/2014/main" id="{50470946-F130-4710-B250-B95A9C4C0380}"/>
              </a:ext>
            </a:extLst>
          </p:cNvPr>
          <p:cNvSpPr/>
          <p:nvPr/>
        </p:nvSpPr>
        <p:spPr>
          <a:xfrm>
            <a:off x="8086291" y="262631"/>
            <a:ext cx="624126" cy="60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1" name="Arrow: Chevron 1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EE3921-661A-4597-9CD2-090764A51E00}"/>
              </a:ext>
            </a:extLst>
          </p:cNvPr>
          <p:cNvSpPr/>
          <p:nvPr/>
        </p:nvSpPr>
        <p:spPr>
          <a:xfrm flipH="1">
            <a:off x="7858504" y="390357"/>
            <a:ext cx="227785" cy="374416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grpSp>
        <p:nvGrpSpPr>
          <p:cNvPr id="152" name="Google Shape;10402;p69">
            <a:extLst>
              <a:ext uri="{FF2B5EF4-FFF2-40B4-BE49-F238E27FC236}">
                <a16:creationId xmlns:a16="http://schemas.microsoft.com/office/drawing/2014/main" id="{855DAC42-7183-4624-958E-469132C28314}"/>
              </a:ext>
            </a:extLst>
          </p:cNvPr>
          <p:cNvGrpSpPr/>
          <p:nvPr/>
        </p:nvGrpSpPr>
        <p:grpSpPr>
          <a:xfrm>
            <a:off x="8150770" y="324523"/>
            <a:ext cx="495168" cy="440250"/>
            <a:chOff x="6282597" y="3679545"/>
            <a:chExt cx="391406" cy="356514"/>
          </a:xfrm>
        </p:grpSpPr>
        <p:sp>
          <p:nvSpPr>
            <p:cNvPr id="153" name="Google Shape;10403;p69">
              <a:extLst>
                <a:ext uri="{FF2B5EF4-FFF2-40B4-BE49-F238E27FC236}">
                  <a16:creationId xmlns:a16="http://schemas.microsoft.com/office/drawing/2014/main" id="{FC71A928-CF4F-491D-B6C7-48C55AB575F5}"/>
                </a:ext>
              </a:extLst>
            </p:cNvPr>
            <p:cNvSpPr/>
            <p:nvPr/>
          </p:nvSpPr>
          <p:spPr>
            <a:xfrm>
              <a:off x="6348583" y="3733874"/>
              <a:ext cx="48566" cy="66719"/>
            </a:xfrm>
            <a:custGeom>
              <a:avLst/>
              <a:gdLst/>
              <a:ahLst/>
              <a:cxnLst/>
              <a:rect l="l" t="t" r="r" b="b"/>
              <a:pathLst>
                <a:path w="1854" h="2547" extrusionOk="0">
                  <a:moveTo>
                    <a:pt x="0" y="1"/>
                  </a:moveTo>
                  <a:lnTo>
                    <a:pt x="0" y="2547"/>
                  </a:lnTo>
                  <a:lnTo>
                    <a:pt x="1854" y="933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404;p69">
              <a:extLst>
                <a:ext uri="{FF2B5EF4-FFF2-40B4-BE49-F238E27FC236}">
                  <a16:creationId xmlns:a16="http://schemas.microsoft.com/office/drawing/2014/main" id="{F9ABDC5A-0548-428F-9656-87A82D4C52A4}"/>
                </a:ext>
              </a:extLst>
            </p:cNvPr>
            <p:cNvSpPr/>
            <p:nvPr/>
          </p:nvSpPr>
          <p:spPr>
            <a:xfrm>
              <a:off x="6371818" y="3733874"/>
              <a:ext cx="25331" cy="46522"/>
            </a:xfrm>
            <a:custGeom>
              <a:avLst/>
              <a:gdLst/>
              <a:ahLst/>
              <a:cxnLst/>
              <a:rect l="l" t="t" r="r" b="b"/>
              <a:pathLst>
                <a:path w="967" h="1776" extrusionOk="0">
                  <a:moveTo>
                    <a:pt x="1" y="1"/>
                  </a:moveTo>
                  <a:lnTo>
                    <a:pt x="1" y="1776"/>
                  </a:lnTo>
                  <a:lnTo>
                    <a:pt x="967" y="933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405;p69">
              <a:hlinkClick r:id="rId3" action="ppaction://hlinksldjump"/>
              <a:extLst>
                <a:ext uri="{FF2B5EF4-FFF2-40B4-BE49-F238E27FC236}">
                  <a16:creationId xmlns:a16="http://schemas.microsoft.com/office/drawing/2014/main" id="{68BD1B39-6590-4A6C-BD6F-DCC233CFA2F1}"/>
                </a:ext>
              </a:extLst>
            </p:cNvPr>
            <p:cNvSpPr/>
            <p:nvPr/>
          </p:nvSpPr>
          <p:spPr>
            <a:xfrm>
              <a:off x="6336533" y="3725308"/>
              <a:ext cx="283430" cy="305277"/>
            </a:xfrm>
            <a:custGeom>
              <a:avLst/>
              <a:gdLst/>
              <a:ahLst/>
              <a:cxnLst/>
              <a:rect l="l" t="t" r="r" b="b"/>
              <a:pathLst>
                <a:path w="10820" h="11654" extrusionOk="0">
                  <a:moveTo>
                    <a:pt x="5410" y="1"/>
                  </a:moveTo>
                  <a:cubicBezTo>
                    <a:pt x="5383" y="1"/>
                    <a:pt x="5357" y="9"/>
                    <a:pt x="5336" y="26"/>
                  </a:cubicBezTo>
                  <a:lnTo>
                    <a:pt x="1" y="4673"/>
                  </a:lnTo>
                  <a:lnTo>
                    <a:pt x="1" y="11335"/>
                  </a:lnTo>
                  <a:cubicBezTo>
                    <a:pt x="1" y="11510"/>
                    <a:pt x="145" y="11653"/>
                    <a:pt x="320" y="11653"/>
                  </a:cubicBezTo>
                  <a:lnTo>
                    <a:pt x="10501" y="11653"/>
                  </a:lnTo>
                  <a:cubicBezTo>
                    <a:pt x="10675" y="11653"/>
                    <a:pt x="10819" y="11510"/>
                    <a:pt x="10819" y="11335"/>
                  </a:cubicBezTo>
                  <a:lnTo>
                    <a:pt x="10819" y="4673"/>
                  </a:lnTo>
                  <a:lnTo>
                    <a:pt x="5484" y="26"/>
                  </a:lnTo>
                  <a:cubicBezTo>
                    <a:pt x="5463" y="9"/>
                    <a:pt x="5437" y="1"/>
                    <a:pt x="541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0406;p69">
              <a:extLst>
                <a:ext uri="{FF2B5EF4-FFF2-40B4-BE49-F238E27FC236}">
                  <a16:creationId xmlns:a16="http://schemas.microsoft.com/office/drawing/2014/main" id="{815FEB09-F7F8-4130-B17E-AB46F214E128}"/>
                </a:ext>
              </a:extLst>
            </p:cNvPr>
            <p:cNvSpPr/>
            <p:nvPr/>
          </p:nvSpPr>
          <p:spPr>
            <a:xfrm>
              <a:off x="6465177" y="3725308"/>
              <a:ext cx="154786" cy="305277"/>
            </a:xfrm>
            <a:custGeom>
              <a:avLst/>
              <a:gdLst/>
              <a:ahLst/>
              <a:cxnLst/>
              <a:rect l="l" t="t" r="r" b="b"/>
              <a:pathLst>
                <a:path w="5909" h="11654" extrusionOk="0">
                  <a:moveTo>
                    <a:pt x="499" y="1"/>
                  </a:moveTo>
                  <a:cubicBezTo>
                    <a:pt x="472" y="1"/>
                    <a:pt x="446" y="9"/>
                    <a:pt x="425" y="26"/>
                  </a:cubicBezTo>
                  <a:lnTo>
                    <a:pt x="0" y="396"/>
                  </a:lnTo>
                  <a:cubicBezTo>
                    <a:pt x="1916" y="2031"/>
                    <a:pt x="4959" y="4670"/>
                    <a:pt x="4959" y="4670"/>
                  </a:cubicBezTo>
                  <a:lnTo>
                    <a:pt x="4959" y="11331"/>
                  </a:lnTo>
                  <a:cubicBezTo>
                    <a:pt x="4959" y="11510"/>
                    <a:pt x="4815" y="11653"/>
                    <a:pt x="4640" y="11653"/>
                  </a:cubicBezTo>
                  <a:lnTo>
                    <a:pt x="5590" y="11653"/>
                  </a:lnTo>
                  <a:cubicBezTo>
                    <a:pt x="5764" y="11653"/>
                    <a:pt x="5908" y="11510"/>
                    <a:pt x="5908" y="11331"/>
                  </a:cubicBezTo>
                  <a:lnTo>
                    <a:pt x="5908" y="4673"/>
                  </a:lnTo>
                  <a:lnTo>
                    <a:pt x="573" y="26"/>
                  </a:lnTo>
                  <a:cubicBezTo>
                    <a:pt x="552" y="9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0407;p69">
              <a:extLst>
                <a:ext uri="{FF2B5EF4-FFF2-40B4-BE49-F238E27FC236}">
                  <a16:creationId xmlns:a16="http://schemas.microsoft.com/office/drawing/2014/main" id="{D775C83E-5820-40CE-9585-2F613DEFD46B}"/>
                </a:ext>
              </a:extLst>
            </p:cNvPr>
            <p:cNvSpPr/>
            <p:nvPr/>
          </p:nvSpPr>
          <p:spPr>
            <a:xfrm>
              <a:off x="6336638" y="3715302"/>
              <a:ext cx="70569" cy="22292"/>
            </a:xfrm>
            <a:custGeom>
              <a:avLst/>
              <a:gdLst/>
              <a:ahLst/>
              <a:cxnLst/>
              <a:rect l="l" t="t" r="r" b="b"/>
              <a:pathLst>
                <a:path w="2694" h="851" extrusionOk="0">
                  <a:moveTo>
                    <a:pt x="117" y="1"/>
                  </a:moveTo>
                  <a:cubicBezTo>
                    <a:pt x="52" y="1"/>
                    <a:pt x="0" y="52"/>
                    <a:pt x="0" y="117"/>
                  </a:cubicBezTo>
                  <a:lnTo>
                    <a:pt x="0" y="734"/>
                  </a:lnTo>
                  <a:cubicBezTo>
                    <a:pt x="0" y="799"/>
                    <a:pt x="52" y="850"/>
                    <a:pt x="117" y="850"/>
                  </a:cubicBezTo>
                  <a:lnTo>
                    <a:pt x="2574" y="850"/>
                  </a:lnTo>
                  <a:cubicBezTo>
                    <a:pt x="2642" y="850"/>
                    <a:pt x="2694" y="799"/>
                    <a:pt x="2694" y="734"/>
                  </a:cubicBezTo>
                  <a:lnTo>
                    <a:pt x="2694" y="117"/>
                  </a:lnTo>
                  <a:cubicBezTo>
                    <a:pt x="2694" y="52"/>
                    <a:pt x="2642" y="1"/>
                    <a:pt x="2574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408;p69">
              <a:extLst>
                <a:ext uri="{FF2B5EF4-FFF2-40B4-BE49-F238E27FC236}">
                  <a16:creationId xmlns:a16="http://schemas.microsoft.com/office/drawing/2014/main" id="{2119AD0C-6D70-4E8B-A15F-D4499BE59B6E}"/>
                </a:ext>
              </a:extLst>
            </p:cNvPr>
            <p:cNvSpPr/>
            <p:nvPr/>
          </p:nvSpPr>
          <p:spPr>
            <a:xfrm>
              <a:off x="6438877" y="3878942"/>
              <a:ext cx="85579" cy="151643"/>
            </a:xfrm>
            <a:custGeom>
              <a:avLst/>
              <a:gdLst/>
              <a:ahLst/>
              <a:cxnLst/>
              <a:rect l="l" t="t" r="r" b="b"/>
              <a:pathLst>
                <a:path w="3267" h="5789" extrusionOk="0">
                  <a:moveTo>
                    <a:pt x="295" y="1"/>
                  </a:moveTo>
                  <a:cubicBezTo>
                    <a:pt x="131" y="1"/>
                    <a:pt x="0" y="131"/>
                    <a:pt x="0" y="295"/>
                  </a:cubicBezTo>
                  <a:lnTo>
                    <a:pt x="0" y="5788"/>
                  </a:lnTo>
                  <a:lnTo>
                    <a:pt x="3266" y="5788"/>
                  </a:lnTo>
                  <a:lnTo>
                    <a:pt x="3266" y="295"/>
                  </a:lnTo>
                  <a:cubicBezTo>
                    <a:pt x="3266" y="131"/>
                    <a:pt x="3132" y="1"/>
                    <a:pt x="2971" y="1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0409;p69">
              <a:extLst>
                <a:ext uri="{FF2B5EF4-FFF2-40B4-BE49-F238E27FC236}">
                  <a16:creationId xmlns:a16="http://schemas.microsoft.com/office/drawing/2014/main" id="{2956102D-3336-42A8-89DB-8ADC86E84DFB}"/>
                </a:ext>
              </a:extLst>
            </p:cNvPr>
            <p:cNvSpPr/>
            <p:nvPr/>
          </p:nvSpPr>
          <p:spPr>
            <a:xfrm>
              <a:off x="6491214" y="3878942"/>
              <a:ext cx="33241" cy="151643"/>
            </a:xfrm>
            <a:custGeom>
              <a:avLst/>
              <a:gdLst/>
              <a:ahLst/>
              <a:cxnLst/>
              <a:rect l="l" t="t" r="r" b="b"/>
              <a:pathLst>
                <a:path w="1269" h="5789" extrusionOk="0">
                  <a:moveTo>
                    <a:pt x="0" y="1"/>
                  </a:moveTo>
                  <a:cubicBezTo>
                    <a:pt x="161" y="1"/>
                    <a:pt x="295" y="131"/>
                    <a:pt x="295" y="295"/>
                  </a:cubicBezTo>
                  <a:lnTo>
                    <a:pt x="295" y="5788"/>
                  </a:lnTo>
                  <a:lnTo>
                    <a:pt x="1268" y="5788"/>
                  </a:lnTo>
                  <a:lnTo>
                    <a:pt x="1268" y="295"/>
                  </a:lnTo>
                  <a:cubicBezTo>
                    <a:pt x="1268" y="131"/>
                    <a:pt x="1134" y="1"/>
                    <a:pt x="973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410;p69">
              <a:extLst>
                <a:ext uri="{FF2B5EF4-FFF2-40B4-BE49-F238E27FC236}">
                  <a16:creationId xmlns:a16="http://schemas.microsoft.com/office/drawing/2014/main" id="{CFA33BDC-E0FD-4862-98E4-CE48C3F9086D}"/>
                </a:ext>
              </a:extLst>
            </p:cNvPr>
            <p:cNvSpPr/>
            <p:nvPr/>
          </p:nvSpPr>
          <p:spPr>
            <a:xfrm>
              <a:off x="6289958" y="3685021"/>
              <a:ext cx="376501" cy="166312"/>
            </a:xfrm>
            <a:custGeom>
              <a:avLst/>
              <a:gdLst/>
              <a:ahLst/>
              <a:cxnLst/>
              <a:rect l="l" t="t" r="r" b="b"/>
              <a:pathLst>
                <a:path w="14373" h="6349" extrusionOk="0">
                  <a:moveTo>
                    <a:pt x="7187" y="0"/>
                  </a:moveTo>
                  <a:cubicBezTo>
                    <a:pt x="7161" y="0"/>
                    <a:pt x="7135" y="9"/>
                    <a:pt x="7114" y="26"/>
                  </a:cubicBezTo>
                  <a:lnTo>
                    <a:pt x="83" y="6149"/>
                  </a:lnTo>
                  <a:cubicBezTo>
                    <a:pt x="0" y="6218"/>
                    <a:pt x="52" y="6348"/>
                    <a:pt x="158" y="6348"/>
                  </a:cubicBezTo>
                  <a:lnTo>
                    <a:pt x="1779" y="6348"/>
                  </a:lnTo>
                  <a:lnTo>
                    <a:pt x="7114" y="1705"/>
                  </a:lnTo>
                  <a:cubicBezTo>
                    <a:pt x="7135" y="1686"/>
                    <a:pt x="7161" y="1677"/>
                    <a:pt x="7187" y="1677"/>
                  </a:cubicBezTo>
                  <a:cubicBezTo>
                    <a:pt x="7213" y="1677"/>
                    <a:pt x="7239" y="1686"/>
                    <a:pt x="7262" y="1705"/>
                  </a:cubicBezTo>
                  <a:lnTo>
                    <a:pt x="12597" y="6348"/>
                  </a:lnTo>
                  <a:lnTo>
                    <a:pt x="14218" y="6348"/>
                  </a:lnTo>
                  <a:cubicBezTo>
                    <a:pt x="14324" y="6348"/>
                    <a:pt x="14372" y="6218"/>
                    <a:pt x="14293" y="6149"/>
                  </a:cubicBezTo>
                  <a:lnTo>
                    <a:pt x="7262" y="26"/>
                  </a:lnTo>
                  <a:cubicBezTo>
                    <a:pt x="7239" y="9"/>
                    <a:pt x="7213" y="0"/>
                    <a:pt x="7187" y="0"/>
                  </a:cubicBez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411;p69">
              <a:extLst>
                <a:ext uri="{FF2B5EF4-FFF2-40B4-BE49-F238E27FC236}">
                  <a16:creationId xmlns:a16="http://schemas.microsoft.com/office/drawing/2014/main" id="{ED5D7800-BE52-499E-9060-CD0EA3366806}"/>
                </a:ext>
              </a:extLst>
            </p:cNvPr>
            <p:cNvSpPr/>
            <p:nvPr/>
          </p:nvSpPr>
          <p:spPr>
            <a:xfrm>
              <a:off x="6381615" y="3715302"/>
              <a:ext cx="25593" cy="22292"/>
            </a:xfrm>
            <a:custGeom>
              <a:avLst/>
              <a:gdLst/>
              <a:ahLst/>
              <a:cxnLst/>
              <a:rect l="l" t="t" r="r" b="b"/>
              <a:pathLst>
                <a:path w="977" h="851" extrusionOk="0">
                  <a:moveTo>
                    <a:pt x="0" y="1"/>
                  </a:moveTo>
                  <a:lnTo>
                    <a:pt x="0" y="850"/>
                  </a:lnTo>
                  <a:lnTo>
                    <a:pt x="857" y="850"/>
                  </a:lnTo>
                  <a:cubicBezTo>
                    <a:pt x="925" y="850"/>
                    <a:pt x="977" y="799"/>
                    <a:pt x="977" y="734"/>
                  </a:cubicBezTo>
                  <a:lnTo>
                    <a:pt x="977" y="117"/>
                  </a:lnTo>
                  <a:cubicBezTo>
                    <a:pt x="977" y="52"/>
                    <a:pt x="925" y="1"/>
                    <a:pt x="857" y="1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412;p69">
              <a:extLst>
                <a:ext uri="{FF2B5EF4-FFF2-40B4-BE49-F238E27FC236}">
                  <a16:creationId xmlns:a16="http://schemas.microsoft.com/office/drawing/2014/main" id="{FAEEFF50-5D9D-4524-A66B-13B6AAB56693}"/>
                </a:ext>
              </a:extLst>
            </p:cNvPr>
            <p:cNvSpPr/>
            <p:nvPr/>
          </p:nvSpPr>
          <p:spPr>
            <a:xfrm>
              <a:off x="6282597" y="3679545"/>
              <a:ext cx="391406" cy="356514"/>
            </a:xfrm>
            <a:custGeom>
              <a:avLst/>
              <a:gdLst/>
              <a:ahLst/>
              <a:cxnLst/>
              <a:rect l="l" t="t" r="r" b="b"/>
              <a:pathLst>
                <a:path w="14942" h="13610" extrusionOk="0">
                  <a:moveTo>
                    <a:pt x="4548" y="1571"/>
                  </a:moveTo>
                  <a:lnTo>
                    <a:pt x="4548" y="2006"/>
                  </a:lnTo>
                  <a:lnTo>
                    <a:pt x="2272" y="2006"/>
                  </a:lnTo>
                  <a:lnTo>
                    <a:pt x="2272" y="1571"/>
                  </a:lnTo>
                  <a:close/>
                  <a:moveTo>
                    <a:pt x="4164" y="2424"/>
                  </a:moveTo>
                  <a:lnTo>
                    <a:pt x="4164" y="2774"/>
                  </a:lnTo>
                  <a:lnTo>
                    <a:pt x="2728" y="4021"/>
                  </a:lnTo>
                  <a:lnTo>
                    <a:pt x="2728" y="2424"/>
                  </a:lnTo>
                  <a:close/>
                  <a:moveTo>
                    <a:pt x="8937" y="7822"/>
                  </a:moveTo>
                  <a:cubicBezTo>
                    <a:pt x="8985" y="7822"/>
                    <a:pt x="9023" y="7859"/>
                    <a:pt x="9023" y="7907"/>
                  </a:cubicBezTo>
                  <a:lnTo>
                    <a:pt x="9023" y="13191"/>
                  </a:lnTo>
                  <a:lnTo>
                    <a:pt x="6175" y="13191"/>
                  </a:lnTo>
                  <a:lnTo>
                    <a:pt x="6175" y="7907"/>
                  </a:lnTo>
                  <a:cubicBezTo>
                    <a:pt x="6175" y="7859"/>
                    <a:pt x="6213" y="7822"/>
                    <a:pt x="6261" y="7822"/>
                  </a:cubicBezTo>
                  <a:close/>
                  <a:moveTo>
                    <a:pt x="7469" y="1"/>
                  </a:moveTo>
                  <a:cubicBezTo>
                    <a:pt x="7394" y="1"/>
                    <a:pt x="7318" y="27"/>
                    <a:pt x="7258" y="80"/>
                  </a:cubicBezTo>
                  <a:lnTo>
                    <a:pt x="4966" y="2075"/>
                  </a:lnTo>
                  <a:lnTo>
                    <a:pt x="4966" y="1482"/>
                  </a:lnTo>
                  <a:cubicBezTo>
                    <a:pt x="4962" y="1300"/>
                    <a:pt x="4818" y="1153"/>
                    <a:pt x="4637" y="1153"/>
                  </a:cubicBezTo>
                  <a:lnTo>
                    <a:pt x="2180" y="1153"/>
                  </a:lnTo>
                  <a:cubicBezTo>
                    <a:pt x="1998" y="1153"/>
                    <a:pt x="1854" y="1300"/>
                    <a:pt x="1851" y="1482"/>
                  </a:cubicBezTo>
                  <a:lnTo>
                    <a:pt x="1851" y="2099"/>
                  </a:lnTo>
                  <a:cubicBezTo>
                    <a:pt x="1854" y="2277"/>
                    <a:pt x="1998" y="2424"/>
                    <a:pt x="2180" y="2424"/>
                  </a:cubicBezTo>
                  <a:lnTo>
                    <a:pt x="2310" y="2424"/>
                  </a:lnTo>
                  <a:lnTo>
                    <a:pt x="2310" y="4385"/>
                  </a:lnTo>
                  <a:lnTo>
                    <a:pt x="226" y="6201"/>
                  </a:lnTo>
                  <a:cubicBezTo>
                    <a:pt x="0" y="6396"/>
                    <a:pt x="141" y="6766"/>
                    <a:pt x="439" y="6766"/>
                  </a:cubicBezTo>
                  <a:lnTo>
                    <a:pt x="1851" y="6766"/>
                  </a:lnTo>
                  <a:lnTo>
                    <a:pt x="1851" y="10484"/>
                  </a:lnTo>
                  <a:cubicBezTo>
                    <a:pt x="1847" y="10604"/>
                    <a:pt x="1940" y="10704"/>
                    <a:pt x="2060" y="10704"/>
                  </a:cubicBezTo>
                  <a:cubicBezTo>
                    <a:pt x="2180" y="10704"/>
                    <a:pt x="2276" y="10604"/>
                    <a:pt x="2269" y="10484"/>
                  </a:cubicBezTo>
                  <a:lnTo>
                    <a:pt x="2269" y="6653"/>
                  </a:lnTo>
                  <a:lnTo>
                    <a:pt x="7471" y="2126"/>
                  </a:lnTo>
                  <a:lnTo>
                    <a:pt x="12669" y="6653"/>
                  </a:lnTo>
                  <a:lnTo>
                    <a:pt x="12669" y="13082"/>
                  </a:lnTo>
                  <a:cubicBezTo>
                    <a:pt x="12669" y="13140"/>
                    <a:pt x="12618" y="13191"/>
                    <a:pt x="12560" y="13191"/>
                  </a:cubicBezTo>
                  <a:lnTo>
                    <a:pt x="9441" y="13191"/>
                  </a:lnTo>
                  <a:lnTo>
                    <a:pt x="9441" y="7907"/>
                  </a:lnTo>
                  <a:cubicBezTo>
                    <a:pt x="9441" y="7630"/>
                    <a:pt x="9215" y="7404"/>
                    <a:pt x="8937" y="7404"/>
                  </a:cubicBezTo>
                  <a:lnTo>
                    <a:pt x="6261" y="7404"/>
                  </a:lnTo>
                  <a:cubicBezTo>
                    <a:pt x="5983" y="7404"/>
                    <a:pt x="5757" y="7630"/>
                    <a:pt x="5757" y="7907"/>
                  </a:cubicBezTo>
                  <a:lnTo>
                    <a:pt x="5757" y="13191"/>
                  </a:lnTo>
                  <a:lnTo>
                    <a:pt x="2379" y="13191"/>
                  </a:lnTo>
                  <a:cubicBezTo>
                    <a:pt x="2320" y="13191"/>
                    <a:pt x="2269" y="13140"/>
                    <a:pt x="2269" y="13082"/>
                  </a:cubicBezTo>
                  <a:lnTo>
                    <a:pt x="2269" y="11492"/>
                  </a:lnTo>
                  <a:cubicBezTo>
                    <a:pt x="2264" y="11358"/>
                    <a:pt x="2163" y="11291"/>
                    <a:pt x="2061" y="11291"/>
                  </a:cubicBezTo>
                  <a:cubicBezTo>
                    <a:pt x="1960" y="11291"/>
                    <a:pt x="1858" y="11358"/>
                    <a:pt x="1851" y="11492"/>
                  </a:cubicBezTo>
                  <a:lnTo>
                    <a:pt x="1851" y="13082"/>
                  </a:lnTo>
                  <a:cubicBezTo>
                    <a:pt x="1851" y="13373"/>
                    <a:pt x="2087" y="13609"/>
                    <a:pt x="2379" y="13609"/>
                  </a:cubicBezTo>
                  <a:lnTo>
                    <a:pt x="12560" y="13609"/>
                  </a:lnTo>
                  <a:cubicBezTo>
                    <a:pt x="12851" y="13609"/>
                    <a:pt x="13087" y="13373"/>
                    <a:pt x="13087" y="13082"/>
                  </a:cubicBezTo>
                  <a:lnTo>
                    <a:pt x="13087" y="6766"/>
                  </a:lnTo>
                  <a:lnTo>
                    <a:pt x="14499" y="6766"/>
                  </a:lnTo>
                  <a:cubicBezTo>
                    <a:pt x="14801" y="6766"/>
                    <a:pt x="14941" y="6396"/>
                    <a:pt x="14715" y="6201"/>
                  </a:cubicBezTo>
                  <a:lnTo>
                    <a:pt x="14712" y="6201"/>
                  </a:lnTo>
                  <a:lnTo>
                    <a:pt x="11675" y="3555"/>
                  </a:lnTo>
                  <a:cubicBezTo>
                    <a:pt x="11631" y="3517"/>
                    <a:pt x="11583" y="3501"/>
                    <a:pt x="11538" y="3501"/>
                  </a:cubicBezTo>
                  <a:cubicBezTo>
                    <a:pt x="11369" y="3501"/>
                    <a:pt x="11234" y="3727"/>
                    <a:pt x="11401" y="3871"/>
                  </a:cubicBezTo>
                  <a:lnTo>
                    <a:pt x="14245" y="6348"/>
                  </a:lnTo>
                  <a:lnTo>
                    <a:pt x="12954" y="6348"/>
                  </a:lnTo>
                  <a:lnTo>
                    <a:pt x="7680" y="1756"/>
                  </a:lnTo>
                  <a:cubicBezTo>
                    <a:pt x="7620" y="1703"/>
                    <a:pt x="7544" y="1677"/>
                    <a:pt x="7469" y="1677"/>
                  </a:cubicBezTo>
                  <a:cubicBezTo>
                    <a:pt x="7394" y="1677"/>
                    <a:pt x="7318" y="1703"/>
                    <a:pt x="7258" y="1756"/>
                  </a:cubicBezTo>
                  <a:lnTo>
                    <a:pt x="1981" y="6348"/>
                  </a:lnTo>
                  <a:lnTo>
                    <a:pt x="693" y="6348"/>
                  </a:lnTo>
                  <a:lnTo>
                    <a:pt x="2656" y="4638"/>
                  </a:lnTo>
                  <a:lnTo>
                    <a:pt x="4510" y="3024"/>
                  </a:lnTo>
                  <a:lnTo>
                    <a:pt x="7467" y="451"/>
                  </a:lnTo>
                  <a:lnTo>
                    <a:pt x="10644" y="3216"/>
                  </a:lnTo>
                  <a:cubicBezTo>
                    <a:pt x="10689" y="3254"/>
                    <a:pt x="10736" y="3271"/>
                    <a:pt x="10782" y="3271"/>
                  </a:cubicBezTo>
                  <a:cubicBezTo>
                    <a:pt x="10951" y="3271"/>
                    <a:pt x="11086" y="3044"/>
                    <a:pt x="10921" y="2901"/>
                  </a:cubicBezTo>
                  <a:lnTo>
                    <a:pt x="7680" y="80"/>
                  </a:lnTo>
                  <a:cubicBezTo>
                    <a:pt x="7620" y="27"/>
                    <a:pt x="7544" y="1"/>
                    <a:pt x="7469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3" name="Arrow: Chevron 1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C8D506-DAF6-4AB3-AFA9-D7B5E7BF5234}"/>
              </a:ext>
            </a:extLst>
          </p:cNvPr>
          <p:cNvSpPr/>
          <p:nvPr/>
        </p:nvSpPr>
        <p:spPr>
          <a:xfrm>
            <a:off x="8712409" y="390357"/>
            <a:ext cx="227785" cy="374416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Google Shape;1621;p45">
            <a:extLst>
              <a:ext uri="{FF2B5EF4-FFF2-40B4-BE49-F238E27FC236}">
                <a16:creationId xmlns:a16="http://schemas.microsoft.com/office/drawing/2014/main" id="{1CF35673-3B9A-4068-B8A6-9DD1FD9B8C03}"/>
              </a:ext>
            </a:extLst>
          </p:cNvPr>
          <p:cNvSpPr/>
          <p:nvPr/>
        </p:nvSpPr>
        <p:spPr>
          <a:xfrm rot="900019">
            <a:off x="1626875" y="2747328"/>
            <a:ext cx="68330" cy="63650"/>
          </a:xfrm>
          <a:custGeom>
            <a:avLst/>
            <a:gdLst/>
            <a:ahLst/>
            <a:cxnLst/>
            <a:rect l="l" t="t" r="r" b="b"/>
            <a:pathLst>
              <a:path w="1608" h="1498" extrusionOk="0">
                <a:moveTo>
                  <a:pt x="776" y="301"/>
                </a:moveTo>
                <a:cubicBezTo>
                  <a:pt x="974" y="301"/>
                  <a:pt x="1155" y="433"/>
                  <a:pt x="1211" y="632"/>
                </a:cubicBezTo>
                <a:cubicBezTo>
                  <a:pt x="1274" y="871"/>
                  <a:pt x="1131" y="1118"/>
                  <a:pt x="895" y="1181"/>
                </a:cubicBezTo>
                <a:cubicBezTo>
                  <a:pt x="855" y="1192"/>
                  <a:pt x="815" y="1197"/>
                  <a:pt x="776" y="1197"/>
                </a:cubicBezTo>
                <a:cubicBezTo>
                  <a:pt x="577" y="1197"/>
                  <a:pt x="396" y="1065"/>
                  <a:pt x="341" y="865"/>
                </a:cubicBezTo>
                <a:cubicBezTo>
                  <a:pt x="310" y="749"/>
                  <a:pt x="327" y="628"/>
                  <a:pt x="386" y="524"/>
                </a:cubicBezTo>
                <a:cubicBezTo>
                  <a:pt x="449" y="420"/>
                  <a:pt x="543" y="346"/>
                  <a:pt x="661" y="315"/>
                </a:cubicBezTo>
                <a:cubicBezTo>
                  <a:pt x="699" y="304"/>
                  <a:pt x="738" y="301"/>
                  <a:pt x="776" y="301"/>
                </a:cubicBezTo>
                <a:close/>
                <a:moveTo>
                  <a:pt x="777" y="0"/>
                </a:moveTo>
                <a:cubicBezTo>
                  <a:pt x="713" y="0"/>
                  <a:pt x="647" y="9"/>
                  <a:pt x="582" y="26"/>
                </a:cubicBezTo>
                <a:cubicBezTo>
                  <a:pt x="390" y="78"/>
                  <a:pt x="227" y="200"/>
                  <a:pt x="129" y="374"/>
                </a:cubicBezTo>
                <a:cubicBezTo>
                  <a:pt x="28" y="548"/>
                  <a:pt x="0" y="749"/>
                  <a:pt x="52" y="941"/>
                </a:cubicBezTo>
                <a:cubicBezTo>
                  <a:pt x="143" y="1275"/>
                  <a:pt x="446" y="1498"/>
                  <a:pt x="776" y="1498"/>
                </a:cubicBezTo>
                <a:cubicBezTo>
                  <a:pt x="842" y="1498"/>
                  <a:pt x="905" y="1488"/>
                  <a:pt x="971" y="1470"/>
                </a:cubicBezTo>
                <a:cubicBezTo>
                  <a:pt x="1367" y="1366"/>
                  <a:pt x="1608" y="955"/>
                  <a:pt x="1500" y="555"/>
                </a:cubicBezTo>
                <a:cubicBezTo>
                  <a:pt x="1409" y="220"/>
                  <a:pt x="1108" y="0"/>
                  <a:pt x="7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622;p45">
            <a:extLst>
              <a:ext uri="{FF2B5EF4-FFF2-40B4-BE49-F238E27FC236}">
                <a16:creationId xmlns:a16="http://schemas.microsoft.com/office/drawing/2014/main" id="{F123FB19-9455-4808-A7F3-DECD1F241725}"/>
              </a:ext>
            </a:extLst>
          </p:cNvPr>
          <p:cNvSpPr/>
          <p:nvPr/>
        </p:nvSpPr>
        <p:spPr>
          <a:xfrm rot="900019">
            <a:off x="7457223" y="2773638"/>
            <a:ext cx="60554" cy="41980"/>
          </a:xfrm>
          <a:custGeom>
            <a:avLst/>
            <a:gdLst/>
            <a:ahLst/>
            <a:cxnLst/>
            <a:rect l="l" t="t" r="r" b="b"/>
            <a:pathLst>
              <a:path w="1425" h="988" extrusionOk="0">
                <a:moveTo>
                  <a:pt x="567" y="1"/>
                </a:moveTo>
                <a:cubicBezTo>
                  <a:pt x="555" y="1"/>
                  <a:pt x="542" y="2"/>
                  <a:pt x="530" y="6"/>
                </a:cubicBezTo>
                <a:cubicBezTo>
                  <a:pt x="492" y="16"/>
                  <a:pt x="456" y="43"/>
                  <a:pt x="439" y="75"/>
                </a:cubicBezTo>
                <a:lnTo>
                  <a:pt x="42" y="761"/>
                </a:lnTo>
                <a:cubicBezTo>
                  <a:pt x="1" y="833"/>
                  <a:pt x="26" y="924"/>
                  <a:pt x="98" y="966"/>
                </a:cubicBezTo>
                <a:cubicBezTo>
                  <a:pt x="122" y="980"/>
                  <a:pt x="147" y="987"/>
                  <a:pt x="172" y="987"/>
                </a:cubicBezTo>
                <a:cubicBezTo>
                  <a:pt x="223" y="987"/>
                  <a:pt x="276" y="959"/>
                  <a:pt x="304" y="910"/>
                </a:cubicBezTo>
                <a:lnTo>
                  <a:pt x="623" y="357"/>
                </a:lnTo>
                <a:lnTo>
                  <a:pt x="1177" y="677"/>
                </a:lnTo>
                <a:cubicBezTo>
                  <a:pt x="1201" y="691"/>
                  <a:pt x="1227" y="698"/>
                  <a:pt x="1253" y="698"/>
                </a:cubicBezTo>
                <a:cubicBezTo>
                  <a:pt x="1304" y="698"/>
                  <a:pt x="1355" y="671"/>
                  <a:pt x="1382" y="621"/>
                </a:cubicBezTo>
                <a:cubicBezTo>
                  <a:pt x="1424" y="552"/>
                  <a:pt x="1399" y="458"/>
                  <a:pt x="1327" y="416"/>
                </a:cubicBezTo>
                <a:lnTo>
                  <a:pt x="641" y="23"/>
                </a:lnTo>
                <a:cubicBezTo>
                  <a:pt x="620" y="8"/>
                  <a:pt x="594" y="1"/>
                  <a:pt x="567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24;p45">
            <a:extLst>
              <a:ext uri="{FF2B5EF4-FFF2-40B4-BE49-F238E27FC236}">
                <a16:creationId xmlns:a16="http://schemas.microsoft.com/office/drawing/2014/main" id="{8842E5DD-059C-4510-BEE2-DDED31EA68AA}"/>
              </a:ext>
            </a:extLst>
          </p:cNvPr>
          <p:cNvSpPr/>
          <p:nvPr/>
        </p:nvSpPr>
        <p:spPr>
          <a:xfrm rot="900019">
            <a:off x="2692350" y="3234590"/>
            <a:ext cx="55624" cy="45082"/>
          </a:xfrm>
          <a:custGeom>
            <a:avLst/>
            <a:gdLst/>
            <a:ahLst/>
            <a:cxnLst/>
            <a:rect l="l" t="t" r="r" b="b"/>
            <a:pathLst>
              <a:path w="1309" h="1061" extrusionOk="0">
                <a:moveTo>
                  <a:pt x="930" y="1"/>
                </a:moveTo>
                <a:cubicBezTo>
                  <a:pt x="916" y="1"/>
                  <a:pt x="902" y="3"/>
                  <a:pt x="888" y="7"/>
                </a:cubicBezTo>
                <a:lnTo>
                  <a:pt x="126" y="219"/>
                </a:lnTo>
                <a:cubicBezTo>
                  <a:pt x="46" y="243"/>
                  <a:pt x="1" y="326"/>
                  <a:pt x="22" y="403"/>
                </a:cubicBezTo>
                <a:cubicBezTo>
                  <a:pt x="42" y="469"/>
                  <a:pt x="100" y="514"/>
                  <a:pt x="164" y="514"/>
                </a:cubicBezTo>
                <a:cubicBezTo>
                  <a:pt x="178" y="514"/>
                  <a:pt x="192" y="512"/>
                  <a:pt x="206" y="508"/>
                </a:cubicBezTo>
                <a:lnTo>
                  <a:pt x="825" y="333"/>
                </a:lnTo>
                <a:lnTo>
                  <a:pt x="995" y="953"/>
                </a:lnTo>
                <a:cubicBezTo>
                  <a:pt x="1016" y="1019"/>
                  <a:pt x="1076" y="1060"/>
                  <a:pt x="1142" y="1060"/>
                </a:cubicBezTo>
                <a:cubicBezTo>
                  <a:pt x="1156" y="1060"/>
                  <a:pt x="1170" y="1060"/>
                  <a:pt x="1180" y="1054"/>
                </a:cubicBezTo>
                <a:cubicBezTo>
                  <a:pt x="1260" y="1033"/>
                  <a:pt x="1309" y="949"/>
                  <a:pt x="1284" y="869"/>
                </a:cubicBezTo>
                <a:lnTo>
                  <a:pt x="1072" y="111"/>
                </a:lnTo>
                <a:cubicBezTo>
                  <a:pt x="1062" y="73"/>
                  <a:pt x="1034" y="38"/>
                  <a:pt x="1000" y="20"/>
                </a:cubicBezTo>
                <a:cubicBezTo>
                  <a:pt x="977" y="7"/>
                  <a:pt x="954" y="1"/>
                  <a:pt x="93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1626;p45">
            <a:extLst>
              <a:ext uri="{FF2B5EF4-FFF2-40B4-BE49-F238E27FC236}">
                <a16:creationId xmlns:a16="http://schemas.microsoft.com/office/drawing/2014/main" id="{91668054-8255-4469-BEA4-C15999680E36}"/>
              </a:ext>
            </a:extLst>
          </p:cNvPr>
          <p:cNvSpPr/>
          <p:nvPr/>
        </p:nvSpPr>
        <p:spPr>
          <a:xfrm rot="900019">
            <a:off x="3848315" y="2253965"/>
            <a:ext cx="46446" cy="54515"/>
          </a:xfrm>
          <a:custGeom>
            <a:avLst/>
            <a:gdLst/>
            <a:ahLst/>
            <a:cxnLst/>
            <a:rect l="l" t="t" r="r" b="b"/>
            <a:pathLst>
              <a:path w="1093" h="1283" extrusionOk="0">
                <a:moveTo>
                  <a:pt x="701" y="1"/>
                </a:moveTo>
                <a:cubicBezTo>
                  <a:pt x="688" y="1"/>
                  <a:pt x="675" y="2"/>
                  <a:pt x="662" y="6"/>
                </a:cubicBezTo>
                <a:cubicBezTo>
                  <a:pt x="582" y="30"/>
                  <a:pt x="537" y="114"/>
                  <a:pt x="561" y="194"/>
                </a:cubicBezTo>
                <a:lnTo>
                  <a:pt x="741" y="809"/>
                </a:lnTo>
                <a:lnTo>
                  <a:pt x="126" y="987"/>
                </a:lnTo>
                <a:cubicBezTo>
                  <a:pt x="46" y="1011"/>
                  <a:pt x="0" y="1095"/>
                  <a:pt x="25" y="1175"/>
                </a:cubicBezTo>
                <a:cubicBezTo>
                  <a:pt x="42" y="1237"/>
                  <a:pt x="102" y="1283"/>
                  <a:pt x="167" y="1283"/>
                </a:cubicBezTo>
                <a:cubicBezTo>
                  <a:pt x="182" y="1283"/>
                  <a:pt x="195" y="1279"/>
                  <a:pt x="209" y="1275"/>
                </a:cubicBezTo>
                <a:lnTo>
                  <a:pt x="967" y="1053"/>
                </a:lnTo>
                <a:cubicBezTo>
                  <a:pt x="1048" y="1029"/>
                  <a:pt x="1093" y="949"/>
                  <a:pt x="1068" y="868"/>
                </a:cubicBezTo>
                <a:lnTo>
                  <a:pt x="846" y="110"/>
                </a:lnTo>
                <a:cubicBezTo>
                  <a:pt x="828" y="43"/>
                  <a:pt x="767" y="1"/>
                  <a:pt x="70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627;p45">
            <a:extLst>
              <a:ext uri="{FF2B5EF4-FFF2-40B4-BE49-F238E27FC236}">
                <a16:creationId xmlns:a16="http://schemas.microsoft.com/office/drawing/2014/main" id="{083C4ED0-4748-45FF-AAB9-B5D682E088EC}"/>
              </a:ext>
            </a:extLst>
          </p:cNvPr>
          <p:cNvSpPr/>
          <p:nvPr/>
        </p:nvSpPr>
        <p:spPr>
          <a:xfrm rot="900019">
            <a:off x="2882400" y="2281423"/>
            <a:ext cx="64038" cy="63650"/>
          </a:xfrm>
          <a:custGeom>
            <a:avLst/>
            <a:gdLst/>
            <a:ahLst/>
            <a:cxnLst/>
            <a:rect l="l" t="t" r="r" b="b"/>
            <a:pathLst>
              <a:path w="1507" h="1498" extrusionOk="0">
                <a:moveTo>
                  <a:pt x="755" y="301"/>
                </a:moveTo>
                <a:cubicBezTo>
                  <a:pt x="999" y="301"/>
                  <a:pt x="1201" y="495"/>
                  <a:pt x="1204" y="742"/>
                </a:cubicBezTo>
                <a:cubicBezTo>
                  <a:pt x="1204" y="861"/>
                  <a:pt x="1163" y="975"/>
                  <a:pt x="1079" y="1062"/>
                </a:cubicBezTo>
                <a:cubicBezTo>
                  <a:pt x="996" y="1149"/>
                  <a:pt x="880" y="1198"/>
                  <a:pt x="763" y="1198"/>
                </a:cubicBezTo>
                <a:cubicBezTo>
                  <a:pt x="641" y="1198"/>
                  <a:pt x="529" y="1157"/>
                  <a:pt x="442" y="1073"/>
                </a:cubicBezTo>
                <a:cubicBezTo>
                  <a:pt x="355" y="990"/>
                  <a:pt x="307" y="878"/>
                  <a:pt x="307" y="757"/>
                </a:cubicBezTo>
                <a:cubicBezTo>
                  <a:pt x="299" y="510"/>
                  <a:pt x="498" y="304"/>
                  <a:pt x="745" y="301"/>
                </a:cubicBezTo>
                <a:close/>
                <a:moveTo>
                  <a:pt x="742" y="1"/>
                </a:moveTo>
                <a:cubicBezTo>
                  <a:pt x="328" y="9"/>
                  <a:pt x="0" y="349"/>
                  <a:pt x="7" y="763"/>
                </a:cubicBezTo>
                <a:cubicBezTo>
                  <a:pt x="11" y="961"/>
                  <a:pt x="90" y="1149"/>
                  <a:pt x="233" y="1289"/>
                </a:cubicBezTo>
                <a:cubicBezTo>
                  <a:pt x="376" y="1425"/>
                  <a:pt x="561" y="1497"/>
                  <a:pt x="755" y="1497"/>
                </a:cubicBezTo>
                <a:lnTo>
                  <a:pt x="766" y="1497"/>
                </a:lnTo>
                <a:cubicBezTo>
                  <a:pt x="967" y="1494"/>
                  <a:pt x="1155" y="1414"/>
                  <a:pt x="1294" y="1271"/>
                </a:cubicBezTo>
                <a:cubicBezTo>
                  <a:pt x="1431" y="1125"/>
                  <a:pt x="1507" y="937"/>
                  <a:pt x="1503" y="736"/>
                </a:cubicBezTo>
                <a:cubicBezTo>
                  <a:pt x="1497" y="325"/>
                  <a:pt x="1148" y="1"/>
                  <a:pt x="742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1630;p45">
            <a:extLst>
              <a:ext uri="{FF2B5EF4-FFF2-40B4-BE49-F238E27FC236}">
                <a16:creationId xmlns:a16="http://schemas.microsoft.com/office/drawing/2014/main" id="{4D3EE833-4275-4116-AF23-74CEBC956E02}"/>
              </a:ext>
            </a:extLst>
          </p:cNvPr>
          <p:cNvSpPr/>
          <p:nvPr/>
        </p:nvSpPr>
        <p:spPr>
          <a:xfrm rot="900019">
            <a:off x="4057824" y="3228461"/>
            <a:ext cx="65865" cy="63693"/>
          </a:xfrm>
          <a:custGeom>
            <a:avLst/>
            <a:gdLst/>
            <a:ahLst/>
            <a:cxnLst/>
            <a:rect l="l" t="t" r="r" b="b"/>
            <a:pathLst>
              <a:path w="1550" h="1499" extrusionOk="0">
                <a:moveTo>
                  <a:pt x="773" y="299"/>
                </a:moveTo>
                <a:cubicBezTo>
                  <a:pt x="811" y="299"/>
                  <a:pt x="846" y="305"/>
                  <a:pt x="885" y="312"/>
                </a:cubicBezTo>
                <a:cubicBezTo>
                  <a:pt x="999" y="344"/>
                  <a:pt x="1097" y="413"/>
                  <a:pt x="1159" y="518"/>
                </a:cubicBezTo>
                <a:cubicBezTo>
                  <a:pt x="1222" y="622"/>
                  <a:pt x="1240" y="740"/>
                  <a:pt x="1211" y="859"/>
                </a:cubicBezTo>
                <a:cubicBezTo>
                  <a:pt x="1180" y="973"/>
                  <a:pt x="1107" y="1071"/>
                  <a:pt x="1007" y="1134"/>
                </a:cubicBezTo>
                <a:cubicBezTo>
                  <a:pt x="935" y="1177"/>
                  <a:pt x="856" y="1199"/>
                  <a:pt x="775" y="1199"/>
                </a:cubicBezTo>
                <a:cubicBezTo>
                  <a:pt x="739" y="1199"/>
                  <a:pt x="702" y="1194"/>
                  <a:pt x="665" y="1186"/>
                </a:cubicBezTo>
                <a:cubicBezTo>
                  <a:pt x="551" y="1155"/>
                  <a:pt x="450" y="1081"/>
                  <a:pt x="390" y="980"/>
                </a:cubicBezTo>
                <a:cubicBezTo>
                  <a:pt x="328" y="876"/>
                  <a:pt x="310" y="758"/>
                  <a:pt x="339" y="639"/>
                </a:cubicBezTo>
                <a:cubicBezTo>
                  <a:pt x="366" y="525"/>
                  <a:pt x="439" y="427"/>
                  <a:pt x="543" y="365"/>
                </a:cubicBezTo>
                <a:cubicBezTo>
                  <a:pt x="613" y="323"/>
                  <a:pt x="693" y="299"/>
                  <a:pt x="773" y="299"/>
                </a:cubicBezTo>
                <a:close/>
                <a:moveTo>
                  <a:pt x="769" y="1"/>
                </a:moveTo>
                <a:cubicBezTo>
                  <a:pt x="637" y="1"/>
                  <a:pt x="506" y="36"/>
                  <a:pt x="390" y="108"/>
                </a:cubicBezTo>
                <a:cubicBezTo>
                  <a:pt x="217" y="212"/>
                  <a:pt x="95" y="375"/>
                  <a:pt x="50" y="567"/>
                </a:cubicBezTo>
                <a:cubicBezTo>
                  <a:pt x="0" y="761"/>
                  <a:pt x="29" y="963"/>
                  <a:pt x="133" y="1134"/>
                </a:cubicBezTo>
                <a:cubicBezTo>
                  <a:pt x="234" y="1307"/>
                  <a:pt x="397" y="1426"/>
                  <a:pt x="592" y="1474"/>
                </a:cubicBezTo>
                <a:cubicBezTo>
                  <a:pt x="655" y="1492"/>
                  <a:pt x="714" y="1499"/>
                  <a:pt x="777" y="1499"/>
                </a:cubicBezTo>
                <a:cubicBezTo>
                  <a:pt x="909" y="1499"/>
                  <a:pt x="1041" y="1460"/>
                  <a:pt x="1159" y="1391"/>
                </a:cubicBezTo>
                <a:cubicBezTo>
                  <a:pt x="1330" y="1287"/>
                  <a:pt x="1452" y="1123"/>
                  <a:pt x="1500" y="928"/>
                </a:cubicBezTo>
                <a:cubicBezTo>
                  <a:pt x="1549" y="737"/>
                  <a:pt x="1518" y="535"/>
                  <a:pt x="1417" y="365"/>
                </a:cubicBezTo>
                <a:cubicBezTo>
                  <a:pt x="1312" y="191"/>
                  <a:pt x="1148" y="72"/>
                  <a:pt x="954" y="24"/>
                </a:cubicBezTo>
                <a:cubicBezTo>
                  <a:pt x="893" y="8"/>
                  <a:pt x="831" y="1"/>
                  <a:pt x="76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1629;p45">
            <a:extLst>
              <a:ext uri="{FF2B5EF4-FFF2-40B4-BE49-F238E27FC236}">
                <a16:creationId xmlns:a16="http://schemas.microsoft.com/office/drawing/2014/main" id="{7E3D582A-8E84-42F8-B52B-20CBF8EA2430}"/>
              </a:ext>
            </a:extLst>
          </p:cNvPr>
          <p:cNvSpPr/>
          <p:nvPr/>
        </p:nvSpPr>
        <p:spPr>
          <a:xfrm rot="900019">
            <a:off x="5017231" y="3233464"/>
            <a:ext cx="55624" cy="45082"/>
          </a:xfrm>
          <a:custGeom>
            <a:avLst/>
            <a:gdLst/>
            <a:ahLst/>
            <a:cxnLst/>
            <a:rect l="l" t="t" r="r" b="b"/>
            <a:pathLst>
              <a:path w="1309" h="1061" extrusionOk="0">
                <a:moveTo>
                  <a:pt x="930" y="0"/>
                </a:moveTo>
                <a:cubicBezTo>
                  <a:pt x="916" y="0"/>
                  <a:pt x="902" y="2"/>
                  <a:pt x="888" y="6"/>
                </a:cubicBezTo>
                <a:lnTo>
                  <a:pt x="125" y="218"/>
                </a:lnTo>
                <a:cubicBezTo>
                  <a:pt x="45" y="243"/>
                  <a:pt x="0" y="323"/>
                  <a:pt x="21" y="403"/>
                </a:cubicBezTo>
                <a:cubicBezTo>
                  <a:pt x="41" y="469"/>
                  <a:pt x="99" y="514"/>
                  <a:pt x="164" y="514"/>
                </a:cubicBezTo>
                <a:cubicBezTo>
                  <a:pt x="177" y="514"/>
                  <a:pt x="192" y="512"/>
                  <a:pt x="206" y="507"/>
                </a:cubicBezTo>
                <a:lnTo>
                  <a:pt x="825" y="334"/>
                </a:lnTo>
                <a:lnTo>
                  <a:pt x="999" y="952"/>
                </a:lnTo>
                <a:cubicBezTo>
                  <a:pt x="1016" y="1019"/>
                  <a:pt x="1076" y="1061"/>
                  <a:pt x="1142" y="1061"/>
                </a:cubicBezTo>
                <a:cubicBezTo>
                  <a:pt x="1155" y="1061"/>
                  <a:pt x="1169" y="1057"/>
                  <a:pt x="1183" y="1053"/>
                </a:cubicBezTo>
                <a:cubicBezTo>
                  <a:pt x="1259" y="1033"/>
                  <a:pt x="1309" y="949"/>
                  <a:pt x="1284" y="869"/>
                </a:cubicBezTo>
                <a:lnTo>
                  <a:pt x="1071" y="111"/>
                </a:lnTo>
                <a:cubicBezTo>
                  <a:pt x="1054" y="45"/>
                  <a:pt x="994" y="0"/>
                  <a:pt x="930" y="0"/>
                </a:cubicBezTo>
                <a:close/>
              </a:path>
            </a:pathLst>
          </a:custGeom>
          <a:solidFill>
            <a:srgbClr val="3126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1632;p45">
            <a:extLst>
              <a:ext uri="{FF2B5EF4-FFF2-40B4-BE49-F238E27FC236}">
                <a16:creationId xmlns:a16="http://schemas.microsoft.com/office/drawing/2014/main" id="{B4284BF7-C89C-4E78-8ECF-BE07FAB01E96}"/>
              </a:ext>
            </a:extLst>
          </p:cNvPr>
          <p:cNvSpPr/>
          <p:nvPr/>
        </p:nvSpPr>
        <p:spPr>
          <a:xfrm rot="900019">
            <a:off x="5207240" y="2280333"/>
            <a:ext cx="64080" cy="63565"/>
          </a:xfrm>
          <a:custGeom>
            <a:avLst/>
            <a:gdLst/>
            <a:ahLst/>
            <a:cxnLst/>
            <a:rect l="l" t="t" r="r" b="b"/>
            <a:pathLst>
              <a:path w="1508" h="1496" extrusionOk="0">
                <a:moveTo>
                  <a:pt x="756" y="299"/>
                </a:moveTo>
                <a:cubicBezTo>
                  <a:pt x="874" y="299"/>
                  <a:pt x="982" y="345"/>
                  <a:pt x="1069" y="425"/>
                </a:cubicBezTo>
                <a:cubicBezTo>
                  <a:pt x="1153" y="508"/>
                  <a:pt x="1201" y="619"/>
                  <a:pt x="1205" y="741"/>
                </a:cubicBezTo>
                <a:cubicBezTo>
                  <a:pt x="1208" y="860"/>
                  <a:pt x="1163" y="974"/>
                  <a:pt x="1079" y="1062"/>
                </a:cubicBezTo>
                <a:cubicBezTo>
                  <a:pt x="996" y="1145"/>
                  <a:pt x="885" y="1194"/>
                  <a:pt x="763" y="1197"/>
                </a:cubicBezTo>
                <a:cubicBezTo>
                  <a:pt x="755" y="1198"/>
                  <a:pt x="747" y="1198"/>
                  <a:pt x="739" y="1198"/>
                </a:cubicBezTo>
                <a:cubicBezTo>
                  <a:pt x="503" y="1198"/>
                  <a:pt x="310" y="995"/>
                  <a:pt x="307" y="755"/>
                </a:cubicBezTo>
                <a:cubicBezTo>
                  <a:pt x="304" y="508"/>
                  <a:pt x="501" y="303"/>
                  <a:pt x="749" y="299"/>
                </a:cubicBezTo>
                <a:close/>
                <a:moveTo>
                  <a:pt x="769" y="0"/>
                </a:moveTo>
                <a:cubicBezTo>
                  <a:pt x="760" y="0"/>
                  <a:pt x="751" y="0"/>
                  <a:pt x="742" y="1"/>
                </a:cubicBezTo>
                <a:cubicBezTo>
                  <a:pt x="331" y="7"/>
                  <a:pt x="0" y="348"/>
                  <a:pt x="8" y="762"/>
                </a:cubicBezTo>
                <a:cubicBezTo>
                  <a:pt x="15" y="1170"/>
                  <a:pt x="349" y="1496"/>
                  <a:pt x="756" y="1496"/>
                </a:cubicBezTo>
                <a:lnTo>
                  <a:pt x="770" y="1496"/>
                </a:lnTo>
                <a:cubicBezTo>
                  <a:pt x="968" y="1493"/>
                  <a:pt x="1156" y="1412"/>
                  <a:pt x="1295" y="1266"/>
                </a:cubicBezTo>
                <a:cubicBezTo>
                  <a:pt x="1434" y="1124"/>
                  <a:pt x="1508" y="937"/>
                  <a:pt x="1503" y="734"/>
                </a:cubicBezTo>
                <a:cubicBezTo>
                  <a:pt x="1500" y="536"/>
                  <a:pt x="1420" y="348"/>
                  <a:pt x="1274" y="209"/>
                </a:cubicBezTo>
                <a:cubicBezTo>
                  <a:pt x="1138" y="76"/>
                  <a:pt x="957" y="0"/>
                  <a:pt x="7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1611;p45">
            <a:extLst>
              <a:ext uri="{FF2B5EF4-FFF2-40B4-BE49-F238E27FC236}">
                <a16:creationId xmlns:a16="http://schemas.microsoft.com/office/drawing/2014/main" id="{F385F00F-AE9A-459D-82DA-A2D743173625}"/>
              </a:ext>
            </a:extLst>
          </p:cNvPr>
          <p:cNvSpPr/>
          <p:nvPr/>
        </p:nvSpPr>
        <p:spPr>
          <a:xfrm rot="900158">
            <a:off x="6173102" y="2252866"/>
            <a:ext cx="46020" cy="54349"/>
          </a:xfrm>
          <a:custGeom>
            <a:avLst/>
            <a:gdLst/>
            <a:ahLst/>
            <a:cxnLst/>
            <a:rect l="l" t="t" r="r" b="b"/>
            <a:pathLst>
              <a:path w="1083" h="1279" extrusionOk="0">
                <a:moveTo>
                  <a:pt x="702" y="0"/>
                </a:moveTo>
                <a:cubicBezTo>
                  <a:pt x="689" y="0"/>
                  <a:pt x="675" y="2"/>
                  <a:pt x="662" y="5"/>
                </a:cubicBezTo>
                <a:cubicBezTo>
                  <a:pt x="582" y="30"/>
                  <a:pt x="537" y="113"/>
                  <a:pt x="561" y="193"/>
                </a:cubicBezTo>
                <a:lnTo>
                  <a:pt x="742" y="805"/>
                </a:lnTo>
                <a:lnTo>
                  <a:pt x="126" y="987"/>
                </a:lnTo>
                <a:cubicBezTo>
                  <a:pt x="46" y="1011"/>
                  <a:pt x="1" y="1094"/>
                  <a:pt x="25" y="1174"/>
                </a:cubicBezTo>
                <a:cubicBezTo>
                  <a:pt x="42" y="1237"/>
                  <a:pt x="102" y="1279"/>
                  <a:pt x="168" y="1279"/>
                </a:cubicBezTo>
                <a:cubicBezTo>
                  <a:pt x="182" y="1279"/>
                  <a:pt x="196" y="1279"/>
                  <a:pt x="209" y="1276"/>
                </a:cubicBezTo>
                <a:lnTo>
                  <a:pt x="969" y="1053"/>
                </a:lnTo>
                <a:cubicBezTo>
                  <a:pt x="1006" y="1043"/>
                  <a:pt x="1038" y="1014"/>
                  <a:pt x="1059" y="980"/>
                </a:cubicBezTo>
                <a:cubicBezTo>
                  <a:pt x="1076" y="945"/>
                  <a:pt x="1083" y="906"/>
                  <a:pt x="1069" y="868"/>
                </a:cubicBezTo>
                <a:lnTo>
                  <a:pt x="850" y="110"/>
                </a:lnTo>
                <a:cubicBezTo>
                  <a:pt x="830" y="43"/>
                  <a:pt x="768" y="0"/>
                  <a:pt x="70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1634;p45">
            <a:extLst>
              <a:ext uri="{FF2B5EF4-FFF2-40B4-BE49-F238E27FC236}">
                <a16:creationId xmlns:a16="http://schemas.microsoft.com/office/drawing/2014/main" id="{B25CA5BC-FBF1-42D9-8A96-B2E2902D57AA}"/>
              </a:ext>
            </a:extLst>
          </p:cNvPr>
          <p:cNvSpPr/>
          <p:nvPr/>
        </p:nvSpPr>
        <p:spPr>
          <a:xfrm rot="900019">
            <a:off x="7347416" y="3233497"/>
            <a:ext cx="55624" cy="45209"/>
          </a:xfrm>
          <a:custGeom>
            <a:avLst/>
            <a:gdLst/>
            <a:ahLst/>
            <a:cxnLst/>
            <a:rect l="l" t="t" r="r" b="b"/>
            <a:pathLst>
              <a:path w="1309" h="1064" extrusionOk="0">
                <a:moveTo>
                  <a:pt x="923" y="1"/>
                </a:moveTo>
                <a:cubicBezTo>
                  <a:pt x="911" y="1"/>
                  <a:pt x="899" y="2"/>
                  <a:pt x="888" y="5"/>
                </a:cubicBezTo>
                <a:lnTo>
                  <a:pt x="126" y="221"/>
                </a:lnTo>
                <a:cubicBezTo>
                  <a:pt x="46" y="242"/>
                  <a:pt x="1" y="325"/>
                  <a:pt x="22" y="405"/>
                </a:cubicBezTo>
                <a:cubicBezTo>
                  <a:pt x="39" y="472"/>
                  <a:pt x="100" y="515"/>
                  <a:pt x="166" y="515"/>
                </a:cubicBezTo>
                <a:cubicBezTo>
                  <a:pt x="179" y="515"/>
                  <a:pt x="192" y="513"/>
                  <a:pt x="205" y="510"/>
                </a:cubicBezTo>
                <a:lnTo>
                  <a:pt x="822" y="336"/>
                </a:lnTo>
                <a:lnTo>
                  <a:pt x="995" y="951"/>
                </a:lnTo>
                <a:cubicBezTo>
                  <a:pt x="1016" y="1018"/>
                  <a:pt x="1075" y="1063"/>
                  <a:pt x="1141" y="1063"/>
                </a:cubicBezTo>
                <a:cubicBezTo>
                  <a:pt x="1156" y="1063"/>
                  <a:pt x="1166" y="1060"/>
                  <a:pt x="1180" y="1056"/>
                </a:cubicBezTo>
                <a:cubicBezTo>
                  <a:pt x="1260" y="1032"/>
                  <a:pt x="1308" y="951"/>
                  <a:pt x="1284" y="872"/>
                </a:cubicBezTo>
                <a:lnTo>
                  <a:pt x="1072" y="110"/>
                </a:lnTo>
                <a:cubicBezTo>
                  <a:pt x="1061" y="71"/>
                  <a:pt x="1034" y="40"/>
                  <a:pt x="999" y="20"/>
                </a:cubicBezTo>
                <a:cubicBezTo>
                  <a:pt x="975" y="8"/>
                  <a:pt x="948" y="1"/>
                  <a:pt x="92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635;p45">
            <a:extLst>
              <a:ext uri="{FF2B5EF4-FFF2-40B4-BE49-F238E27FC236}">
                <a16:creationId xmlns:a16="http://schemas.microsoft.com/office/drawing/2014/main" id="{98F766A9-DD32-4BAA-9B6A-56695464B625}"/>
              </a:ext>
            </a:extLst>
          </p:cNvPr>
          <p:cNvSpPr/>
          <p:nvPr/>
        </p:nvSpPr>
        <p:spPr>
          <a:xfrm rot="900019">
            <a:off x="6387900" y="3228522"/>
            <a:ext cx="65993" cy="63608"/>
          </a:xfrm>
          <a:custGeom>
            <a:avLst/>
            <a:gdLst/>
            <a:ahLst/>
            <a:cxnLst/>
            <a:rect l="l" t="t" r="r" b="b"/>
            <a:pathLst>
              <a:path w="1553" h="1497" extrusionOk="0">
                <a:moveTo>
                  <a:pt x="776" y="300"/>
                </a:moveTo>
                <a:cubicBezTo>
                  <a:pt x="929" y="300"/>
                  <a:pt x="1079" y="377"/>
                  <a:pt x="1162" y="519"/>
                </a:cubicBezTo>
                <a:cubicBezTo>
                  <a:pt x="1225" y="620"/>
                  <a:pt x="1242" y="742"/>
                  <a:pt x="1211" y="857"/>
                </a:cubicBezTo>
                <a:cubicBezTo>
                  <a:pt x="1183" y="975"/>
                  <a:pt x="1110" y="1072"/>
                  <a:pt x="1009" y="1135"/>
                </a:cubicBezTo>
                <a:cubicBezTo>
                  <a:pt x="938" y="1176"/>
                  <a:pt x="858" y="1198"/>
                  <a:pt x="778" y="1198"/>
                </a:cubicBezTo>
                <a:cubicBezTo>
                  <a:pt x="742" y="1198"/>
                  <a:pt x="705" y="1194"/>
                  <a:pt x="669" y="1184"/>
                </a:cubicBezTo>
                <a:cubicBezTo>
                  <a:pt x="550" y="1156"/>
                  <a:pt x="452" y="1082"/>
                  <a:pt x="390" y="978"/>
                </a:cubicBezTo>
                <a:cubicBezTo>
                  <a:pt x="331" y="878"/>
                  <a:pt x="314" y="756"/>
                  <a:pt x="341" y="641"/>
                </a:cubicBezTo>
                <a:cubicBezTo>
                  <a:pt x="369" y="523"/>
                  <a:pt x="442" y="425"/>
                  <a:pt x="547" y="363"/>
                </a:cubicBezTo>
                <a:cubicBezTo>
                  <a:pt x="616" y="321"/>
                  <a:pt x="696" y="300"/>
                  <a:pt x="776" y="300"/>
                </a:cubicBezTo>
                <a:close/>
                <a:moveTo>
                  <a:pt x="775" y="0"/>
                </a:moveTo>
                <a:cubicBezTo>
                  <a:pt x="644" y="0"/>
                  <a:pt x="511" y="35"/>
                  <a:pt x="390" y="109"/>
                </a:cubicBezTo>
                <a:cubicBezTo>
                  <a:pt x="219" y="210"/>
                  <a:pt x="98" y="373"/>
                  <a:pt x="49" y="568"/>
                </a:cubicBezTo>
                <a:cubicBezTo>
                  <a:pt x="1" y="763"/>
                  <a:pt x="32" y="965"/>
                  <a:pt x="136" y="1135"/>
                </a:cubicBezTo>
                <a:cubicBezTo>
                  <a:pt x="237" y="1305"/>
                  <a:pt x="401" y="1427"/>
                  <a:pt x="595" y="1476"/>
                </a:cubicBezTo>
                <a:cubicBezTo>
                  <a:pt x="655" y="1490"/>
                  <a:pt x="717" y="1497"/>
                  <a:pt x="776" y="1497"/>
                </a:cubicBezTo>
                <a:cubicBezTo>
                  <a:pt x="912" y="1497"/>
                  <a:pt x="1044" y="1462"/>
                  <a:pt x="1162" y="1389"/>
                </a:cubicBezTo>
                <a:cubicBezTo>
                  <a:pt x="1333" y="1288"/>
                  <a:pt x="1454" y="1124"/>
                  <a:pt x="1504" y="930"/>
                </a:cubicBezTo>
                <a:cubicBezTo>
                  <a:pt x="1552" y="735"/>
                  <a:pt x="1521" y="533"/>
                  <a:pt x="1417" y="363"/>
                </a:cubicBezTo>
                <a:cubicBezTo>
                  <a:pt x="1276" y="131"/>
                  <a:pt x="1029" y="0"/>
                  <a:pt x="77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75"/>
                            </p:stCondLst>
                            <p:childTnLst>
                              <p:par>
                                <p:cTn id="5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75"/>
                            </p:stCondLst>
                            <p:childTnLst>
                              <p:par>
                                <p:cTn id="5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25"/>
                            </p:stCondLst>
                            <p:childTnLst>
                              <p:par>
                                <p:cTn id="6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75"/>
                            </p:stCondLst>
                            <p:childTnLst>
                              <p:par>
                                <p:cTn id="6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125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75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625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875"/>
                            </p:stCondLst>
                            <p:childTnLst>
                              <p:par>
                                <p:cTn id="8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4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5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325"/>
                            </p:stCondLst>
                            <p:childTnLst>
                              <p:par>
                                <p:cTn id="8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1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2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325"/>
                            </p:stCondLst>
                            <p:childTnLst>
                              <p:par>
                                <p:cTn id="9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75"/>
                            </p:stCondLst>
                            <p:childTnLst>
                              <p:par>
                                <p:cTn id="10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825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75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325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75"/>
                            </p:stCondLst>
                            <p:childTnLst>
                              <p:par>
                                <p:cTn id="11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825"/>
                            </p:stCondLst>
                            <p:childTnLst>
                              <p:par>
                                <p:cTn id="12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75"/>
                            </p:stCondLst>
                            <p:childTnLst>
                              <p:par>
                                <p:cTn id="12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6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325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75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825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075"/>
                            </p:stCondLst>
                            <p:childTnLst>
                              <p:par>
                                <p:cTn id="14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875"/>
                            </p:stCondLst>
                            <p:childTnLst>
                              <p:par>
                                <p:cTn id="15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125"/>
                            </p:stCondLst>
                            <p:childTnLst>
                              <p:par>
                                <p:cTn id="15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6375"/>
                            </p:stCondLst>
                            <p:childTnLst>
                              <p:par>
                                <p:cTn id="16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4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6625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875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7125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7375"/>
                            </p:stCondLst>
                            <p:childTnLst>
                              <p:par>
                                <p:cTn id="17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075"/>
                            </p:stCondLst>
                            <p:childTnLst>
                              <p:par>
                                <p:cTn id="18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200"/>
                            </p:stCondLst>
                            <p:childTnLst>
                              <p:par>
                                <p:cTn id="19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4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450"/>
                            </p:stCondLst>
                            <p:childTnLst>
                              <p:par>
                                <p:cTn id="19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8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700"/>
                            </p:stCondLst>
                            <p:childTnLst>
                              <p:par>
                                <p:cTn id="20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950"/>
                            </p:stCondLst>
                            <p:childTnLst>
                              <p:par>
                                <p:cTn id="2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1200"/>
                            </p:stCondLst>
                            <p:childTnLst>
                              <p:par>
                                <p:cTn id="2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1475"/>
                            </p:stCondLst>
                            <p:childTnLst>
                              <p:par>
                                <p:cTn id="2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" grpId="0"/>
      <p:bldP spid="1638" grpId="0"/>
      <p:bldP spid="1639" grpId="0"/>
      <p:bldP spid="1679" grpId="0"/>
      <p:bldP spid="1682" grpId="0"/>
      <p:bldP spid="1683" grpId="0"/>
      <p:bldP spid="1684" grpId="0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136" grpId="0"/>
      <p:bldP spid="137" grpId="0"/>
      <p:bldP spid="150" grpId="0" animBg="1"/>
      <p:bldP spid="151" grpId="0" animBg="1"/>
      <p:bldP spid="163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2629800" y="3293578"/>
            <a:ext cx="3884400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id-ID" sz="1800" b="1" dirty="0">
                <a:solidFill>
                  <a:schemeClr val="tx2"/>
                </a:solidFill>
                <a:latin typeface="Oswald"/>
                <a:ea typeface="Oswald"/>
                <a:cs typeface="Oswald"/>
                <a:sym typeface="Oswald"/>
              </a:rPr>
              <a:t>BIKU.CO</a:t>
            </a:r>
            <a:endParaRPr sz="1800" b="1" dirty="0">
              <a:solidFill>
                <a:schemeClr val="tx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ubTitle" idx="1"/>
          </p:nvPr>
        </p:nvSpPr>
        <p:spPr>
          <a:xfrm>
            <a:off x="2139263" y="2566803"/>
            <a:ext cx="4857678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b="1" dirty="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ADA PERTANYAAN?</a:t>
            </a:r>
            <a:endParaRPr sz="4000" b="1" dirty="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0" y="-11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Arrow: Right 10">
            <a:hlinkClick r:id="rId3" action="ppaction://hlinksldjump"/>
            <a:extLst>
              <a:ext uri="{FF2B5EF4-FFF2-40B4-BE49-F238E27FC236}">
                <a16:creationId xmlns:a16="http://schemas.microsoft.com/office/drawing/2014/main" id="{A5E6E731-5C07-4BE5-B5D4-10B26AD438D8}"/>
              </a:ext>
            </a:extLst>
          </p:cNvPr>
          <p:cNvSpPr/>
          <p:nvPr/>
        </p:nvSpPr>
        <p:spPr>
          <a:xfrm>
            <a:off x="213127" y="4176839"/>
            <a:ext cx="1072330" cy="68527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>
                    <a:lumMod val="75000"/>
                  </a:schemeClr>
                </a:solidFill>
                <a:latin typeface="Oswald" panose="020B0604020202020204" charset="0"/>
              </a:rPr>
              <a:t>KELUAR</a:t>
            </a:r>
            <a:endParaRPr lang="en-ID" b="1" dirty="0">
              <a:solidFill>
                <a:schemeClr val="tx1">
                  <a:lumMod val="75000"/>
                </a:schemeClr>
              </a:solidFill>
              <a:latin typeface="Oswa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75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/>
      <p:bldP spid="327" grpId="0" build="p"/>
      <p:bldP spid="32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/>
          <p:nvPr/>
        </p:nvSpPr>
        <p:spPr>
          <a:xfrm>
            <a:off x="1588525" y="184850"/>
            <a:ext cx="5296024" cy="4855124"/>
          </a:xfrm>
          <a:custGeom>
            <a:avLst/>
            <a:gdLst/>
            <a:ahLst/>
            <a:cxnLst/>
            <a:rect l="l" t="t" r="r" b="b"/>
            <a:pathLst>
              <a:path w="122785" h="112563" extrusionOk="0">
                <a:moveTo>
                  <a:pt x="71028" y="1"/>
                </a:moveTo>
                <a:cubicBezTo>
                  <a:pt x="65152" y="1"/>
                  <a:pt x="59294" y="555"/>
                  <a:pt x="53658" y="2189"/>
                </a:cubicBezTo>
                <a:cubicBezTo>
                  <a:pt x="43388" y="5178"/>
                  <a:pt x="34818" y="12186"/>
                  <a:pt x="29968" y="21699"/>
                </a:cubicBezTo>
                <a:cubicBezTo>
                  <a:pt x="24721" y="31970"/>
                  <a:pt x="21682" y="43518"/>
                  <a:pt x="14327" y="52609"/>
                </a:cubicBezTo>
                <a:cubicBezTo>
                  <a:pt x="10457" y="57422"/>
                  <a:pt x="5397" y="61503"/>
                  <a:pt x="3176" y="67258"/>
                </a:cubicBezTo>
                <a:cubicBezTo>
                  <a:pt x="0" y="75506"/>
                  <a:pt x="3945" y="85417"/>
                  <a:pt x="11139" y="90540"/>
                </a:cubicBezTo>
                <a:cubicBezTo>
                  <a:pt x="15679" y="93753"/>
                  <a:pt x="21174" y="95303"/>
                  <a:pt x="26111" y="97882"/>
                </a:cubicBezTo>
                <a:cubicBezTo>
                  <a:pt x="30662" y="100264"/>
                  <a:pt x="34706" y="103514"/>
                  <a:pt x="39196" y="106032"/>
                </a:cubicBezTo>
                <a:cubicBezTo>
                  <a:pt x="47601" y="110735"/>
                  <a:pt x="57045" y="112562"/>
                  <a:pt x="66700" y="112562"/>
                </a:cubicBezTo>
                <a:cubicBezTo>
                  <a:pt x="75939" y="112562"/>
                  <a:pt x="85370" y="110889"/>
                  <a:pt x="94268" y="108463"/>
                </a:cubicBezTo>
                <a:cubicBezTo>
                  <a:pt x="103360" y="105994"/>
                  <a:pt x="112886" y="102323"/>
                  <a:pt x="118096" y="94472"/>
                </a:cubicBezTo>
                <a:cubicBezTo>
                  <a:pt x="122090" y="88444"/>
                  <a:pt x="122784" y="81138"/>
                  <a:pt x="121891" y="73832"/>
                </a:cubicBezTo>
                <a:cubicBezTo>
                  <a:pt x="121395" y="69677"/>
                  <a:pt x="120378" y="65522"/>
                  <a:pt x="119162" y="61589"/>
                </a:cubicBezTo>
                <a:cubicBezTo>
                  <a:pt x="117810" y="57187"/>
                  <a:pt x="116235" y="52733"/>
                  <a:pt x="116396" y="48119"/>
                </a:cubicBezTo>
                <a:cubicBezTo>
                  <a:pt x="116520" y="44869"/>
                  <a:pt x="117500" y="41732"/>
                  <a:pt x="117984" y="38519"/>
                </a:cubicBezTo>
                <a:cubicBezTo>
                  <a:pt x="118777" y="33372"/>
                  <a:pt x="118281" y="28088"/>
                  <a:pt x="116930" y="23064"/>
                </a:cubicBezTo>
                <a:cubicBezTo>
                  <a:pt x="115962" y="19455"/>
                  <a:pt x="114511" y="15907"/>
                  <a:pt x="112204" y="12967"/>
                </a:cubicBezTo>
                <a:cubicBezTo>
                  <a:pt x="110133" y="10338"/>
                  <a:pt x="107429" y="8254"/>
                  <a:pt x="104513" y="6605"/>
                </a:cubicBezTo>
                <a:cubicBezTo>
                  <a:pt x="96811" y="2250"/>
                  <a:pt x="87793" y="874"/>
                  <a:pt x="78962" y="291"/>
                </a:cubicBezTo>
                <a:cubicBezTo>
                  <a:pt x="76326" y="113"/>
                  <a:pt x="73675" y="1"/>
                  <a:pt x="71028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2"/>
          <p:cNvGrpSpPr/>
          <p:nvPr/>
        </p:nvGrpSpPr>
        <p:grpSpPr>
          <a:xfrm rot="358680">
            <a:off x="1509328" y="2204982"/>
            <a:ext cx="1873559" cy="2348463"/>
            <a:chOff x="702975" y="3038700"/>
            <a:chExt cx="838525" cy="1051025"/>
          </a:xfrm>
        </p:grpSpPr>
        <p:sp>
          <p:nvSpPr>
            <p:cNvPr id="481" name="Google Shape;481;p32"/>
            <p:cNvSpPr/>
            <p:nvPr/>
          </p:nvSpPr>
          <p:spPr>
            <a:xfrm>
              <a:off x="1235125" y="3038700"/>
              <a:ext cx="306375" cy="1047625"/>
            </a:xfrm>
            <a:custGeom>
              <a:avLst/>
              <a:gdLst/>
              <a:ahLst/>
              <a:cxnLst/>
              <a:rect l="l" t="t" r="r" b="b"/>
              <a:pathLst>
                <a:path w="12255" h="41905" extrusionOk="0">
                  <a:moveTo>
                    <a:pt x="1438" y="0"/>
                  </a:moveTo>
                  <a:cubicBezTo>
                    <a:pt x="626" y="0"/>
                    <a:pt x="24" y="694"/>
                    <a:pt x="12" y="1498"/>
                  </a:cubicBezTo>
                  <a:cubicBezTo>
                    <a:pt x="0" y="2378"/>
                    <a:pt x="682" y="3210"/>
                    <a:pt x="1340" y="3706"/>
                  </a:cubicBezTo>
                  <a:cubicBezTo>
                    <a:pt x="2010" y="4227"/>
                    <a:pt x="3708" y="4673"/>
                    <a:pt x="4130" y="4772"/>
                  </a:cubicBezTo>
                  <a:cubicBezTo>
                    <a:pt x="4304" y="5095"/>
                    <a:pt x="4477" y="5442"/>
                    <a:pt x="4664" y="5839"/>
                  </a:cubicBezTo>
                  <a:cubicBezTo>
                    <a:pt x="4986" y="6521"/>
                    <a:pt x="5346" y="7303"/>
                    <a:pt x="5681" y="8183"/>
                  </a:cubicBezTo>
                  <a:cubicBezTo>
                    <a:pt x="5767" y="8406"/>
                    <a:pt x="5855" y="8667"/>
                    <a:pt x="5941" y="8915"/>
                  </a:cubicBezTo>
                  <a:cubicBezTo>
                    <a:pt x="5706" y="8530"/>
                    <a:pt x="5383" y="8009"/>
                    <a:pt x="5346" y="7960"/>
                  </a:cubicBezTo>
                  <a:cubicBezTo>
                    <a:pt x="4751" y="7227"/>
                    <a:pt x="3309" y="6193"/>
                    <a:pt x="2182" y="6193"/>
                  </a:cubicBezTo>
                  <a:cubicBezTo>
                    <a:pt x="1994" y="6193"/>
                    <a:pt x="1815" y="6222"/>
                    <a:pt x="1649" y="6286"/>
                  </a:cubicBezTo>
                  <a:cubicBezTo>
                    <a:pt x="819" y="6595"/>
                    <a:pt x="533" y="7576"/>
                    <a:pt x="918" y="8345"/>
                  </a:cubicBezTo>
                  <a:cubicBezTo>
                    <a:pt x="1315" y="9126"/>
                    <a:pt x="2307" y="9535"/>
                    <a:pt x="3126" y="9684"/>
                  </a:cubicBezTo>
                  <a:cubicBezTo>
                    <a:pt x="3262" y="9710"/>
                    <a:pt x="3421" y="9721"/>
                    <a:pt x="3595" y="9721"/>
                  </a:cubicBezTo>
                  <a:cubicBezTo>
                    <a:pt x="4498" y="9721"/>
                    <a:pt x="5780" y="9420"/>
                    <a:pt x="6103" y="9337"/>
                  </a:cubicBezTo>
                  <a:cubicBezTo>
                    <a:pt x="6288" y="9883"/>
                    <a:pt x="6475" y="10453"/>
                    <a:pt x="6624" y="11049"/>
                  </a:cubicBezTo>
                  <a:cubicBezTo>
                    <a:pt x="6897" y="12078"/>
                    <a:pt x="7120" y="13194"/>
                    <a:pt x="7206" y="14348"/>
                  </a:cubicBezTo>
                  <a:cubicBezTo>
                    <a:pt x="7219" y="14422"/>
                    <a:pt x="7206" y="14484"/>
                    <a:pt x="7219" y="14546"/>
                  </a:cubicBezTo>
                  <a:cubicBezTo>
                    <a:pt x="7132" y="14335"/>
                    <a:pt x="6586" y="13232"/>
                    <a:pt x="6549" y="13157"/>
                  </a:cubicBezTo>
                  <a:cubicBezTo>
                    <a:pt x="6009" y="12313"/>
                    <a:pt x="4561" y="11031"/>
                    <a:pt x="3399" y="11031"/>
                  </a:cubicBezTo>
                  <a:cubicBezTo>
                    <a:pt x="3280" y="11031"/>
                    <a:pt x="3164" y="11044"/>
                    <a:pt x="3052" y="11073"/>
                  </a:cubicBezTo>
                  <a:cubicBezTo>
                    <a:pt x="2195" y="11309"/>
                    <a:pt x="1811" y="12239"/>
                    <a:pt x="2109" y="13045"/>
                  </a:cubicBezTo>
                  <a:cubicBezTo>
                    <a:pt x="2418" y="13864"/>
                    <a:pt x="3349" y="14385"/>
                    <a:pt x="4143" y="14621"/>
                  </a:cubicBezTo>
                  <a:cubicBezTo>
                    <a:pt x="4438" y="14708"/>
                    <a:pt x="4851" y="14738"/>
                    <a:pt x="5280" y="14738"/>
                  </a:cubicBezTo>
                  <a:cubicBezTo>
                    <a:pt x="6186" y="14738"/>
                    <a:pt x="7160" y="14604"/>
                    <a:pt x="7219" y="14596"/>
                  </a:cubicBezTo>
                  <a:lnTo>
                    <a:pt x="7219" y="14596"/>
                  </a:lnTo>
                  <a:cubicBezTo>
                    <a:pt x="7281" y="15688"/>
                    <a:pt x="7269" y="16804"/>
                    <a:pt x="7194" y="17945"/>
                  </a:cubicBezTo>
                  <a:cubicBezTo>
                    <a:pt x="7145" y="18764"/>
                    <a:pt x="7045" y="19607"/>
                    <a:pt x="6946" y="20438"/>
                  </a:cubicBezTo>
                  <a:cubicBezTo>
                    <a:pt x="6834" y="20165"/>
                    <a:pt x="6338" y="19136"/>
                    <a:pt x="6288" y="19061"/>
                  </a:cubicBezTo>
                  <a:cubicBezTo>
                    <a:pt x="5749" y="18218"/>
                    <a:pt x="4303" y="16947"/>
                    <a:pt x="3150" y="16947"/>
                  </a:cubicBezTo>
                  <a:cubicBezTo>
                    <a:pt x="3031" y="16947"/>
                    <a:pt x="2915" y="16960"/>
                    <a:pt x="2803" y="16989"/>
                  </a:cubicBezTo>
                  <a:cubicBezTo>
                    <a:pt x="1935" y="17213"/>
                    <a:pt x="1550" y="18155"/>
                    <a:pt x="1848" y="18949"/>
                  </a:cubicBezTo>
                  <a:cubicBezTo>
                    <a:pt x="2158" y="19781"/>
                    <a:pt x="3101" y="20302"/>
                    <a:pt x="3895" y="20537"/>
                  </a:cubicBezTo>
                  <a:cubicBezTo>
                    <a:pt x="4188" y="20623"/>
                    <a:pt x="4599" y="20652"/>
                    <a:pt x="5025" y="20652"/>
                  </a:cubicBezTo>
                  <a:cubicBezTo>
                    <a:pt x="5896" y="20652"/>
                    <a:pt x="6830" y="20529"/>
                    <a:pt x="6946" y="20512"/>
                  </a:cubicBezTo>
                  <a:lnTo>
                    <a:pt x="6946" y="20512"/>
                  </a:lnTo>
                  <a:cubicBezTo>
                    <a:pt x="6897" y="20884"/>
                    <a:pt x="6859" y="21269"/>
                    <a:pt x="6809" y="21641"/>
                  </a:cubicBezTo>
                  <a:cubicBezTo>
                    <a:pt x="6649" y="22894"/>
                    <a:pt x="6487" y="24134"/>
                    <a:pt x="6376" y="25362"/>
                  </a:cubicBezTo>
                  <a:cubicBezTo>
                    <a:pt x="6326" y="25784"/>
                    <a:pt x="6301" y="26206"/>
                    <a:pt x="6276" y="26639"/>
                  </a:cubicBezTo>
                  <a:cubicBezTo>
                    <a:pt x="6090" y="26231"/>
                    <a:pt x="5743" y="25523"/>
                    <a:pt x="5706" y="25462"/>
                  </a:cubicBezTo>
                  <a:cubicBezTo>
                    <a:pt x="5168" y="24620"/>
                    <a:pt x="3728" y="23344"/>
                    <a:pt x="2577" y="23344"/>
                  </a:cubicBezTo>
                  <a:cubicBezTo>
                    <a:pt x="2454" y="23344"/>
                    <a:pt x="2335" y="23359"/>
                    <a:pt x="2220" y="23390"/>
                  </a:cubicBezTo>
                  <a:cubicBezTo>
                    <a:pt x="1352" y="23613"/>
                    <a:pt x="968" y="24544"/>
                    <a:pt x="1265" y="25349"/>
                  </a:cubicBezTo>
                  <a:cubicBezTo>
                    <a:pt x="1575" y="26168"/>
                    <a:pt x="2518" y="26689"/>
                    <a:pt x="3311" y="26925"/>
                  </a:cubicBezTo>
                  <a:cubicBezTo>
                    <a:pt x="3601" y="27016"/>
                    <a:pt x="4007" y="27047"/>
                    <a:pt x="4429" y="27047"/>
                  </a:cubicBezTo>
                  <a:cubicBezTo>
                    <a:pt x="5166" y="27047"/>
                    <a:pt x="5952" y="26952"/>
                    <a:pt x="6252" y="26912"/>
                  </a:cubicBezTo>
                  <a:lnTo>
                    <a:pt x="6252" y="26912"/>
                  </a:lnTo>
                  <a:cubicBezTo>
                    <a:pt x="6214" y="27620"/>
                    <a:pt x="6189" y="28314"/>
                    <a:pt x="6202" y="29009"/>
                  </a:cubicBezTo>
                  <a:cubicBezTo>
                    <a:pt x="6202" y="29307"/>
                    <a:pt x="6202" y="29604"/>
                    <a:pt x="6227" y="29889"/>
                  </a:cubicBezTo>
                  <a:cubicBezTo>
                    <a:pt x="6239" y="30175"/>
                    <a:pt x="6264" y="30460"/>
                    <a:pt x="6288" y="30746"/>
                  </a:cubicBezTo>
                  <a:cubicBezTo>
                    <a:pt x="6351" y="31328"/>
                    <a:pt x="6400" y="31874"/>
                    <a:pt x="6475" y="32408"/>
                  </a:cubicBezTo>
                  <a:cubicBezTo>
                    <a:pt x="6500" y="32681"/>
                    <a:pt x="6536" y="32941"/>
                    <a:pt x="6574" y="33201"/>
                  </a:cubicBezTo>
                  <a:cubicBezTo>
                    <a:pt x="6450" y="32767"/>
                    <a:pt x="6239" y="32097"/>
                    <a:pt x="6214" y="32036"/>
                  </a:cubicBezTo>
                  <a:cubicBezTo>
                    <a:pt x="5785" y="31057"/>
                    <a:pt x="4426" y="29448"/>
                    <a:pt x="3220" y="29448"/>
                  </a:cubicBezTo>
                  <a:cubicBezTo>
                    <a:pt x="3172" y="29448"/>
                    <a:pt x="3124" y="29450"/>
                    <a:pt x="3076" y="29456"/>
                  </a:cubicBezTo>
                  <a:cubicBezTo>
                    <a:pt x="2195" y="29542"/>
                    <a:pt x="1674" y="30410"/>
                    <a:pt x="1848" y="31254"/>
                  </a:cubicBezTo>
                  <a:cubicBezTo>
                    <a:pt x="2022" y="32110"/>
                    <a:pt x="2878" y="32767"/>
                    <a:pt x="3622" y="33127"/>
                  </a:cubicBezTo>
                  <a:cubicBezTo>
                    <a:pt x="4441" y="33511"/>
                    <a:pt x="6388" y="33549"/>
                    <a:pt x="6624" y="33561"/>
                  </a:cubicBezTo>
                  <a:cubicBezTo>
                    <a:pt x="6723" y="34206"/>
                    <a:pt x="6809" y="34839"/>
                    <a:pt x="6909" y="35421"/>
                  </a:cubicBezTo>
                  <a:cubicBezTo>
                    <a:pt x="7231" y="37282"/>
                    <a:pt x="7554" y="38820"/>
                    <a:pt x="7802" y="39887"/>
                  </a:cubicBezTo>
                  <a:cubicBezTo>
                    <a:pt x="8050" y="40966"/>
                    <a:pt x="8223" y="41573"/>
                    <a:pt x="8223" y="41573"/>
                  </a:cubicBezTo>
                  <a:lnTo>
                    <a:pt x="8223" y="41586"/>
                  </a:lnTo>
                  <a:cubicBezTo>
                    <a:pt x="8274" y="41778"/>
                    <a:pt x="8448" y="41904"/>
                    <a:pt x="8638" y="41904"/>
                  </a:cubicBezTo>
                  <a:cubicBezTo>
                    <a:pt x="8682" y="41904"/>
                    <a:pt x="8726" y="41898"/>
                    <a:pt x="8769" y="41884"/>
                  </a:cubicBezTo>
                  <a:cubicBezTo>
                    <a:pt x="8992" y="41822"/>
                    <a:pt x="9129" y="41573"/>
                    <a:pt x="9055" y="41338"/>
                  </a:cubicBezTo>
                  <a:cubicBezTo>
                    <a:pt x="9055" y="41338"/>
                    <a:pt x="8881" y="40755"/>
                    <a:pt x="8608" y="39701"/>
                  </a:cubicBezTo>
                  <a:cubicBezTo>
                    <a:pt x="8347" y="38646"/>
                    <a:pt x="7988" y="37121"/>
                    <a:pt x="7641" y="35297"/>
                  </a:cubicBezTo>
                  <a:cubicBezTo>
                    <a:pt x="7529" y="34764"/>
                    <a:pt x="7429" y="34206"/>
                    <a:pt x="7343" y="33623"/>
                  </a:cubicBezTo>
                  <a:cubicBezTo>
                    <a:pt x="7578" y="33561"/>
                    <a:pt x="9464" y="33114"/>
                    <a:pt x="10183" y="32557"/>
                  </a:cubicBezTo>
                  <a:cubicBezTo>
                    <a:pt x="10828" y="32047"/>
                    <a:pt x="11523" y="31217"/>
                    <a:pt x="11511" y="30349"/>
                  </a:cubicBezTo>
                  <a:cubicBezTo>
                    <a:pt x="11499" y="29544"/>
                    <a:pt x="10885" y="28838"/>
                    <a:pt x="10080" y="28838"/>
                  </a:cubicBezTo>
                  <a:cubicBezTo>
                    <a:pt x="10029" y="28838"/>
                    <a:pt x="9976" y="28841"/>
                    <a:pt x="9923" y="28847"/>
                  </a:cubicBezTo>
                  <a:cubicBezTo>
                    <a:pt x="8695" y="28996"/>
                    <a:pt x="7628" y="30956"/>
                    <a:pt x="7418" y="32047"/>
                  </a:cubicBezTo>
                  <a:cubicBezTo>
                    <a:pt x="7405" y="32110"/>
                    <a:pt x="7330" y="32953"/>
                    <a:pt x="7305" y="33387"/>
                  </a:cubicBezTo>
                  <a:cubicBezTo>
                    <a:pt x="7244" y="33028"/>
                    <a:pt x="7181" y="32681"/>
                    <a:pt x="7132" y="32320"/>
                  </a:cubicBezTo>
                  <a:cubicBezTo>
                    <a:pt x="7045" y="31799"/>
                    <a:pt x="6983" y="31242"/>
                    <a:pt x="6909" y="30696"/>
                  </a:cubicBezTo>
                  <a:lnTo>
                    <a:pt x="6834" y="29840"/>
                  </a:lnTo>
                  <a:cubicBezTo>
                    <a:pt x="6809" y="29555"/>
                    <a:pt x="6809" y="29282"/>
                    <a:pt x="6797" y="28984"/>
                  </a:cubicBezTo>
                  <a:cubicBezTo>
                    <a:pt x="6773" y="28563"/>
                    <a:pt x="6785" y="28128"/>
                    <a:pt x="6785" y="27694"/>
                  </a:cubicBezTo>
                  <a:cubicBezTo>
                    <a:pt x="7330" y="27645"/>
                    <a:pt x="8906" y="27471"/>
                    <a:pt x="9613" y="27074"/>
                  </a:cubicBezTo>
                  <a:cubicBezTo>
                    <a:pt x="10332" y="26677"/>
                    <a:pt x="11139" y="25958"/>
                    <a:pt x="11263" y="25101"/>
                  </a:cubicBezTo>
                  <a:cubicBezTo>
                    <a:pt x="11387" y="24246"/>
                    <a:pt x="10803" y="23415"/>
                    <a:pt x="9910" y="23378"/>
                  </a:cubicBezTo>
                  <a:cubicBezTo>
                    <a:pt x="9893" y="23377"/>
                    <a:pt x="9877" y="23377"/>
                    <a:pt x="9860" y="23377"/>
                  </a:cubicBezTo>
                  <a:cubicBezTo>
                    <a:pt x="8646" y="23377"/>
                    <a:pt x="7325" y="25129"/>
                    <a:pt x="6958" y="26156"/>
                  </a:cubicBezTo>
                  <a:cubicBezTo>
                    <a:pt x="6946" y="26193"/>
                    <a:pt x="6884" y="26416"/>
                    <a:pt x="6822" y="26689"/>
                  </a:cubicBezTo>
                  <a:cubicBezTo>
                    <a:pt x="6834" y="26267"/>
                    <a:pt x="6847" y="25834"/>
                    <a:pt x="6884" y="25412"/>
                  </a:cubicBezTo>
                  <a:cubicBezTo>
                    <a:pt x="6983" y="24184"/>
                    <a:pt x="7107" y="22943"/>
                    <a:pt x="7244" y="21691"/>
                  </a:cubicBezTo>
                  <a:cubicBezTo>
                    <a:pt x="7269" y="21443"/>
                    <a:pt x="7294" y="21182"/>
                    <a:pt x="7318" y="20922"/>
                  </a:cubicBezTo>
                  <a:cubicBezTo>
                    <a:pt x="7765" y="20872"/>
                    <a:pt x="9488" y="20699"/>
                    <a:pt x="10221" y="20302"/>
                  </a:cubicBezTo>
                  <a:cubicBezTo>
                    <a:pt x="10940" y="19892"/>
                    <a:pt x="11746" y="19185"/>
                    <a:pt x="11870" y="18317"/>
                  </a:cubicBezTo>
                  <a:cubicBezTo>
                    <a:pt x="11994" y="17474"/>
                    <a:pt x="11412" y="16630"/>
                    <a:pt x="10518" y="16605"/>
                  </a:cubicBezTo>
                  <a:cubicBezTo>
                    <a:pt x="10502" y="16605"/>
                    <a:pt x="10485" y="16604"/>
                    <a:pt x="10468" y="16604"/>
                  </a:cubicBezTo>
                  <a:cubicBezTo>
                    <a:pt x="9253" y="16604"/>
                    <a:pt x="7933" y="18356"/>
                    <a:pt x="7566" y="19371"/>
                  </a:cubicBezTo>
                  <a:cubicBezTo>
                    <a:pt x="7542" y="19409"/>
                    <a:pt x="7479" y="19682"/>
                    <a:pt x="7405" y="19991"/>
                  </a:cubicBezTo>
                  <a:cubicBezTo>
                    <a:pt x="7467" y="19309"/>
                    <a:pt x="7517" y="18640"/>
                    <a:pt x="7542" y="17970"/>
                  </a:cubicBezTo>
                  <a:cubicBezTo>
                    <a:pt x="7603" y="16791"/>
                    <a:pt x="7591" y="15625"/>
                    <a:pt x="7492" y="14497"/>
                  </a:cubicBezTo>
                  <a:cubicBezTo>
                    <a:pt x="7653" y="14484"/>
                    <a:pt x="9662" y="14323"/>
                    <a:pt x="10481" y="13877"/>
                  </a:cubicBezTo>
                  <a:cubicBezTo>
                    <a:pt x="11200" y="13467"/>
                    <a:pt x="12007" y="12760"/>
                    <a:pt x="12131" y="11892"/>
                  </a:cubicBezTo>
                  <a:cubicBezTo>
                    <a:pt x="12255" y="11049"/>
                    <a:pt x="11672" y="10217"/>
                    <a:pt x="10791" y="10180"/>
                  </a:cubicBezTo>
                  <a:cubicBezTo>
                    <a:pt x="10774" y="10180"/>
                    <a:pt x="10757" y="10179"/>
                    <a:pt x="10741" y="10179"/>
                  </a:cubicBezTo>
                  <a:cubicBezTo>
                    <a:pt x="9514" y="10179"/>
                    <a:pt x="8193" y="11931"/>
                    <a:pt x="7826" y="12959"/>
                  </a:cubicBezTo>
                  <a:cubicBezTo>
                    <a:pt x="7802" y="13020"/>
                    <a:pt x="7554" y="14013"/>
                    <a:pt x="7479" y="14373"/>
                  </a:cubicBezTo>
                  <a:lnTo>
                    <a:pt x="7479" y="14323"/>
                  </a:lnTo>
                  <a:cubicBezTo>
                    <a:pt x="7368" y="13144"/>
                    <a:pt x="7107" y="12041"/>
                    <a:pt x="6822" y="10999"/>
                  </a:cubicBezTo>
                  <a:cubicBezTo>
                    <a:pt x="6525" y="9957"/>
                    <a:pt x="6164" y="9002"/>
                    <a:pt x="5805" y="8133"/>
                  </a:cubicBezTo>
                  <a:cubicBezTo>
                    <a:pt x="5458" y="7253"/>
                    <a:pt x="5073" y="6484"/>
                    <a:pt x="4738" y="5801"/>
                  </a:cubicBezTo>
                  <a:cubicBezTo>
                    <a:pt x="4552" y="5429"/>
                    <a:pt x="4366" y="5095"/>
                    <a:pt x="4205" y="4784"/>
                  </a:cubicBezTo>
                  <a:lnTo>
                    <a:pt x="4205" y="4784"/>
                  </a:lnTo>
                  <a:lnTo>
                    <a:pt x="4229" y="4797"/>
                  </a:lnTo>
                  <a:cubicBezTo>
                    <a:pt x="4254" y="4797"/>
                    <a:pt x="4118" y="3296"/>
                    <a:pt x="4105" y="3210"/>
                  </a:cubicBezTo>
                  <a:cubicBezTo>
                    <a:pt x="3882" y="2118"/>
                    <a:pt x="2828" y="158"/>
                    <a:pt x="1600" y="9"/>
                  </a:cubicBezTo>
                  <a:cubicBezTo>
                    <a:pt x="1545" y="3"/>
                    <a:pt x="1491" y="0"/>
                    <a:pt x="143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388300" y="3139625"/>
              <a:ext cx="100175" cy="127225"/>
            </a:xfrm>
            <a:custGeom>
              <a:avLst/>
              <a:gdLst/>
              <a:ahLst/>
              <a:cxnLst/>
              <a:rect l="l" t="t" r="r" b="b"/>
              <a:pathLst>
                <a:path w="4007" h="5089" extrusionOk="0">
                  <a:moveTo>
                    <a:pt x="2462" y="1"/>
                  </a:moveTo>
                  <a:cubicBezTo>
                    <a:pt x="2355" y="1"/>
                    <a:pt x="2245" y="14"/>
                    <a:pt x="2134" y="41"/>
                  </a:cubicBezTo>
                  <a:cubicBezTo>
                    <a:pt x="930" y="314"/>
                    <a:pt x="100" y="2397"/>
                    <a:pt x="13" y="3501"/>
                  </a:cubicBezTo>
                  <a:cubicBezTo>
                    <a:pt x="1" y="3588"/>
                    <a:pt x="50" y="5089"/>
                    <a:pt x="75" y="5089"/>
                  </a:cubicBezTo>
                  <a:cubicBezTo>
                    <a:pt x="75" y="5089"/>
                    <a:pt x="2121" y="4357"/>
                    <a:pt x="2816" y="3687"/>
                  </a:cubicBezTo>
                  <a:cubicBezTo>
                    <a:pt x="3411" y="3104"/>
                    <a:pt x="4006" y="2199"/>
                    <a:pt x="3895" y="1331"/>
                  </a:cubicBezTo>
                  <a:cubicBezTo>
                    <a:pt x="3798" y="595"/>
                    <a:pt x="3191" y="1"/>
                    <a:pt x="2462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02975" y="3307575"/>
              <a:ext cx="755100" cy="782150"/>
            </a:xfrm>
            <a:custGeom>
              <a:avLst/>
              <a:gdLst/>
              <a:ahLst/>
              <a:cxnLst/>
              <a:rect l="l" t="t" r="r" b="b"/>
              <a:pathLst>
                <a:path w="30204" h="31286" extrusionOk="0">
                  <a:moveTo>
                    <a:pt x="1705" y="0"/>
                  </a:moveTo>
                  <a:cubicBezTo>
                    <a:pt x="1437" y="0"/>
                    <a:pt x="1187" y="48"/>
                    <a:pt x="969" y="157"/>
                  </a:cubicBezTo>
                  <a:cubicBezTo>
                    <a:pt x="174" y="554"/>
                    <a:pt x="1" y="1559"/>
                    <a:pt x="473" y="2278"/>
                  </a:cubicBezTo>
                  <a:cubicBezTo>
                    <a:pt x="944" y="3009"/>
                    <a:pt x="1973" y="3320"/>
                    <a:pt x="2792" y="3382"/>
                  </a:cubicBezTo>
                  <a:cubicBezTo>
                    <a:pt x="2836" y="3385"/>
                    <a:pt x="2882" y="3386"/>
                    <a:pt x="2931" y="3386"/>
                  </a:cubicBezTo>
                  <a:cubicBezTo>
                    <a:pt x="3815" y="3386"/>
                    <a:pt x="5319" y="2866"/>
                    <a:pt x="5707" y="2725"/>
                  </a:cubicBezTo>
                  <a:cubicBezTo>
                    <a:pt x="6030" y="2910"/>
                    <a:pt x="6364" y="3097"/>
                    <a:pt x="6736" y="3320"/>
                  </a:cubicBezTo>
                  <a:cubicBezTo>
                    <a:pt x="7394" y="3717"/>
                    <a:pt x="8126" y="4175"/>
                    <a:pt x="8883" y="4721"/>
                  </a:cubicBezTo>
                  <a:cubicBezTo>
                    <a:pt x="9093" y="4858"/>
                    <a:pt x="9304" y="5032"/>
                    <a:pt x="9515" y="5181"/>
                  </a:cubicBezTo>
                  <a:cubicBezTo>
                    <a:pt x="9106" y="4994"/>
                    <a:pt x="8547" y="4746"/>
                    <a:pt x="8486" y="4721"/>
                  </a:cubicBezTo>
                  <a:cubicBezTo>
                    <a:pt x="8085" y="4594"/>
                    <a:pt x="7515" y="4510"/>
                    <a:pt x="6923" y="4510"/>
                  </a:cubicBezTo>
                  <a:cubicBezTo>
                    <a:pt x="5954" y="4510"/>
                    <a:pt x="4925" y="4735"/>
                    <a:pt x="4479" y="5366"/>
                  </a:cubicBezTo>
                  <a:cubicBezTo>
                    <a:pt x="3958" y="6086"/>
                    <a:pt x="4268" y="7053"/>
                    <a:pt x="5000" y="7475"/>
                  </a:cubicBezTo>
                  <a:cubicBezTo>
                    <a:pt x="5316" y="7654"/>
                    <a:pt x="5681" y="7725"/>
                    <a:pt x="6053" y="7725"/>
                  </a:cubicBezTo>
                  <a:cubicBezTo>
                    <a:pt x="6586" y="7725"/>
                    <a:pt x="7135" y="7578"/>
                    <a:pt x="7580" y="7388"/>
                  </a:cubicBezTo>
                  <a:cubicBezTo>
                    <a:pt x="8374" y="7053"/>
                    <a:pt x="9614" y="5738"/>
                    <a:pt x="9875" y="5454"/>
                  </a:cubicBezTo>
                  <a:cubicBezTo>
                    <a:pt x="10333" y="5801"/>
                    <a:pt x="10793" y="6173"/>
                    <a:pt x="11251" y="6595"/>
                  </a:cubicBezTo>
                  <a:cubicBezTo>
                    <a:pt x="12045" y="7301"/>
                    <a:pt x="12852" y="8108"/>
                    <a:pt x="13558" y="9026"/>
                  </a:cubicBezTo>
                  <a:cubicBezTo>
                    <a:pt x="13608" y="9075"/>
                    <a:pt x="13633" y="9137"/>
                    <a:pt x="13682" y="9187"/>
                  </a:cubicBezTo>
                  <a:cubicBezTo>
                    <a:pt x="13497" y="9062"/>
                    <a:pt x="12430" y="8430"/>
                    <a:pt x="12356" y="8393"/>
                  </a:cubicBezTo>
                  <a:cubicBezTo>
                    <a:pt x="11829" y="8161"/>
                    <a:pt x="10980" y="7974"/>
                    <a:pt x="10169" y="7974"/>
                  </a:cubicBezTo>
                  <a:cubicBezTo>
                    <a:pt x="9415" y="7974"/>
                    <a:pt x="8694" y="8137"/>
                    <a:pt x="8299" y="8579"/>
                  </a:cubicBezTo>
                  <a:cubicBezTo>
                    <a:pt x="7704" y="9249"/>
                    <a:pt x="7902" y="10241"/>
                    <a:pt x="8585" y="10749"/>
                  </a:cubicBezTo>
                  <a:cubicBezTo>
                    <a:pt x="8965" y="11023"/>
                    <a:pt x="9453" y="11128"/>
                    <a:pt x="9946" y="11128"/>
                  </a:cubicBezTo>
                  <a:cubicBezTo>
                    <a:pt x="10370" y="11128"/>
                    <a:pt x="10798" y="11051"/>
                    <a:pt x="11165" y="10936"/>
                  </a:cubicBezTo>
                  <a:cubicBezTo>
                    <a:pt x="12070" y="10663"/>
                    <a:pt x="13646" y="9274"/>
                    <a:pt x="13707" y="9224"/>
                  </a:cubicBezTo>
                  <a:cubicBezTo>
                    <a:pt x="14365" y="10092"/>
                    <a:pt x="14972" y="11035"/>
                    <a:pt x="15531" y="12027"/>
                  </a:cubicBezTo>
                  <a:cubicBezTo>
                    <a:pt x="15940" y="12747"/>
                    <a:pt x="16325" y="13491"/>
                    <a:pt x="16709" y="14247"/>
                  </a:cubicBezTo>
                  <a:cubicBezTo>
                    <a:pt x="16461" y="14086"/>
                    <a:pt x="15468" y="13491"/>
                    <a:pt x="15394" y="13466"/>
                  </a:cubicBezTo>
                  <a:cubicBezTo>
                    <a:pt x="14876" y="13229"/>
                    <a:pt x="14035" y="13042"/>
                    <a:pt x="13227" y="13042"/>
                  </a:cubicBezTo>
                  <a:cubicBezTo>
                    <a:pt x="12469" y="13042"/>
                    <a:pt x="11741" y="13207"/>
                    <a:pt x="11339" y="13652"/>
                  </a:cubicBezTo>
                  <a:cubicBezTo>
                    <a:pt x="10743" y="14322"/>
                    <a:pt x="10942" y="15314"/>
                    <a:pt x="11636" y="15823"/>
                  </a:cubicBezTo>
                  <a:cubicBezTo>
                    <a:pt x="12014" y="16094"/>
                    <a:pt x="12497" y="16196"/>
                    <a:pt x="12985" y="16196"/>
                  </a:cubicBezTo>
                  <a:cubicBezTo>
                    <a:pt x="13411" y="16196"/>
                    <a:pt x="13839" y="16119"/>
                    <a:pt x="14203" y="16009"/>
                  </a:cubicBezTo>
                  <a:cubicBezTo>
                    <a:pt x="15096" y="15736"/>
                    <a:pt x="16610" y="14421"/>
                    <a:pt x="16734" y="14310"/>
                  </a:cubicBezTo>
                  <a:cubicBezTo>
                    <a:pt x="16907" y="14644"/>
                    <a:pt x="17081" y="14980"/>
                    <a:pt x="17255" y="15327"/>
                  </a:cubicBezTo>
                  <a:cubicBezTo>
                    <a:pt x="17813" y="16443"/>
                    <a:pt x="18359" y="17571"/>
                    <a:pt x="18941" y="18663"/>
                  </a:cubicBezTo>
                  <a:cubicBezTo>
                    <a:pt x="19140" y="19048"/>
                    <a:pt x="19351" y="19420"/>
                    <a:pt x="19562" y="19779"/>
                  </a:cubicBezTo>
                  <a:cubicBezTo>
                    <a:pt x="19190" y="19556"/>
                    <a:pt x="18495" y="19147"/>
                    <a:pt x="18433" y="19122"/>
                  </a:cubicBezTo>
                  <a:cubicBezTo>
                    <a:pt x="17915" y="18885"/>
                    <a:pt x="17074" y="18698"/>
                    <a:pt x="16266" y="18698"/>
                  </a:cubicBezTo>
                  <a:cubicBezTo>
                    <a:pt x="15508" y="18698"/>
                    <a:pt x="14780" y="18863"/>
                    <a:pt x="14377" y="19308"/>
                  </a:cubicBezTo>
                  <a:cubicBezTo>
                    <a:pt x="13782" y="19978"/>
                    <a:pt x="13980" y="20970"/>
                    <a:pt x="14675" y="21479"/>
                  </a:cubicBezTo>
                  <a:cubicBezTo>
                    <a:pt x="15052" y="21750"/>
                    <a:pt x="15536" y="21852"/>
                    <a:pt x="16024" y="21852"/>
                  </a:cubicBezTo>
                  <a:cubicBezTo>
                    <a:pt x="16450" y="21852"/>
                    <a:pt x="16878" y="21775"/>
                    <a:pt x="17243" y="21665"/>
                  </a:cubicBezTo>
                  <a:cubicBezTo>
                    <a:pt x="18048" y="21429"/>
                    <a:pt x="19338" y="20338"/>
                    <a:pt x="19699" y="20027"/>
                  </a:cubicBezTo>
                  <a:cubicBezTo>
                    <a:pt x="20058" y="20636"/>
                    <a:pt x="20418" y="21231"/>
                    <a:pt x="20802" y="21802"/>
                  </a:cubicBezTo>
                  <a:cubicBezTo>
                    <a:pt x="20976" y="22050"/>
                    <a:pt x="21137" y="22310"/>
                    <a:pt x="21323" y="22533"/>
                  </a:cubicBezTo>
                  <a:cubicBezTo>
                    <a:pt x="21497" y="22756"/>
                    <a:pt x="21670" y="22979"/>
                    <a:pt x="21832" y="23203"/>
                  </a:cubicBezTo>
                  <a:cubicBezTo>
                    <a:pt x="22204" y="23662"/>
                    <a:pt x="22551" y="24084"/>
                    <a:pt x="22911" y="24493"/>
                  </a:cubicBezTo>
                  <a:cubicBezTo>
                    <a:pt x="23084" y="24704"/>
                    <a:pt x="23258" y="24890"/>
                    <a:pt x="23432" y="25088"/>
                  </a:cubicBezTo>
                  <a:cubicBezTo>
                    <a:pt x="23097" y="24803"/>
                    <a:pt x="22538" y="24357"/>
                    <a:pt x="22489" y="24319"/>
                  </a:cubicBezTo>
                  <a:cubicBezTo>
                    <a:pt x="21875" y="23926"/>
                    <a:pt x="20729" y="23521"/>
                    <a:pt x="19743" y="23521"/>
                  </a:cubicBezTo>
                  <a:cubicBezTo>
                    <a:pt x="19237" y="23521"/>
                    <a:pt x="18774" y="23628"/>
                    <a:pt x="18445" y="23897"/>
                  </a:cubicBezTo>
                  <a:cubicBezTo>
                    <a:pt x="17764" y="24456"/>
                    <a:pt x="17800" y="25473"/>
                    <a:pt x="18409" y="26080"/>
                  </a:cubicBezTo>
                  <a:cubicBezTo>
                    <a:pt x="18883" y="26545"/>
                    <a:pt x="19624" y="26705"/>
                    <a:pt x="20313" y="26705"/>
                  </a:cubicBezTo>
                  <a:cubicBezTo>
                    <a:pt x="20526" y="26705"/>
                    <a:pt x="20733" y="26690"/>
                    <a:pt x="20926" y="26664"/>
                  </a:cubicBezTo>
                  <a:cubicBezTo>
                    <a:pt x="21832" y="26527"/>
                    <a:pt x="23469" y="25485"/>
                    <a:pt x="23668" y="25361"/>
                  </a:cubicBezTo>
                  <a:cubicBezTo>
                    <a:pt x="24101" y="25857"/>
                    <a:pt x="24536" y="26328"/>
                    <a:pt x="24945" y="26763"/>
                  </a:cubicBezTo>
                  <a:cubicBezTo>
                    <a:pt x="26223" y="28139"/>
                    <a:pt x="27351" y="29244"/>
                    <a:pt x="28145" y="30000"/>
                  </a:cubicBezTo>
                  <a:cubicBezTo>
                    <a:pt x="28952" y="30757"/>
                    <a:pt x="29423" y="31179"/>
                    <a:pt x="29423" y="31179"/>
                  </a:cubicBezTo>
                  <a:lnTo>
                    <a:pt x="29435" y="31179"/>
                  </a:lnTo>
                  <a:cubicBezTo>
                    <a:pt x="29518" y="31250"/>
                    <a:pt x="29619" y="31285"/>
                    <a:pt x="29719" y="31285"/>
                  </a:cubicBezTo>
                  <a:cubicBezTo>
                    <a:pt x="29843" y="31285"/>
                    <a:pt x="29966" y="31232"/>
                    <a:pt x="30055" y="31129"/>
                  </a:cubicBezTo>
                  <a:cubicBezTo>
                    <a:pt x="30204" y="30942"/>
                    <a:pt x="30179" y="30670"/>
                    <a:pt x="29994" y="30521"/>
                  </a:cubicBezTo>
                  <a:cubicBezTo>
                    <a:pt x="29994" y="30521"/>
                    <a:pt x="29522" y="30124"/>
                    <a:pt x="28715" y="29393"/>
                  </a:cubicBezTo>
                  <a:cubicBezTo>
                    <a:pt x="27910" y="28660"/>
                    <a:pt x="26781" y="27594"/>
                    <a:pt x="25466" y="26254"/>
                  </a:cubicBezTo>
                  <a:cubicBezTo>
                    <a:pt x="25094" y="25870"/>
                    <a:pt x="24697" y="25448"/>
                    <a:pt x="24300" y="25026"/>
                  </a:cubicBezTo>
                  <a:cubicBezTo>
                    <a:pt x="24473" y="24853"/>
                    <a:pt x="25788" y="23426"/>
                    <a:pt x="26086" y="22558"/>
                  </a:cubicBezTo>
                  <a:cubicBezTo>
                    <a:pt x="26347" y="21777"/>
                    <a:pt x="26471" y="20710"/>
                    <a:pt x="25975" y="19991"/>
                  </a:cubicBezTo>
                  <a:cubicBezTo>
                    <a:pt x="25677" y="19555"/>
                    <a:pt x="25191" y="19299"/>
                    <a:pt x="24703" y="19299"/>
                  </a:cubicBezTo>
                  <a:cubicBezTo>
                    <a:pt x="24398" y="19299"/>
                    <a:pt x="24091" y="19399"/>
                    <a:pt x="23828" y="19618"/>
                  </a:cubicBezTo>
                  <a:cubicBezTo>
                    <a:pt x="22874" y="20412"/>
                    <a:pt x="23084" y="22645"/>
                    <a:pt x="23494" y="23662"/>
                  </a:cubicBezTo>
                  <a:cubicBezTo>
                    <a:pt x="23519" y="23736"/>
                    <a:pt x="23928" y="24468"/>
                    <a:pt x="24139" y="24840"/>
                  </a:cubicBezTo>
                  <a:cubicBezTo>
                    <a:pt x="23903" y="24580"/>
                    <a:pt x="23655" y="24332"/>
                    <a:pt x="23407" y="24046"/>
                  </a:cubicBezTo>
                  <a:cubicBezTo>
                    <a:pt x="23059" y="23662"/>
                    <a:pt x="22687" y="23227"/>
                    <a:pt x="22340" y="22819"/>
                  </a:cubicBezTo>
                  <a:cubicBezTo>
                    <a:pt x="22154" y="22595"/>
                    <a:pt x="21981" y="22372"/>
                    <a:pt x="21794" y="22149"/>
                  </a:cubicBezTo>
                  <a:cubicBezTo>
                    <a:pt x="21609" y="21926"/>
                    <a:pt x="21460" y="21689"/>
                    <a:pt x="21286" y="21454"/>
                  </a:cubicBezTo>
                  <a:cubicBezTo>
                    <a:pt x="21050" y="21119"/>
                    <a:pt x="20815" y="20747"/>
                    <a:pt x="20579" y="20375"/>
                  </a:cubicBezTo>
                  <a:cubicBezTo>
                    <a:pt x="21000" y="20040"/>
                    <a:pt x="22216" y="19023"/>
                    <a:pt x="22588" y="18316"/>
                  </a:cubicBezTo>
                  <a:cubicBezTo>
                    <a:pt x="22973" y="17584"/>
                    <a:pt x="23246" y="16542"/>
                    <a:pt x="22874" y="15749"/>
                  </a:cubicBezTo>
                  <a:cubicBezTo>
                    <a:pt x="22613" y="15210"/>
                    <a:pt x="22079" y="14860"/>
                    <a:pt x="21518" y="14860"/>
                  </a:cubicBezTo>
                  <a:cubicBezTo>
                    <a:pt x="21278" y="14860"/>
                    <a:pt x="21033" y="14924"/>
                    <a:pt x="20802" y="15066"/>
                  </a:cubicBezTo>
                  <a:cubicBezTo>
                    <a:pt x="19748" y="15699"/>
                    <a:pt x="19611" y="17932"/>
                    <a:pt x="19859" y="19010"/>
                  </a:cubicBezTo>
                  <a:cubicBezTo>
                    <a:pt x="19872" y="19048"/>
                    <a:pt x="19947" y="19271"/>
                    <a:pt x="20046" y="19531"/>
                  </a:cubicBezTo>
                  <a:cubicBezTo>
                    <a:pt x="19823" y="19159"/>
                    <a:pt x="19599" y="18800"/>
                    <a:pt x="19388" y="18428"/>
                  </a:cubicBezTo>
                  <a:cubicBezTo>
                    <a:pt x="18793" y="17348"/>
                    <a:pt x="18222" y="16245"/>
                    <a:pt x="17640" y="15128"/>
                  </a:cubicBezTo>
                  <a:cubicBezTo>
                    <a:pt x="17527" y="14905"/>
                    <a:pt x="17403" y="14669"/>
                    <a:pt x="17279" y="14446"/>
                  </a:cubicBezTo>
                  <a:cubicBezTo>
                    <a:pt x="17627" y="14161"/>
                    <a:pt x="18966" y="13069"/>
                    <a:pt x="19351" y="12325"/>
                  </a:cubicBezTo>
                  <a:cubicBezTo>
                    <a:pt x="19735" y="11593"/>
                    <a:pt x="20021" y="10551"/>
                    <a:pt x="19636" y="9757"/>
                  </a:cubicBezTo>
                  <a:cubicBezTo>
                    <a:pt x="19385" y="9219"/>
                    <a:pt x="18848" y="8869"/>
                    <a:pt x="18284" y="8869"/>
                  </a:cubicBezTo>
                  <a:cubicBezTo>
                    <a:pt x="18043" y="8869"/>
                    <a:pt x="17796" y="8934"/>
                    <a:pt x="17565" y="9075"/>
                  </a:cubicBezTo>
                  <a:cubicBezTo>
                    <a:pt x="16510" y="9707"/>
                    <a:pt x="16374" y="11940"/>
                    <a:pt x="16634" y="13020"/>
                  </a:cubicBezTo>
                  <a:cubicBezTo>
                    <a:pt x="16634" y="13056"/>
                    <a:pt x="16734" y="13317"/>
                    <a:pt x="16833" y="13615"/>
                  </a:cubicBezTo>
                  <a:cubicBezTo>
                    <a:pt x="16510" y="13020"/>
                    <a:pt x="16188" y="12424"/>
                    <a:pt x="15841" y="11854"/>
                  </a:cubicBezTo>
                  <a:cubicBezTo>
                    <a:pt x="15233" y="10837"/>
                    <a:pt x="14588" y="9869"/>
                    <a:pt x="13881" y="8988"/>
                  </a:cubicBezTo>
                  <a:cubicBezTo>
                    <a:pt x="14005" y="8889"/>
                    <a:pt x="15605" y="7648"/>
                    <a:pt x="16027" y="6818"/>
                  </a:cubicBezTo>
                  <a:cubicBezTo>
                    <a:pt x="16411" y="6086"/>
                    <a:pt x="16697" y="5044"/>
                    <a:pt x="16312" y="4263"/>
                  </a:cubicBezTo>
                  <a:cubicBezTo>
                    <a:pt x="16060" y="3715"/>
                    <a:pt x="15521" y="3368"/>
                    <a:pt x="14957" y="3368"/>
                  </a:cubicBezTo>
                  <a:cubicBezTo>
                    <a:pt x="14716" y="3368"/>
                    <a:pt x="14471" y="3431"/>
                    <a:pt x="14241" y="3568"/>
                  </a:cubicBezTo>
                  <a:cubicBezTo>
                    <a:pt x="13186" y="4213"/>
                    <a:pt x="13050" y="6446"/>
                    <a:pt x="13310" y="7513"/>
                  </a:cubicBezTo>
                  <a:cubicBezTo>
                    <a:pt x="13323" y="7599"/>
                    <a:pt x="13670" y="8554"/>
                    <a:pt x="13806" y="8889"/>
                  </a:cubicBezTo>
                  <a:cubicBezTo>
                    <a:pt x="13794" y="8877"/>
                    <a:pt x="13782" y="8864"/>
                    <a:pt x="13782" y="8852"/>
                  </a:cubicBezTo>
                  <a:cubicBezTo>
                    <a:pt x="13037" y="7934"/>
                    <a:pt x="12207" y="7140"/>
                    <a:pt x="11388" y="6433"/>
                  </a:cubicBezTo>
                  <a:cubicBezTo>
                    <a:pt x="10570" y="5726"/>
                    <a:pt x="9738" y="5131"/>
                    <a:pt x="8957" y="4610"/>
                  </a:cubicBezTo>
                  <a:cubicBezTo>
                    <a:pt x="8188" y="4076"/>
                    <a:pt x="7444" y="3643"/>
                    <a:pt x="6786" y="3258"/>
                  </a:cubicBezTo>
                  <a:cubicBezTo>
                    <a:pt x="6427" y="3047"/>
                    <a:pt x="6091" y="2874"/>
                    <a:pt x="5782" y="2700"/>
                  </a:cubicBezTo>
                  <a:lnTo>
                    <a:pt x="5807" y="2700"/>
                  </a:lnTo>
                  <a:cubicBezTo>
                    <a:pt x="5831" y="2687"/>
                    <a:pt x="4889" y="1509"/>
                    <a:pt x="4826" y="1435"/>
                  </a:cubicBezTo>
                  <a:cubicBezTo>
                    <a:pt x="4198" y="806"/>
                    <a:pt x="2806" y="0"/>
                    <a:pt x="17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3618957" y="3173834"/>
            <a:ext cx="3842700" cy="61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000" dirty="0">
                <a:solidFill>
                  <a:srgbClr val="434343"/>
                </a:solidFill>
              </a:rPr>
              <a:t>TERIMA KASIH</a:t>
            </a:r>
            <a:endParaRPr sz="8000" dirty="0">
              <a:solidFill>
                <a:srgbClr val="434343"/>
              </a:solidFill>
            </a:endParaRPr>
          </a:p>
        </p:txBody>
      </p:sp>
      <p:grpSp>
        <p:nvGrpSpPr>
          <p:cNvPr id="487" name="Google Shape;487;p32"/>
          <p:cNvGrpSpPr/>
          <p:nvPr/>
        </p:nvGrpSpPr>
        <p:grpSpPr>
          <a:xfrm>
            <a:off x="6134643" y="3272722"/>
            <a:ext cx="1479755" cy="1642184"/>
            <a:chOff x="5863018" y="3309697"/>
            <a:chExt cx="1479755" cy="1642184"/>
          </a:xfrm>
        </p:grpSpPr>
        <p:sp>
          <p:nvSpPr>
            <p:cNvPr id="488" name="Google Shape;488;p32"/>
            <p:cNvSpPr/>
            <p:nvPr/>
          </p:nvSpPr>
          <p:spPr>
            <a:xfrm rot="171602">
              <a:off x="6289847" y="3325356"/>
              <a:ext cx="665411" cy="1511980"/>
            </a:xfrm>
            <a:custGeom>
              <a:avLst/>
              <a:gdLst/>
              <a:ahLst/>
              <a:cxnLst/>
              <a:rect l="l" t="t" r="r" b="b"/>
              <a:pathLst>
                <a:path w="15754" h="35797" extrusionOk="0">
                  <a:moveTo>
                    <a:pt x="7802" y="0"/>
                  </a:moveTo>
                  <a:cubicBezTo>
                    <a:pt x="7802" y="0"/>
                    <a:pt x="1" y="8050"/>
                    <a:pt x="50" y="17936"/>
                  </a:cubicBezTo>
                  <a:cubicBezTo>
                    <a:pt x="87" y="27822"/>
                    <a:pt x="7951" y="35797"/>
                    <a:pt x="7951" y="35797"/>
                  </a:cubicBezTo>
                  <a:cubicBezTo>
                    <a:pt x="7951" y="35797"/>
                    <a:pt x="15753" y="27747"/>
                    <a:pt x="15704" y="17874"/>
                  </a:cubicBezTo>
                  <a:cubicBezTo>
                    <a:pt x="15666" y="7988"/>
                    <a:pt x="7802" y="0"/>
                    <a:pt x="7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 rot="171602">
              <a:off x="5878938" y="4251772"/>
              <a:ext cx="608813" cy="653331"/>
            </a:xfrm>
            <a:custGeom>
              <a:avLst/>
              <a:gdLst/>
              <a:ahLst/>
              <a:cxnLst/>
              <a:rect l="l" t="t" r="r" b="b"/>
              <a:pathLst>
                <a:path w="14414" h="15468" extrusionOk="0">
                  <a:moveTo>
                    <a:pt x="285" y="1"/>
                  </a:moveTo>
                  <a:cubicBezTo>
                    <a:pt x="285" y="1"/>
                    <a:pt x="1" y="6487"/>
                    <a:pt x="3821" y="10767"/>
                  </a:cubicBezTo>
                  <a:cubicBezTo>
                    <a:pt x="7641" y="15034"/>
                    <a:pt x="14116" y="15468"/>
                    <a:pt x="14116" y="15468"/>
                  </a:cubicBezTo>
                  <a:cubicBezTo>
                    <a:pt x="14116" y="15468"/>
                    <a:pt x="14414" y="8981"/>
                    <a:pt x="10580" y="4714"/>
                  </a:cubicBezTo>
                  <a:cubicBezTo>
                    <a:pt x="6760" y="434"/>
                    <a:pt x="286" y="1"/>
                    <a:pt x="285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 rot="171602">
              <a:off x="6713134" y="4300853"/>
              <a:ext cx="611981" cy="631875"/>
            </a:xfrm>
            <a:custGeom>
              <a:avLst/>
              <a:gdLst/>
              <a:ahLst/>
              <a:cxnLst/>
              <a:rect l="l" t="t" r="r" b="b"/>
              <a:pathLst>
                <a:path w="14489" h="14960" extrusionOk="0">
                  <a:moveTo>
                    <a:pt x="14439" y="0"/>
                  </a:moveTo>
                  <a:cubicBezTo>
                    <a:pt x="14438" y="0"/>
                    <a:pt x="7951" y="199"/>
                    <a:pt x="3970" y="4329"/>
                  </a:cubicBezTo>
                  <a:cubicBezTo>
                    <a:pt x="1" y="8460"/>
                    <a:pt x="51" y="14959"/>
                    <a:pt x="51" y="14959"/>
                  </a:cubicBezTo>
                  <a:cubicBezTo>
                    <a:pt x="51" y="14959"/>
                    <a:pt x="6537" y="14761"/>
                    <a:pt x="10519" y="10630"/>
                  </a:cubicBezTo>
                  <a:cubicBezTo>
                    <a:pt x="14488" y="6500"/>
                    <a:pt x="14439" y="0"/>
                    <a:pt x="1443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 rot="171602">
              <a:off x="6344840" y="3325368"/>
              <a:ext cx="555931" cy="1511980"/>
            </a:xfrm>
            <a:custGeom>
              <a:avLst/>
              <a:gdLst/>
              <a:ahLst/>
              <a:cxnLst/>
              <a:rect l="l" t="t" r="r" b="b"/>
              <a:pathLst>
                <a:path w="13162" h="35797" extrusionOk="0">
                  <a:moveTo>
                    <a:pt x="6351" y="0"/>
                  </a:moveTo>
                  <a:lnTo>
                    <a:pt x="6414" y="12417"/>
                  </a:lnTo>
                  <a:lnTo>
                    <a:pt x="6414" y="12417"/>
                  </a:lnTo>
                  <a:lnTo>
                    <a:pt x="2246" y="8807"/>
                  </a:lnTo>
                  <a:lnTo>
                    <a:pt x="2060" y="9030"/>
                  </a:lnTo>
                  <a:lnTo>
                    <a:pt x="6414" y="12789"/>
                  </a:lnTo>
                  <a:lnTo>
                    <a:pt x="6450" y="21731"/>
                  </a:lnTo>
                  <a:lnTo>
                    <a:pt x="199" y="16199"/>
                  </a:lnTo>
                  <a:lnTo>
                    <a:pt x="1" y="16411"/>
                  </a:lnTo>
                  <a:lnTo>
                    <a:pt x="6450" y="22116"/>
                  </a:lnTo>
                  <a:lnTo>
                    <a:pt x="6488" y="30265"/>
                  </a:lnTo>
                  <a:lnTo>
                    <a:pt x="1762" y="26557"/>
                  </a:lnTo>
                  <a:lnTo>
                    <a:pt x="1588" y="26780"/>
                  </a:lnTo>
                  <a:lnTo>
                    <a:pt x="6488" y="30625"/>
                  </a:lnTo>
                  <a:lnTo>
                    <a:pt x="6513" y="35797"/>
                  </a:lnTo>
                  <a:lnTo>
                    <a:pt x="6798" y="35797"/>
                  </a:lnTo>
                  <a:lnTo>
                    <a:pt x="6773" y="30513"/>
                  </a:lnTo>
                  <a:lnTo>
                    <a:pt x="6786" y="30501"/>
                  </a:lnTo>
                  <a:lnTo>
                    <a:pt x="6773" y="30488"/>
                  </a:lnTo>
                  <a:lnTo>
                    <a:pt x="6761" y="26730"/>
                  </a:lnTo>
                  <a:lnTo>
                    <a:pt x="6786" y="26755"/>
                  </a:lnTo>
                  <a:lnTo>
                    <a:pt x="13161" y="21012"/>
                  </a:lnTo>
                  <a:lnTo>
                    <a:pt x="12963" y="20801"/>
                  </a:lnTo>
                  <a:lnTo>
                    <a:pt x="6761" y="26383"/>
                  </a:lnTo>
                  <a:lnTo>
                    <a:pt x="6723" y="18693"/>
                  </a:lnTo>
                  <a:lnTo>
                    <a:pt x="6773" y="18718"/>
                  </a:lnTo>
                  <a:lnTo>
                    <a:pt x="12156" y="10841"/>
                  </a:lnTo>
                  <a:lnTo>
                    <a:pt x="11921" y="10680"/>
                  </a:lnTo>
                  <a:lnTo>
                    <a:pt x="6723" y="18283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 rot="171602">
              <a:off x="5886275" y="4248084"/>
              <a:ext cx="593607" cy="661188"/>
            </a:xfrm>
            <a:custGeom>
              <a:avLst/>
              <a:gdLst/>
              <a:ahLst/>
              <a:cxnLst/>
              <a:rect l="l" t="t" r="r" b="b"/>
              <a:pathLst>
                <a:path w="14054" h="15654" extrusionOk="0">
                  <a:moveTo>
                    <a:pt x="224" y="0"/>
                  </a:moveTo>
                  <a:lnTo>
                    <a:pt x="0" y="187"/>
                  </a:lnTo>
                  <a:lnTo>
                    <a:pt x="4714" y="5446"/>
                  </a:lnTo>
                  <a:lnTo>
                    <a:pt x="1649" y="5483"/>
                  </a:lnTo>
                  <a:lnTo>
                    <a:pt x="1662" y="5769"/>
                  </a:lnTo>
                  <a:lnTo>
                    <a:pt x="4962" y="5731"/>
                  </a:lnTo>
                  <a:lnTo>
                    <a:pt x="8311" y="9477"/>
                  </a:lnTo>
                  <a:lnTo>
                    <a:pt x="3609" y="9477"/>
                  </a:lnTo>
                  <a:lnTo>
                    <a:pt x="3609" y="9763"/>
                  </a:lnTo>
                  <a:lnTo>
                    <a:pt x="8571" y="9763"/>
                  </a:lnTo>
                  <a:lnTo>
                    <a:pt x="11622" y="13173"/>
                  </a:lnTo>
                  <a:lnTo>
                    <a:pt x="8261" y="13371"/>
                  </a:lnTo>
                  <a:lnTo>
                    <a:pt x="8286" y="13657"/>
                  </a:lnTo>
                  <a:lnTo>
                    <a:pt x="11858" y="13446"/>
                  </a:lnTo>
                  <a:lnTo>
                    <a:pt x="13843" y="15654"/>
                  </a:lnTo>
                  <a:lnTo>
                    <a:pt x="14053" y="15468"/>
                  </a:lnTo>
                  <a:lnTo>
                    <a:pt x="10580" y="11585"/>
                  </a:lnTo>
                  <a:lnTo>
                    <a:pt x="11139" y="6649"/>
                  </a:lnTo>
                  <a:lnTo>
                    <a:pt x="10853" y="6624"/>
                  </a:lnTo>
                  <a:lnTo>
                    <a:pt x="10332" y="11301"/>
                  </a:lnTo>
                  <a:lnTo>
                    <a:pt x="7467" y="8100"/>
                  </a:lnTo>
                  <a:lnTo>
                    <a:pt x="7492" y="8100"/>
                  </a:lnTo>
                  <a:lnTo>
                    <a:pt x="6797" y="2605"/>
                  </a:lnTo>
                  <a:lnTo>
                    <a:pt x="6512" y="2643"/>
                  </a:lnTo>
                  <a:lnTo>
                    <a:pt x="7157" y="77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 rot="171602">
              <a:off x="6710515" y="4296658"/>
              <a:ext cx="616669" cy="640238"/>
            </a:xfrm>
            <a:custGeom>
              <a:avLst/>
              <a:gdLst/>
              <a:ahLst/>
              <a:cxnLst/>
              <a:rect l="l" t="t" r="r" b="b"/>
              <a:pathLst>
                <a:path w="14600" h="15158" extrusionOk="0">
                  <a:moveTo>
                    <a:pt x="14402" y="0"/>
                  </a:moveTo>
                  <a:lnTo>
                    <a:pt x="9502" y="5086"/>
                  </a:lnTo>
                  <a:lnTo>
                    <a:pt x="9242" y="2046"/>
                  </a:lnTo>
                  <a:lnTo>
                    <a:pt x="8956" y="2071"/>
                  </a:lnTo>
                  <a:lnTo>
                    <a:pt x="9242" y="5358"/>
                  </a:lnTo>
                  <a:lnTo>
                    <a:pt x="5756" y="8980"/>
                  </a:lnTo>
                  <a:lnTo>
                    <a:pt x="5396" y="4292"/>
                  </a:lnTo>
                  <a:lnTo>
                    <a:pt x="5111" y="4304"/>
                  </a:lnTo>
                  <a:lnTo>
                    <a:pt x="5483" y="9253"/>
                  </a:lnTo>
                  <a:lnTo>
                    <a:pt x="2320" y="12553"/>
                  </a:lnTo>
                  <a:lnTo>
                    <a:pt x="1874" y="9228"/>
                  </a:lnTo>
                  <a:lnTo>
                    <a:pt x="1588" y="9265"/>
                  </a:lnTo>
                  <a:lnTo>
                    <a:pt x="2059" y="12813"/>
                  </a:lnTo>
                  <a:lnTo>
                    <a:pt x="0" y="14959"/>
                  </a:lnTo>
                  <a:lnTo>
                    <a:pt x="212" y="15157"/>
                  </a:lnTo>
                  <a:lnTo>
                    <a:pt x="3821" y="11399"/>
                  </a:lnTo>
                  <a:lnTo>
                    <a:pt x="8782" y="11597"/>
                  </a:lnTo>
                  <a:lnTo>
                    <a:pt x="8795" y="11299"/>
                  </a:lnTo>
                  <a:lnTo>
                    <a:pt x="4094" y="11126"/>
                  </a:lnTo>
                  <a:lnTo>
                    <a:pt x="7059" y="8038"/>
                  </a:lnTo>
                  <a:lnTo>
                    <a:pt x="7070" y="8050"/>
                  </a:lnTo>
                  <a:lnTo>
                    <a:pt x="12491" y="6958"/>
                  </a:lnTo>
                  <a:lnTo>
                    <a:pt x="12442" y="6673"/>
                  </a:lnTo>
                  <a:lnTo>
                    <a:pt x="7393" y="7702"/>
                  </a:lnTo>
                  <a:lnTo>
                    <a:pt x="7393" y="7702"/>
                  </a:lnTo>
                  <a:lnTo>
                    <a:pt x="14600" y="199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26;p30">
            <a:extLst>
              <a:ext uri="{FF2B5EF4-FFF2-40B4-BE49-F238E27FC236}">
                <a16:creationId xmlns:a16="http://schemas.microsoft.com/office/drawing/2014/main" id="{A238E410-40C9-45AF-ACAA-9CA05DF3684A}"/>
              </a:ext>
            </a:extLst>
          </p:cNvPr>
          <p:cNvSpPr txBox="1">
            <a:spLocks/>
          </p:cNvSpPr>
          <p:nvPr/>
        </p:nvSpPr>
        <p:spPr>
          <a:xfrm>
            <a:off x="3701717" y="3732424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Font typeface="Oswald Regular"/>
              <a:buNone/>
              <a:defRPr sz="6000" b="0" i="0" u="none" strike="noStrike" cap="none">
                <a:solidFill>
                  <a:srgbClr val="FFC39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-US" sz="1800" b="1" dirty="0">
                <a:solidFill>
                  <a:schemeClr val="tx2"/>
                </a:solidFill>
                <a:latin typeface="Oswald"/>
                <a:ea typeface="Oswald"/>
                <a:cs typeface="Oswald"/>
                <a:sym typeface="Oswald"/>
              </a:rPr>
              <a:t>—BIKU.CO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0" animBg="1"/>
      <p:bldP spid="484" grpId="0"/>
      <p:bldP spid="25" grpId="0"/>
    </p:bldLst>
  </p:timing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435</Words>
  <Application>Microsoft Office PowerPoint</Application>
  <PresentationFormat>On-screen Show (16:9)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Advent Pro</vt:lpstr>
      <vt:lpstr>Arial</vt:lpstr>
      <vt:lpstr>Oswald Regular</vt:lpstr>
      <vt:lpstr>Barlow Condensed</vt:lpstr>
      <vt:lpstr>Oswald</vt:lpstr>
      <vt:lpstr>BenchNine</vt:lpstr>
      <vt:lpstr>Advent Pro Light</vt:lpstr>
      <vt:lpstr>E-learning presentation by Slidesgo</vt:lpstr>
      <vt:lpstr>DASHBORD</vt:lpstr>
      <vt:lpstr>TEAM BIKU.CO</vt:lpstr>
      <vt:lpstr>DATA YANG DIPERGUNAKAN</vt:lpstr>
      <vt:lpstr>DESKRIPSI PERUSAHAAN</vt:lpstr>
      <vt:lpstr>DATA YANG DIPERLUKAN</vt:lpstr>
      <vt:lpstr>KEY PERFORMANCE INDICATOR (KPI)</vt:lpstr>
      <vt:lpstr>BALANCE SCORECARD (BSC)</vt:lpstr>
      <vt:lpstr>—BIKU.CO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DASHBORD</dc:title>
  <dc:creator>Onastatia Sahartian</dc:creator>
  <cp:lastModifiedBy>Onastatia Sahartian</cp:lastModifiedBy>
  <cp:revision>29</cp:revision>
  <dcterms:modified xsi:type="dcterms:W3CDTF">2020-07-23T07:48:19Z</dcterms:modified>
</cp:coreProperties>
</file>