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9kCCE3zx/1t/wco8fLjc4gumZ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13b757772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ready 072022">
  <p:cSld name="CUSTOM_7_1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"/>
          <p:cNvSpPr txBox="1"/>
          <p:nvPr>
            <p:ph idx="1" type="subTitle"/>
          </p:nvPr>
        </p:nvSpPr>
        <p:spPr>
          <a:xfrm>
            <a:off x="457200" y="3685032"/>
            <a:ext cx="48942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/>
          <p:nvPr/>
        </p:nvSpPr>
        <p:spPr>
          <a:xfrm>
            <a:off x="8349575" y="4686175"/>
            <a:ext cx="512400" cy="2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6797550" y="4401650"/>
            <a:ext cx="1906800" cy="6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1792225"/>
            <a:ext cx="69036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" name="Google Shape;1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" y="152400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CUSTOM_7_1_1_1_1_1_1_1_1_1_1_1_1_1"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1536192"/>
            <a:ext cx="6153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1">
  <p:cSld name="CUSTOM_2_3_6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175" y="460250"/>
            <a:ext cx="82299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" name="Google Shape;19;p5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1">
  <p:cSld name="CUSTOM_7_1_1_1_1_1_1_1_1_1_1_1_1_1_1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1536192"/>
            <a:ext cx="6153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3" name="Google Shape;23;p6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3_1_1_1_1_1_1_1_1_1_2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Two columns">
  <p:cSld name="CUSTOM_2_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457175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4610125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b="0" i="0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8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Title &amp; Body_1 Col_Photo_Blue">
  <p:cSld name="CUSTOM_7_1_1_1_1_1_1_1_1_1_1_1_1_1_1_1_1"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5367525" y="1292575"/>
            <a:ext cx="3319200" cy="264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Place Image Here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457200"/>
            <a:ext cx="54591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457200" y="1536192"/>
            <a:ext cx="40782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8" name="Google Shape;38;p9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lain">
  <p:cSld name="CUSTOM_3_1_1_1_1_1_1_1_1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oogl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5822275" y="521550"/>
            <a:ext cx="2126400" cy="4100400"/>
          </a:xfrm>
          <a:prstGeom prst="rect">
            <a:avLst/>
          </a:prstGeom>
          <a:gradFill>
            <a:gsLst>
              <a:gs pos="0">
                <a:srgbClr val="E8F0FE"/>
              </a:gs>
              <a:gs pos="100000">
                <a:srgbClr val="4285F4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type="title"/>
          </p:nvPr>
        </p:nvSpPr>
        <p:spPr>
          <a:xfrm>
            <a:off x="622275" y="1599600"/>
            <a:ext cx="6903600" cy="1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/>
              <a:t>Machine Learning 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/>
              <a:t>with </a:t>
            </a:r>
            <a:r>
              <a:rPr lang="en" sz="3000">
                <a:solidFill>
                  <a:schemeClr val="accent1"/>
                </a:solidFill>
              </a:rPr>
              <a:t>Tensorflow</a:t>
            </a:r>
            <a:endParaRPr sz="3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>
                <a:solidFill>
                  <a:schemeClr val="accent1"/>
                </a:solidFill>
              </a:rPr>
              <a:t>Judul Project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Nama Kelompok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/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Title</a:t>
            </a:r>
            <a:endParaRPr sz="2100"/>
          </a:p>
        </p:txBody>
      </p:sp>
      <p:sp>
        <p:nvSpPr>
          <p:cNvPr id="54" name="Google Shape;54;g13b7577721b_0_0"/>
          <p:cNvSpPr txBox="1"/>
          <p:nvPr>
            <p:ph type="title"/>
          </p:nvPr>
        </p:nvSpPr>
        <p:spPr>
          <a:xfrm>
            <a:off x="558900" y="1545575"/>
            <a:ext cx="80052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Content</a:t>
            </a:r>
            <a:endParaRPr b="0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