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72"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BB7BE8-0FDE-DD4B-96B7-223F8035AF2F}" type="datetimeFigureOut">
              <a:rPr lang="id-ID" smtClean="0"/>
              <a:t>15/01/2020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72554F6-C67C-C543-99A8-40E746DF06DF}" type="slidenum">
              <a:rPr lang="id-ID" smtClean="0"/>
              <a:t>‹#›</a:t>
            </a:fld>
            <a:endParaRPr lang="id-ID"/>
          </a:p>
        </p:txBody>
      </p:sp>
    </p:spTree>
    <p:extLst>
      <p:ext uri="{BB962C8B-B14F-4D97-AF65-F5344CB8AC3E}">
        <p14:creationId xmlns:p14="http://schemas.microsoft.com/office/powerpoint/2010/main" val="1922448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B7BE8-0FDE-DD4B-96B7-223F8035AF2F}" type="datetimeFigureOut">
              <a:rPr lang="id-ID" smtClean="0"/>
              <a:t>15/01/2020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72554F6-C67C-C543-99A8-40E746DF06DF}" type="slidenum">
              <a:rPr lang="id-ID" smtClean="0"/>
              <a:t>‹#›</a:t>
            </a:fld>
            <a:endParaRPr lang="id-ID"/>
          </a:p>
        </p:txBody>
      </p:sp>
    </p:spTree>
    <p:extLst>
      <p:ext uri="{BB962C8B-B14F-4D97-AF65-F5344CB8AC3E}">
        <p14:creationId xmlns:p14="http://schemas.microsoft.com/office/powerpoint/2010/main" val="731963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B7BE8-0FDE-DD4B-96B7-223F8035AF2F}" type="datetimeFigureOut">
              <a:rPr lang="id-ID" smtClean="0"/>
              <a:t>15/01/2020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72554F6-C67C-C543-99A8-40E746DF06DF}" type="slidenum">
              <a:rPr lang="id-ID" smtClean="0"/>
              <a:t>‹#›</a:t>
            </a:fld>
            <a:endParaRPr lang="id-ID"/>
          </a:p>
        </p:txBody>
      </p:sp>
    </p:spTree>
    <p:extLst>
      <p:ext uri="{BB962C8B-B14F-4D97-AF65-F5344CB8AC3E}">
        <p14:creationId xmlns:p14="http://schemas.microsoft.com/office/powerpoint/2010/main" val="16975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B7BE8-0FDE-DD4B-96B7-223F8035AF2F}" type="datetimeFigureOut">
              <a:rPr lang="id-ID" smtClean="0"/>
              <a:t>15/01/2020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72554F6-C67C-C543-99A8-40E746DF06DF}" type="slidenum">
              <a:rPr lang="id-ID" smtClean="0"/>
              <a:t>‹#›</a:t>
            </a:fld>
            <a:endParaRPr lang="id-ID"/>
          </a:p>
        </p:txBody>
      </p:sp>
    </p:spTree>
    <p:extLst>
      <p:ext uri="{BB962C8B-B14F-4D97-AF65-F5344CB8AC3E}">
        <p14:creationId xmlns:p14="http://schemas.microsoft.com/office/powerpoint/2010/main" val="300948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BB7BE8-0FDE-DD4B-96B7-223F8035AF2F}" type="datetimeFigureOut">
              <a:rPr lang="id-ID" smtClean="0"/>
              <a:t>15/01/2020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72554F6-C67C-C543-99A8-40E746DF06DF}" type="slidenum">
              <a:rPr lang="id-ID" smtClean="0"/>
              <a:t>‹#›</a:t>
            </a:fld>
            <a:endParaRPr lang="id-ID"/>
          </a:p>
        </p:txBody>
      </p:sp>
    </p:spTree>
    <p:extLst>
      <p:ext uri="{BB962C8B-B14F-4D97-AF65-F5344CB8AC3E}">
        <p14:creationId xmlns:p14="http://schemas.microsoft.com/office/powerpoint/2010/main" val="3436145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BB7BE8-0FDE-DD4B-96B7-223F8035AF2F}" type="datetimeFigureOut">
              <a:rPr lang="id-ID" smtClean="0"/>
              <a:t>15/01/2020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72554F6-C67C-C543-99A8-40E746DF06DF}" type="slidenum">
              <a:rPr lang="id-ID" smtClean="0"/>
              <a:t>‹#›</a:t>
            </a:fld>
            <a:endParaRPr lang="id-ID"/>
          </a:p>
        </p:txBody>
      </p:sp>
    </p:spTree>
    <p:extLst>
      <p:ext uri="{BB962C8B-B14F-4D97-AF65-F5344CB8AC3E}">
        <p14:creationId xmlns:p14="http://schemas.microsoft.com/office/powerpoint/2010/main" val="4177106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BB7BE8-0FDE-DD4B-96B7-223F8035AF2F}" type="datetimeFigureOut">
              <a:rPr lang="id-ID" smtClean="0"/>
              <a:t>15/01/2020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72554F6-C67C-C543-99A8-40E746DF06DF}" type="slidenum">
              <a:rPr lang="id-ID" smtClean="0"/>
              <a:t>‹#›</a:t>
            </a:fld>
            <a:endParaRPr lang="id-ID"/>
          </a:p>
        </p:txBody>
      </p:sp>
    </p:spTree>
    <p:extLst>
      <p:ext uri="{BB962C8B-B14F-4D97-AF65-F5344CB8AC3E}">
        <p14:creationId xmlns:p14="http://schemas.microsoft.com/office/powerpoint/2010/main" val="428072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BB7BE8-0FDE-DD4B-96B7-223F8035AF2F}" type="datetimeFigureOut">
              <a:rPr lang="id-ID" smtClean="0"/>
              <a:t>15/01/2020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72554F6-C67C-C543-99A8-40E746DF06DF}" type="slidenum">
              <a:rPr lang="id-ID" smtClean="0"/>
              <a:t>‹#›</a:t>
            </a:fld>
            <a:endParaRPr lang="id-ID"/>
          </a:p>
        </p:txBody>
      </p:sp>
    </p:spTree>
    <p:extLst>
      <p:ext uri="{BB962C8B-B14F-4D97-AF65-F5344CB8AC3E}">
        <p14:creationId xmlns:p14="http://schemas.microsoft.com/office/powerpoint/2010/main" val="374113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BB7BE8-0FDE-DD4B-96B7-223F8035AF2F}" type="datetimeFigureOut">
              <a:rPr lang="id-ID" smtClean="0"/>
              <a:t>15/01/2020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72554F6-C67C-C543-99A8-40E746DF06DF}" type="slidenum">
              <a:rPr lang="id-ID" smtClean="0"/>
              <a:t>‹#›</a:t>
            </a:fld>
            <a:endParaRPr lang="id-ID"/>
          </a:p>
        </p:txBody>
      </p:sp>
    </p:spTree>
    <p:extLst>
      <p:ext uri="{BB962C8B-B14F-4D97-AF65-F5344CB8AC3E}">
        <p14:creationId xmlns:p14="http://schemas.microsoft.com/office/powerpoint/2010/main" val="93060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BB7BE8-0FDE-DD4B-96B7-223F8035AF2F}" type="datetimeFigureOut">
              <a:rPr lang="id-ID" smtClean="0"/>
              <a:t>15/01/2020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72554F6-C67C-C543-99A8-40E746DF06DF}" type="slidenum">
              <a:rPr lang="id-ID" smtClean="0"/>
              <a:t>‹#›</a:t>
            </a:fld>
            <a:endParaRPr lang="id-ID"/>
          </a:p>
        </p:txBody>
      </p:sp>
    </p:spTree>
    <p:extLst>
      <p:ext uri="{BB962C8B-B14F-4D97-AF65-F5344CB8AC3E}">
        <p14:creationId xmlns:p14="http://schemas.microsoft.com/office/powerpoint/2010/main" val="2991550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BB7BE8-0FDE-DD4B-96B7-223F8035AF2F}" type="datetimeFigureOut">
              <a:rPr lang="id-ID" smtClean="0"/>
              <a:t>15/01/2020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72554F6-C67C-C543-99A8-40E746DF06DF}" type="slidenum">
              <a:rPr lang="id-ID" smtClean="0"/>
              <a:t>‹#›</a:t>
            </a:fld>
            <a:endParaRPr lang="id-ID"/>
          </a:p>
        </p:txBody>
      </p:sp>
    </p:spTree>
    <p:extLst>
      <p:ext uri="{BB962C8B-B14F-4D97-AF65-F5344CB8AC3E}">
        <p14:creationId xmlns:p14="http://schemas.microsoft.com/office/powerpoint/2010/main" val="44824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BB7BE8-0FDE-DD4B-96B7-223F8035AF2F}" type="datetimeFigureOut">
              <a:rPr lang="id-ID" smtClean="0"/>
              <a:t>15/01/2020</a:t>
            </a:fld>
            <a:endParaRPr lang="id-ID"/>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554F6-C67C-C543-99A8-40E746DF06DF}" type="slidenum">
              <a:rPr lang="id-ID" smtClean="0"/>
              <a:t>‹#›</a:t>
            </a:fld>
            <a:endParaRPr lang="id-ID"/>
          </a:p>
        </p:txBody>
      </p:sp>
    </p:spTree>
    <p:extLst>
      <p:ext uri="{BB962C8B-B14F-4D97-AF65-F5344CB8AC3E}">
        <p14:creationId xmlns:p14="http://schemas.microsoft.com/office/powerpoint/2010/main" val="674015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9B8CD2D-3C8D-EE49-8B7A-43DDBD758ABF}"/>
              </a:ext>
            </a:extLst>
          </p:cNvPr>
          <p:cNvSpPr>
            <a:spLocks noGrp="1"/>
          </p:cNvSpPr>
          <p:nvPr>
            <p:ph type="ctrTitle"/>
          </p:nvPr>
        </p:nvSpPr>
        <p:spPr>
          <a:xfrm>
            <a:off x="914400" y="533401"/>
            <a:ext cx="10363200" cy="914400"/>
          </a:xfrm>
        </p:spPr>
        <p:txBody>
          <a:bodyPr/>
          <a:lstStyle/>
          <a:p>
            <a:endParaRPr lang="id-ID" dirty="0"/>
          </a:p>
        </p:txBody>
      </p:sp>
      <p:sp>
        <p:nvSpPr>
          <p:cNvPr id="3" name="Subjudul 2">
            <a:extLst>
              <a:ext uri="{FF2B5EF4-FFF2-40B4-BE49-F238E27FC236}">
                <a16:creationId xmlns="" xmlns:a16="http://schemas.microsoft.com/office/drawing/2014/main" id="{F34E160F-061C-AB45-A9B7-824ECB6BFF6A}"/>
              </a:ext>
            </a:extLst>
          </p:cNvPr>
          <p:cNvSpPr>
            <a:spLocks noGrp="1"/>
          </p:cNvSpPr>
          <p:nvPr>
            <p:ph type="subTitle" idx="1"/>
          </p:nvPr>
        </p:nvSpPr>
        <p:spPr>
          <a:xfrm>
            <a:off x="1905000" y="4419600"/>
            <a:ext cx="8534400" cy="1752600"/>
          </a:xfrm>
        </p:spPr>
        <p:txBody>
          <a:bodyPr/>
          <a:lstStyle/>
          <a:p>
            <a:endParaRPr lang="id-ID"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8003" y="1600200"/>
            <a:ext cx="2243138" cy="224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618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Tampungan Konten 2">
            <a:extLst>
              <a:ext uri="{FF2B5EF4-FFF2-40B4-BE49-F238E27FC236}">
                <a16:creationId xmlns="" xmlns:a16="http://schemas.microsoft.com/office/drawing/2014/main" id="{807C0E58-1EED-EC45-9AE5-73195787D856}"/>
              </a:ext>
            </a:extLst>
          </p:cNvPr>
          <p:cNvSpPr>
            <a:spLocks noGrp="1"/>
          </p:cNvSpPr>
          <p:nvPr>
            <p:ph idx="1"/>
          </p:nvPr>
        </p:nvSpPr>
        <p:spPr>
          <a:xfrm>
            <a:off x="304800" y="304800"/>
            <a:ext cx="11201400" cy="6248400"/>
          </a:xfrm>
        </p:spPr>
        <p:txBody>
          <a:bodyPr>
            <a:normAutofit/>
          </a:bodyPr>
          <a:lstStyle/>
          <a:p>
            <a:pPr lvl="0"/>
            <a:r>
              <a:rPr lang="id-ID" sz="24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1.uang adalah segala sesuatu yang dapat digunakan sebagai alat tukar. Alat tukar sendiri dalam ekonomi memiliki makna segala sesuatu yang diterima oleh masyarakat secara luas sebagai alat pembayaran dalam proses pertukaran barang dan jasa.</a:t>
            </a:r>
          </a:p>
          <a:p>
            <a:r>
              <a:rPr lang="id-ID" sz="24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       ☆Definisi uang menurut ilmu ekonomi klasik (tradisional)</a:t>
            </a:r>
          </a:p>
          <a:p>
            <a:r>
              <a:rPr lang="id-ID" sz="24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Sebagai segala macam benda yang dapat dimanfaatkan menjadi alat tukar dengan syarat benda tersebut diterima oleh masyarakat umum disuatu wilayah.</a:t>
            </a:r>
          </a:p>
          <a:p>
            <a:r>
              <a:rPr lang="id-ID" sz="24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        ☆Definisi uang menurut ilmu ekonomi modern</a:t>
            </a:r>
          </a:p>
          <a:p>
            <a:r>
              <a:rPr lang="id-ID" sz="24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Merupakan segala sesuatu berwujud benda yang diterima secara umum sebagai alat pembayaran transaksi jual beli atad barang/jasa serta kekayaan/aset berharga lainnya dan sekaligus sebagai alat pembayaran utama</a:t>
            </a:r>
            <a:r>
              <a:rPr lang="id-ID" sz="2400" dirty="0" smtClean="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id-ID" sz="24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190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Rectangle 1"/>
          <p:cNvSpPr/>
          <p:nvPr/>
        </p:nvSpPr>
        <p:spPr>
          <a:xfrm>
            <a:off x="838200" y="609600"/>
            <a:ext cx="10210800" cy="2308324"/>
          </a:xfrm>
          <a:prstGeom prst="rect">
            <a:avLst/>
          </a:prstGeom>
        </p:spPr>
        <p:txBody>
          <a:bodyPr wrap="square">
            <a:spAutoFit/>
          </a:bodyPr>
          <a:lstStyle/>
          <a:p>
            <a:r>
              <a:rPr lang="en-US" dirty="0">
                <a:latin typeface="Arial Narrow" pitchFamily="34" charset="0"/>
              </a:rPr>
              <a:t>2.Fungsi </a:t>
            </a:r>
            <a:r>
              <a:rPr lang="en-US" dirty="0" err="1">
                <a:latin typeface="Arial Narrow" pitchFamily="34" charset="0"/>
              </a:rPr>
              <a:t>asli</a:t>
            </a:r>
            <a:r>
              <a:rPr lang="en-US" dirty="0">
                <a:latin typeface="Arial Narrow" pitchFamily="34" charset="0"/>
              </a:rPr>
              <a:t> </a:t>
            </a:r>
            <a:r>
              <a:rPr lang="en-US" dirty="0" err="1">
                <a:latin typeface="Arial Narrow" pitchFamily="34" charset="0"/>
              </a:rPr>
              <a:t>uang</a:t>
            </a:r>
            <a:endParaRPr lang="en-US" dirty="0">
              <a:latin typeface="Arial Narrow" pitchFamily="34" charset="0"/>
            </a:endParaRPr>
          </a:p>
          <a:p>
            <a:r>
              <a:rPr lang="en-US" dirty="0" err="1">
                <a:latin typeface="Arial Narrow" pitchFamily="34" charset="0"/>
              </a:rPr>
              <a:t>A.Sebagai</a:t>
            </a:r>
            <a:r>
              <a:rPr lang="en-US" dirty="0">
                <a:latin typeface="Arial Narrow" pitchFamily="34" charset="0"/>
              </a:rPr>
              <a:t> </a:t>
            </a:r>
            <a:r>
              <a:rPr lang="en-US" dirty="0" err="1">
                <a:latin typeface="Arial Narrow" pitchFamily="34" charset="0"/>
              </a:rPr>
              <a:t>alat</a:t>
            </a:r>
            <a:r>
              <a:rPr lang="en-US" dirty="0">
                <a:latin typeface="Arial Narrow" pitchFamily="34" charset="0"/>
              </a:rPr>
              <a:t> </a:t>
            </a:r>
            <a:r>
              <a:rPr lang="en-US" dirty="0" err="1">
                <a:latin typeface="Arial Narrow" pitchFamily="34" charset="0"/>
              </a:rPr>
              <a:t>tukar</a:t>
            </a:r>
            <a:r>
              <a:rPr lang="en-US" dirty="0">
                <a:latin typeface="Arial Narrow" pitchFamily="34" charset="0"/>
              </a:rPr>
              <a:t> (medium of exchange). Orang </a:t>
            </a:r>
            <a:r>
              <a:rPr lang="en-US" dirty="0" err="1">
                <a:latin typeface="Arial Narrow" pitchFamily="34" charset="0"/>
              </a:rPr>
              <a:t>tak</a:t>
            </a:r>
            <a:r>
              <a:rPr lang="en-US" dirty="0">
                <a:latin typeface="Arial Narrow" pitchFamily="34" charset="0"/>
              </a:rPr>
              <a:t> </a:t>
            </a:r>
            <a:r>
              <a:rPr lang="en-US" dirty="0" err="1">
                <a:latin typeface="Arial Narrow" pitchFamily="34" charset="0"/>
              </a:rPr>
              <a:t>lagi</a:t>
            </a:r>
            <a:r>
              <a:rPr lang="en-US" dirty="0">
                <a:latin typeface="Arial Narrow" pitchFamily="34" charset="0"/>
              </a:rPr>
              <a:t> </a:t>
            </a:r>
            <a:r>
              <a:rPr lang="en-US" dirty="0" err="1">
                <a:latin typeface="Arial Narrow" pitchFamily="34" charset="0"/>
              </a:rPr>
              <a:t>kesulitan</a:t>
            </a:r>
            <a:r>
              <a:rPr lang="en-US" dirty="0">
                <a:latin typeface="Arial Narrow" pitchFamily="34" charset="0"/>
              </a:rPr>
              <a:t> </a:t>
            </a:r>
            <a:r>
              <a:rPr lang="en-US" dirty="0" err="1">
                <a:latin typeface="Arial Narrow" pitchFamily="34" charset="0"/>
              </a:rPr>
              <a:t>untuk</a:t>
            </a:r>
            <a:r>
              <a:rPr lang="en-US" dirty="0">
                <a:latin typeface="Arial Narrow" pitchFamily="34" charset="0"/>
              </a:rPr>
              <a:t> </a:t>
            </a:r>
            <a:r>
              <a:rPr lang="en-US" dirty="0" err="1">
                <a:latin typeface="Arial Narrow" pitchFamily="34" charset="0"/>
              </a:rPr>
              <a:t>melakukan</a:t>
            </a:r>
            <a:r>
              <a:rPr lang="en-US" dirty="0">
                <a:latin typeface="Arial Narrow" pitchFamily="34" charset="0"/>
              </a:rPr>
              <a:t> </a:t>
            </a:r>
            <a:r>
              <a:rPr lang="en-US" dirty="0" err="1">
                <a:latin typeface="Arial Narrow" pitchFamily="34" charset="0"/>
              </a:rPr>
              <a:t>pertukaran</a:t>
            </a:r>
            <a:endParaRPr lang="en-US" dirty="0">
              <a:latin typeface="Arial Narrow" pitchFamily="34" charset="0"/>
            </a:endParaRPr>
          </a:p>
          <a:p>
            <a:r>
              <a:rPr lang="en-US" dirty="0" err="1">
                <a:latin typeface="Arial Narrow" pitchFamily="34" charset="0"/>
              </a:rPr>
              <a:t>B.Sebagai</a:t>
            </a:r>
            <a:r>
              <a:rPr lang="en-US" dirty="0">
                <a:latin typeface="Arial Narrow" pitchFamily="34" charset="0"/>
              </a:rPr>
              <a:t> </a:t>
            </a:r>
            <a:r>
              <a:rPr lang="en-US" dirty="0" err="1">
                <a:latin typeface="Arial Narrow" pitchFamily="34" charset="0"/>
              </a:rPr>
              <a:t>satuan</a:t>
            </a:r>
            <a:r>
              <a:rPr lang="en-US" dirty="0">
                <a:latin typeface="Arial Narrow" pitchFamily="34" charset="0"/>
              </a:rPr>
              <a:t> </a:t>
            </a:r>
            <a:r>
              <a:rPr lang="en-US" dirty="0" err="1">
                <a:latin typeface="Arial Narrow" pitchFamily="34" charset="0"/>
              </a:rPr>
              <a:t>hitung</a:t>
            </a:r>
            <a:r>
              <a:rPr lang="en-US" dirty="0">
                <a:latin typeface="Arial Narrow" pitchFamily="34" charset="0"/>
              </a:rPr>
              <a:t> (unit of account). </a:t>
            </a:r>
            <a:r>
              <a:rPr lang="en-US" dirty="0" err="1">
                <a:latin typeface="Arial Narrow" pitchFamily="34" charset="0"/>
              </a:rPr>
              <a:t>Uang</a:t>
            </a:r>
            <a:r>
              <a:rPr lang="en-US" dirty="0">
                <a:latin typeface="Arial Narrow" pitchFamily="34" charset="0"/>
              </a:rPr>
              <a:t> </a:t>
            </a:r>
            <a:r>
              <a:rPr lang="en-US" dirty="0" err="1">
                <a:latin typeface="Arial Narrow" pitchFamily="34" charset="0"/>
              </a:rPr>
              <a:t>menunjukkan</a:t>
            </a:r>
            <a:r>
              <a:rPr lang="en-US" dirty="0">
                <a:latin typeface="Arial Narrow" pitchFamily="34" charset="0"/>
              </a:rPr>
              <a:t> </a:t>
            </a:r>
            <a:r>
              <a:rPr lang="en-US" dirty="0" err="1">
                <a:latin typeface="Arial Narrow" pitchFamily="34" charset="0"/>
              </a:rPr>
              <a:t>nilai</a:t>
            </a:r>
            <a:r>
              <a:rPr lang="en-US" dirty="0">
                <a:latin typeface="Arial Narrow" pitchFamily="34" charset="0"/>
              </a:rPr>
              <a:t> </a:t>
            </a:r>
            <a:r>
              <a:rPr lang="en-US" dirty="0" err="1">
                <a:latin typeface="Arial Narrow" pitchFamily="34" charset="0"/>
              </a:rPr>
              <a:t>suatu</a:t>
            </a:r>
            <a:r>
              <a:rPr lang="en-US" dirty="0">
                <a:latin typeface="Arial Narrow" pitchFamily="34" charset="0"/>
              </a:rPr>
              <a:t> </a:t>
            </a:r>
            <a:r>
              <a:rPr lang="en-US" dirty="0" err="1">
                <a:latin typeface="Arial Narrow" pitchFamily="34" charset="0"/>
              </a:rPr>
              <a:t>barang</a:t>
            </a:r>
            <a:r>
              <a:rPr lang="en-US" dirty="0">
                <a:latin typeface="Arial Narrow" pitchFamily="34" charset="0"/>
              </a:rPr>
              <a:t> </a:t>
            </a:r>
            <a:r>
              <a:rPr lang="en-US" dirty="0" err="1">
                <a:latin typeface="Arial Narrow" pitchFamily="34" charset="0"/>
              </a:rPr>
              <a:t>dan</a:t>
            </a:r>
            <a:r>
              <a:rPr lang="en-US" dirty="0">
                <a:latin typeface="Arial Narrow" pitchFamily="34" charset="0"/>
              </a:rPr>
              <a:t> </a:t>
            </a:r>
            <a:r>
              <a:rPr lang="en-US" dirty="0" err="1">
                <a:latin typeface="Arial Narrow" pitchFamily="34" charset="0"/>
              </a:rPr>
              <a:t>jasa</a:t>
            </a:r>
            <a:r>
              <a:rPr lang="en-US" dirty="0">
                <a:latin typeface="Arial Narrow" pitchFamily="34" charset="0"/>
              </a:rPr>
              <a:t> yang </a:t>
            </a:r>
            <a:r>
              <a:rPr lang="en-US" dirty="0" err="1">
                <a:latin typeface="Arial Narrow" pitchFamily="34" charset="0"/>
              </a:rPr>
              <a:t>diperjualbelikan</a:t>
            </a:r>
            <a:r>
              <a:rPr lang="en-US" dirty="0">
                <a:latin typeface="Arial Narrow" pitchFamily="34" charset="0"/>
              </a:rPr>
              <a:t>, </a:t>
            </a:r>
            <a:r>
              <a:rPr lang="en-US" dirty="0" err="1">
                <a:latin typeface="Arial Narrow" pitchFamily="34" charset="0"/>
              </a:rPr>
              <a:t>besarnya</a:t>
            </a:r>
            <a:r>
              <a:rPr lang="en-US" dirty="0">
                <a:latin typeface="Arial Narrow" pitchFamily="34" charset="0"/>
              </a:rPr>
              <a:t> </a:t>
            </a:r>
            <a:r>
              <a:rPr lang="en-US" dirty="0" err="1">
                <a:latin typeface="Arial Narrow" pitchFamily="34" charset="0"/>
              </a:rPr>
              <a:t>kekayaan</a:t>
            </a:r>
            <a:r>
              <a:rPr lang="en-US" dirty="0">
                <a:latin typeface="Arial Narrow" pitchFamily="34" charset="0"/>
              </a:rPr>
              <a:t>, </a:t>
            </a:r>
            <a:r>
              <a:rPr lang="en-US" dirty="0" err="1">
                <a:latin typeface="Arial Narrow" pitchFamily="34" charset="0"/>
              </a:rPr>
              <a:t>dan</a:t>
            </a:r>
            <a:r>
              <a:rPr lang="en-US" dirty="0">
                <a:latin typeface="Arial Narrow" pitchFamily="34" charset="0"/>
              </a:rPr>
              <a:t> </a:t>
            </a:r>
            <a:r>
              <a:rPr lang="en-US" dirty="0" err="1">
                <a:latin typeface="Arial Narrow" pitchFamily="34" charset="0"/>
              </a:rPr>
              <a:t>juga</a:t>
            </a:r>
            <a:r>
              <a:rPr lang="en-US" dirty="0">
                <a:latin typeface="Arial Narrow" pitchFamily="34" charset="0"/>
              </a:rPr>
              <a:t> </a:t>
            </a:r>
            <a:r>
              <a:rPr lang="en-US" dirty="0" err="1">
                <a:latin typeface="Arial Narrow" pitchFamily="34" charset="0"/>
              </a:rPr>
              <a:t>menghitung</a:t>
            </a:r>
            <a:r>
              <a:rPr lang="en-US" dirty="0">
                <a:latin typeface="Arial Narrow" pitchFamily="34" charset="0"/>
              </a:rPr>
              <a:t> </a:t>
            </a:r>
            <a:r>
              <a:rPr lang="en-US" dirty="0" err="1">
                <a:latin typeface="Arial Narrow" pitchFamily="34" charset="0"/>
              </a:rPr>
              <a:t>besar</a:t>
            </a:r>
            <a:r>
              <a:rPr lang="en-US" dirty="0">
                <a:latin typeface="Arial Narrow" pitchFamily="34" charset="0"/>
              </a:rPr>
              <a:t> </a:t>
            </a:r>
            <a:r>
              <a:rPr lang="en-US" dirty="0" err="1">
                <a:latin typeface="Arial Narrow" pitchFamily="34" charset="0"/>
              </a:rPr>
              <a:t>kecilnya</a:t>
            </a:r>
            <a:r>
              <a:rPr lang="en-US" dirty="0">
                <a:latin typeface="Arial Narrow" pitchFamily="34" charset="0"/>
              </a:rPr>
              <a:t> </a:t>
            </a:r>
            <a:r>
              <a:rPr lang="en-US" dirty="0" err="1">
                <a:latin typeface="Arial Narrow" pitchFamily="34" charset="0"/>
              </a:rPr>
              <a:t>pinjaman</a:t>
            </a:r>
            <a:r>
              <a:rPr lang="en-US" dirty="0">
                <a:latin typeface="Arial Narrow" pitchFamily="34" charset="0"/>
              </a:rPr>
              <a:t>.</a:t>
            </a:r>
          </a:p>
          <a:p>
            <a:r>
              <a:rPr lang="en-US" dirty="0" err="1">
                <a:latin typeface="Arial Narrow" pitchFamily="34" charset="0"/>
              </a:rPr>
              <a:t>C.Sebagai</a:t>
            </a:r>
            <a:r>
              <a:rPr lang="en-US" dirty="0">
                <a:latin typeface="Arial Narrow" pitchFamily="34" charset="0"/>
              </a:rPr>
              <a:t> </a:t>
            </a:r>
            <a:r>
              <a:rPr lang="en-US" dirty="0" err="1">
                <a:latin typeface="Arial Narrow" pitchFamily="34" charset="0"/>
              </a:rPr>
              <a:t>penyimpan</a:t>
            </a:r>
            <a:r>
              <a:rPr lang="en-US" dirty="0">
                <a:latin typeface="Arial Narrow" pitchFamily="34" charset="0"/>
              </a:rPr>
              <a:t> </a:t>
            </a:r>
            <a:r>
              <a:rPr lang="en-US" dirty="0" err="1">
                <a:latin typeface="Arial Narrow" pitchFamily="34" charset="0"/>
              </a:rPr>
              <a:t>nilai</a:t>
            </a:r>
            <a:r>
              <a:rPr lang="en-US" dirty="0">
                <a:latin typeface="Arial Narrow" pitchFamily="34" charset="0"/>
              </a:rPr>
              <a:t> (</a:t>
            </a:r>
            <a:r>
              <a:rPr lang="en-US" dirty="0" err="1">
                <a:latin typeface="Arial Narrow" pitchFamily="34" charset="0"/>
              </a:rPr>
              <a:t>valuta</a:t>
            </a:r>
            <a:r>
              <a:rPr lang="en-US" dirty="0">
                <a:latin typeface="Arial Narrow" pitchFamily="34" charset="0"/>
              </a:rPr>
              <a:t>). </a:t>
            </a:r>
            <a:r>
              <a:rPr lang="en-US" dirty="0" err="1">
                <a:latin typeface="Arial Narrow" pitchFamily="34" charset="0"/>
              </a:rPr>
              <a:t>Keunikan</a:t>
            </a:r>
            <a:r>
              <a:rPr lang="en-US" dirty="0">
                <a:latin typeface="Arial Narrow" pitchFamily="34" charset="0"/>
              </a:rPr>
              <a:t> </a:t>
            </a:r>
            <a:r>
              <a:rPr lang="en-US" dirty="0" err="1">
                <a:latin typeface="Arial Narrow" pitchFamily="34" charset="0"/>
              </a:rPr>
              <a:t>dari</a:t>
            </a:r>
            <a:r>
              <a:rPr lang="en-US" dirty="0">
                <a:latin typeface="Arial Narrow" pitchFamily="34" charset="0"/>
              </a:rPr>
              <a:t> </a:t>
            </a:r>
            <a:r>
              <a:rPr lang="en-US" dirty="0" err="1">
                <a:latin typeface="Arial Narrow" pitchFamily="34" charset="0"/>
              </a:rPr>
              <a:t>fungsi</a:t>
            </a:r>
            <a:r>
              <a:rPr lang="en-US" dirty="0">
                <a:latin typeface="Arial Narrow" pitchFamily="34" charset="0"/>
              </a:rPr>
              <a:t> </a:t>
            </a:r>
            <a:r>
              <a:rPr lang="en-US" dirty="0" err="1">
                <a:latin typeface="Arial Narrow" pitchFamily="34" charset="0"/>
              </a:rPr>
              <a:t>ini</a:t>
            </a:r>
            <a:r>
              <a:rPr lang="en-US" dirty="0">
                <a:latin typeface="Arial Narrow" pitchFamily="34" charset="0"/>
              </a:rPr>
              <a:t> </a:t>
            </a:r>
            <a:r>
              <a:rPr lang="en-US" dirty="0" err="1">
                <a:latin typeface="Arial Narrow" pitchFamily="34" charset="0"/>
              </a:rPr>
              <a:t>adalah</a:t>
            </a:r>
            <a:r>
              <a:rPr lang="en-US" dirty="0">
                <a:latin typeface="Arial Narrow" pitchFamily="34" charset="0"/>
              </a:rPr>
              <a:t> </a:t>
            </a:r>
            <a:r>
              <a:rPr lang="en-US" dirty="0" err="1">
                <a:latin typeface="Arial Narrow" pitchFamily="34" charset="0"/>
              </a:rPr>
              <a:t>uang</a:t>
            </a:r>
            <a:r>
              <a:rPr lang="en-US" dirty="0">
                <a:latin typeface="Arial Narrow" pitchFamily="34" charset="0"/>
              </a:rPr>
              <a:t> </a:t>
            </a:r>
            <a:r>
              <a:rPr lang="en-US" dirty="0" err="1">
                <a:latin typeface="Arial Narrow" pitchFamily="34" charset="0"/>
              </a:rPr>
              <a:t>dapat</a:t>
            </a:r>
            <a:r>
              <a:rPr lang="en-US" dirty="0">
                <a:latin typeface="Arial Narrow" pitchFamily="34" charset="0"/>
              </a:rPr>
              <a:t> </a:t>
            </a:r>
            <a:r>
              <a:rPr lang="en-US" dirty="0" err="1">
                <a:latin typeface="Arial Narrow" pitchFamily="34" charset="0"/>
              </a:rPr>
              <a:t>mengalihkan</a:t>
            </a:r>
            <a:r>
              <a:rPr lang="en-US" dirty="0">
                <a:latin typeface="Arial Narrow" pitchFamily="34" charset="0"/>
              </a:rPr>
              <a:t> </a:t>
            </a:r>
            <a:r>
              <a:rPr lang="en-US" dirty="0" err="1">
                <a:latin typeface="Arial Narrow" pitchFamily="34" charset="0"/>
              </a:rPr>
              <a:t>daya</a:t>
            </a:r>
            <a:r>
              <a:rPr lang="en-US" dirty="0">
                <a:latin typeface="Arial Narrow" pitchFamily="34" charset="0"/>
              </a:rPr>
              <a:t> </a:t>
            </a:r>
            <a:r>
              <a:rPr lang="en-US" dirty="0" err="1">
                <a:latin typeface="Arial Narrow" pitchFamily="34" charset="0"/>
              </a:rPr>
              <a:t>beli</a:t>
            </a:r>
            <a:r>
              <a:rPr lang="en-US" dirty="0">
                <a:latin typeface="Arial Narrow" pitchFamily="34" charset="0"/>
              </a:rPr>
              <a:t> </a:t>
            </a:r>
            <a:r>
              <a:rPr lang="en-US" dirty="0" err="1">
                <a:latin typeface="Arial Narrow" pitchFamily="34" charset="0"/>
              </a:rPr>
              <a:t>dari</a:t>
            </a:r>
            <a:r>
              <a:rPr lang="en-US" dirty="0">
                <a:latin typeface="Arial Narrow" pitchFamily="34" charset="0"/>
              </a:rPr>
              <a:t> </a:t>
            </a:r>
            <a:r>
              <a:rPr lang="en-US" dirty="0" err="1">
                <a:latin typeface="Arial Narrow" pitchFamily="34" charset="0"/>
              </a:rPr>
              <a:t>masa</a:t>
            </a:r>
            <a:r>
              <a:rPr lang="en-US" dirty="0">
                <a:latin typeface="Arial Narrow" pitchFamily="34" charset="0"/>
              </a:rPr>
              <a:t> </a:t>
            </a:r>
            <a:r>
              <a:rPr lang="en-US" dirty="0" err="1">
                <a:latin typeface="Arial Narrow" pitchFamily="34" charset="0"/>
              </a:rPr>
              <a:t>kini</a:t>
            </a:r>
            <a:r>
              <a:rPr lang="en-US" dirty="0">
                <a:latin typeface="Arial Narrow" pitchFamily="34" charset="0"/>
              </a:rPr>
              <a:t> </a:t>
            </a:r>
            <a:r>
              <a:rPr lang="en-US" dirty="0" err="1">
                <a:latin typeface="Arial Narrow" pitchFamily="34" charset="0"/>
              </a:rPr>
              <a:t>ke</a:t>
            </a:r>
            <a:r>
              <a:rPr lang="en-US" dirty="0">
                <a:latin typeface="Arial Narrow" pitchFamily="34" charset="0"/>
              </a:rPr>
              <a:t> </a:t>
            </a:r>
            <a:r>
              <a:rPr lang="en-US" dirty="0" err="1">
                <a:latin typeface="Arial Narrow" pitchFamily="34" charset="0"/>
              </a:rPr>
              <a:t>masa</a:t>
            </a:r>
            <a:r>
              <a:rPr lang="en-US" dirty="0">
                <a:latin typeface="Arial Narrow" pitchFamily="34" charset="0"/>
              </a:rPr>
              <a:t> </a:t>
            </a:r>
            <a:r>
              <a:rPr lang="en-US" dirty="0" err="1">
                <a:latin typeface="Arial Narrow" pitchFamily="34" charset="0"/>
              </a:rPr>
              <a:t>mendatang</a:t>
            </a:r>
            <a:r>
              <a:rPr lang="en-US" dirty="0">
                <a:latin typeface="Arial Narrow" pitchFamily="34" charset="0"/>
              </a:rPr>
              <a:t>.</a:t>
            </a:r>
          </a:p>
          <a:p>
            <a:r>
              <a:rPr lang="en-US" dirty="0" err="1">
                <a:latin typeface="Arial Narrow" pitchFamily="34" charset="0"/>
              </a:rPr>
              <a:t>D.Sebagai</a:t>
            </a:r>
            <a:r>
              <a:rPr lang="en-US" dirty="0">
                <a:latin typeface="Arial Narrow" pitchFamily="34" charset="0"/>
              </a:rPr>
              <a:t> </a:t>
            </a:r>
            <a:r>
              <a:rPr lang="en-US" dirty="0" err="1">
                <a:latin typeface="Arial Narrow" pitchFamily="34" charset="0"/>
              </a:rPr>
              <a:t>alat</a:t>
            </a:r>
            <a:r>
              <a:rPr lang="en-US" dirty="0">
                <a:latin typeface="Arial Narrow" pitchFamily="34" charset="0"/>
              </a:rPr>
              <a:t> </a:t>
            </a:r>
            <a:r>
              <a:rPr lang="en-US" dirty="0" err="1">
                <a:latin typeface="Arial Narrow" pitchFamily="34" charset="0"/>
              </a:rPr>
              <a:t>pembayaran</a:t>
            </a:r>
            <a:r>
              <a:rPr lang="en-US" dirty="0">
                <a:latin typeface="Arial Narrow" pitchFamily="34" charset="0"/>
              </a:rPr>
              <a:t> (means of payment), </a:t>
            </a:r>
            <a:r>
              <a:rPr lang="en-US" dirty="0" err="1">
                <a:latin typeface="Arial Narrow" pitchFamily="34" charset="0"/>
              </a:rPr>
              <a:t>Guna</a:t>
            </a:r>
            <a:r>
              <a:rPr lang="en-US" dirty="0">
                <a:latin typeface="Arial Narrow" pitchFamily="34" charset="0"/>
              </a:rPr>
              <a:t> </a:t>
            </a:r>
            <a:r>
              <a:rPr lang="en-US" dirty="0" err="1">
                <a:latin typeface="Arial Narrow" pitchFamily="34" charset="0"/>
              </a:rPr>
              <a:t>mempermudah</a:t>
            </a:r>
            <a:r>
              <a:rPr lang="en-US" dirty="0">
                <a:latin typeface="Arial Narrow" pitchFamily="34" charset="0"/>
              </a:rPr>
              <a:t> </a:t>
            </a:r>
            <a:r>
              <a:rPr lang="en-US" dirty="0" err="1">
                <a:latin typeface="Arial Narrow" pitchFamily="34" charset="0"/>
              </a:rPr>
              <a:t>dalam</a:t>
            </a:r>
            <a:r>
              <a:rPr lang="en-US" dirty="0">
                <a:latin typeface="Arial Narrow" pitchFamily="34" charset="0"/>
              </a:rPr>
              <a:t> </a:t>
            </a:r>
            <a:r>
              <a:rPr lang="en-US" dirty="0" err="1">
                <a:latin typeface="Arial Narrow" pitchFamily="34" charset="0"/>
              </a:rPr>
              <a:t>mendapatkan</a:t>
            </a:r>
            <a:r>
              <a:rPr lang="en-US" dirty="0">
                <a:latin typeface="Arial Narrow" pitchFamily="34" charset="0"/>
              </a:rPr>
              <a:t> </a:t>
            </a:r>
            <a:r>
              <a:rPr lang="en-US" dirty="0" err="1">
                <a:latin typeface="Arial Narrow" pitchFamily="34" charset="0"/>
              </a:rPr>
              <a:t>barang</a:t>
            </a:r>
            <a:r>
              <a:rPr lang="en-US" dirty="0">
                <a:latin typeface="Arial Narrow" pitchFamily="34" charset="0"/>
              </a:rPr>
              <a:t> </a:t>
            </a:r>
            <a:r>
              <a:rPr lang="en-US" dirty="0" err="1">
                <a:latin typeface="Arial Narrow" pitchFamily="34" charset="0"/>
              </a:rPr>
              <a:t>dan</a:t>
            </a:r>
            <a:r>
              <a:rPr lang="en-US" dirty="0">
                <a:latin typeface="Arial Narrow" pitchFamily="34" charset="0"/>
              </a:rPr>
              <a:t> </a:t>
            </a:r>
            <a:r>
              <a:rPr lang="en-US" dirty="0" err="1">
                <a:latin typeface="Arial Narrow" pitchFamily="34" charset="0"/>
              </a:rPr>
              <a:t>jasa</a:t>
            </a:r>
            <a:r>
              <a:rPr lang="en-US" dirty="0">
                <a:latin typeface="Arial Narrow" pitchFamily="34" charset="0"/>
              </a:rPr>
              <a:t> yang </a:t>
            </a:r>
            <a:r>
              <a:rPr lang="en-US" dirty="0" err="1">
                <a:latin typeface="Arial Narrow" pitchFamily="34" charset="0"/>
              </a:rPr>
              <a:t>diperlukan</a:t>
            </a:r>
            <a:r>
              <a:rPr lang="en-US" dirty="0">
                <a:latin typeface="Arial Narrow" pitchFamily="34" charset="0"/>
              </a:rPr>
              <a:t>, </a:t>
            </a:r>
            <a:r>
              <a:rPr lang="en-US" dirty="0" err="1">
                <a:latin typeface="Arial Narrow" pitchFamily="34" charset="0"/>
              </a:rPr>
              <a:t>manusia</a:t>
            </a:r>
            <a:r>
              <a:rPr lang="en-US" dirty="0">
                <a:latin typeface="Arial Narrow" pitchFamily="34" charset="0"/>
              </a:rPr>
              <a:t> </a:t>
            </a:r>
            <a:r>
              <a:rPr lang="en-US" dirty="0" err="1">
                <a:latin typeface="Arial Narrow" pitchFamily="34" charset="0"/>
              </a:rPr>
              <a:t>memerlukan</a:t>
            </a:r>
            <a:r>
              <a:rPr lang="en-US" dirty="0">
                <a:latin typeface="Arial Narrow" pitchFamily="34" charset="0"/>
              </a:rPr>
              <a:t> </a:t>
            </a:r>
            <a:r>
              <a:rPr lang="en-US" dirty="0" err="1">
                <a:latin typeface="Arial Narrow" pitchFamily="34" charset="0"/>
              </a:rPr>
              <a:t>alat</a:t>
            </a:r>
            <a:r>
              <a:rPr lang="en-US" dirty="0">
                <a:latin typeface="Arial Narrow" pitchFamily="34" charset="0"/>
              </a:rPr>
              <a:t> </a:t>
            </a:r>
            <a:r>
              <a:rPr lang="en-US" dirty="0" err="1">
                <a:latin typeface="Arial Narrow" pitchFamily="34" charset="0"/>
              </a:rPr>
              <a:t>pembayaran</a:t>
            </a:r>
            <a:r>
              <a:rPr lang="en-US" dirty="0">
                <a:latin typeface="Arial Narrow" pitchFamily="34" charset="0"/>
              </a:rPr>
              <a:t> yang </a:t>
            </a:r>
            <a:r>
              <a:rPr lang="en-US" dirty="0" err="1">
                <a:latin typeface="Arial Narrow" pitchFamily="34" charset="0"/>
              </a:rPr>
              <a:t>dapat</a:t>
            </a:r>
            <a:r>
              <a:rPr lang="en-US" dirty="0">
                <a:latin typeface="Arial Narrow" pitchFamily="34" charset="0"/>
              </a:rPr>
              <a:t> </a:t>
            </a:r>
            <a:r>
              <a:rPr lang="en-US" dirty="0" err="1">
                <a:latin typeface="Arial Narrow" pitchFamily="34" charset="0"/>
              </a:rPr>
              <a:t>diterima</a:t>
            </a:r>
            <a:r>
              <a:rPr lang="en-US" dirty="0">
                <a:latin typeface="Arial Narrow" pitchFamily="34" charset="0"/>
              </a:rPr>
              <a:t> </a:t>
            </a:r>
            <a:r>
              <a:rPr lang="en-US" dirty="0" err="1">
                <a:latin typeface="Arial Narrow" pitchFamily="34" charset="0"/>
              </a:rPr>
              <a:t>semua</a:t>
            </a:r>
            <a:r>
              <a:rPr lang="en-US" dirty="0">
                <a:latin typeface="Arial Narrow" pitchFamily="34" charset="0"/>
              </a:rPr>
              <a:t> orang, </a:t>
            </a:r>
            <a:r>
              <a:rPr lang="en-US" dirty="0" err="1">
                <a:latin typeface="Arial Narrow" pitchFamily="34" charset="0"/>
              </a:rPr>
              <a:t>yaitu</a:t>
            </a:r>
            <a:r>
              <a:rPr lang="en-US" dirty="0">
                <a:latin typeface="Arial Narrow" pitchFamily="34" charset="0"/>
              </a:rPr>
              <a:t> </a:t>
            </a:r>
            <a:r>
              <a:rPr lang="en-US" dirty="0" err="1">
                <a:latin typeface="Arial Narrow" pitchFamily="34" charset="0"/>
              </a:rPr>
              <a:t>uang</a:t>
            </a:r>
            <a:r>
              <a:rPr lang="en-US" dirty="0">
                <a:latin typeface="Arial Narrow" pitchFamily="34" charset="0"/>
              </a:rPr>
              <a:t>.</a:t>
            </a:r>
          </a:p>
        </p:txBody>
      </p:sp>
      <p:sp>
        <p:nvSpPr>
          <p:cNvPr id="3" name="Rectangle 2"/>
          <p:cNvSpPr/>
          <p:nvPr/>
        </p:nvSpPr>
        <p:spPr>
          <a:xfrm>
            <a:off x="838200" y="3394953"/>
            <a:ext cx="10363200" cy="2585323"/>
          </a:xfrm>
          <a:prstGeom prst="rect">
            <a:avLst/>
          </a:prstGeom>
        </p:spPr>
        <p:txBody>
          <a:bodyPr wrap="square">
            <a:spAutoFit/>
          </a:bodyPr>
          <a:lstStyle/>
          <a:p>
            <a:r>
              <a:rPr lang="en-US" dirty="0"/>
              <a:t>3.Uang </a:t>
            </a:r>
            <a:r>
              <a:rPr lang="en-US" dirty="0" err="1"/>
              <a:t>kartal</a:t>
            </a:r>
            <a:endParaRPr lang="en-US" dirty="0"/>
          </a:p>
          <a:p>
            <a:r>
              <a:rPr lang="en-US" dirty="0"/>
              <a:t>☆</a:t>
            </a:r>
            <a:r>
              <a:rPr lang="en-US" dirty="0" err="1"/>
              <a:t>Uang</a:t>
            </a:r>
            <a:r>
              <a:rPr lang="en-US" dirty="0"/>
              <a:t> </a:t>
            </a:r>
            <a:r>
              <a:rPr lang="en-US" dirty="0" err="1"/>
              <a:t>kartal</a:t>
            </a:r>
            <a:r>
              <a:rPr lang="en-US" dirty="0"/>
              <a:t> </a:t>
            </a:r>
            <a:r>
              <a:rPr lang="en-US" dirty="0" err="1"/>
              <a:t>adalah</a:t>
            </a:r>
            <a:r>
              <a:rPr lang="en-US" dirty="0"/>
              <a:t> </a:t>
            </a:r>
            <a:r>
              <a:rPr lang="en-US" dirty="0" err="1"/>
              <a:t>uang</a:t>
            </a:r>
            <a:r>
              <a:rPr lang="en-US" dirty="0"/>
              <a:t> yang </a:t>
            </a:r>
            <a:r>
              <a:rPr lang="en-US" dirty="0" err="1"/>
              <a:t>kita</a:t>
            </a:r>
            <a:r>
              <a:rPr lang="en-US" dirty="0"/>
              <a:t> </a:t>
            </a:r>
            <a:r>
              <a:rPr lang="en-US" dirty="0" err="1"/>
              <a:t>pakai</a:t>
            </a:r>
            <a:r>
              <a:rPr lang="en-US" dirty="0"/>
              <a:t> </a:t>
            </a:r>
            <a:r>
              <a:rPr lang="en-US" dirty="0" err="1"/>
              <a:t>dalam</a:t>
            </a:r>
            <a:r>
              <a:rPr lang="en-US" dirty="0"/>
              <a:t> </a:t>
            </a:r>
            <a:r>
              <a:rPr lang="en-US" dirty="0" err="1"/>
              <a:t>kehidupan</a:t>
            </a:r>
            <a:r>
              <a:rPr lang="en-US" dirty="0"/>
              <a:t> </a:t>
            </a:r>
            <a:r>
              <a:rPr lang="en-US" dirty="0" err="1"/>
              <a:t>sehari-hari</a:t>
            </a:r>
            <a:r>
              <a:rPr lang="en-US" dirty="0"/>
              <a:t> </a:t>
            </a:r>
            <a:r>
              <a:rPr lang="en-US" dirty="0" err="1"/>
              <a:t>sebagai</a:t>
            </a:r>
            <a:r>
              <a:rPr lang="en-US" dirty="0"/>
              <a:t> </a:t>
            </a:r>
            <a:r>
              <a:rPr lang="en-US" dirty="0" err="1"/>
              <a:t>alat</a:t>
            </a:r>
            <a:r>
              <a:rPr lang="en-US" dirty="0"/>
              <a:t> </a:t>
            </a:r>
            <a:r>
              <a:rPr lang="en-US" dirty="0" err="1"/>
              <a:t>tukar</a:t>
            </a:r>
            <a:r>
              <a:rPr lang="en-US" dirty="0"/>
              <a:t> </a:t>
            </a:r>
            <a:r>
              <a:rPr lang="en-US" dirty="0" err="1"/>
              <a:t>atau</a:t>
            </a:r>
            <a:r>
              <a:rPr lang="en-US" dirty="0"/>
              <a:t> </a:t>
            </a:r>
            <a:r>
              <a:rPr lang="en-US" dirty="0" err="1"/>
              <a:t>digunakan</a:t>
            </a:r>
            <a:r>
              <a:rPr lang="en-US" dirty="0"/>
              <a:t> </a:t>
            </a:r>
            <a:r>
              <a:rPr lang="en-US" dirty="0" err="1"/>
              <a:t>dalam</a:t>
            </a:r>
            <a:r>
              <a:rPr lang="en-US" dirty="0"/>
              <a:t> </a:t>
            </a:r>
            <a:r>
              <a:rPr lang="en-US" dirty="0" err="1"/>
              <a:t>transaksi</a:t>
            </a:r>
            <a:r>
              <a:rPr lang="en-US" dirty="0"/>
              <a:t> </a:t>
            </a:r>
            <a:r>
              <a:rPr lang="en-US" dirty="0" err="1"/>
              <a:t>pembayaran</a:t>
            </a:r>
            <a:r>
              <a:rPr lang="en-US" dirty="0"/>
              <a:t> </a:t>
            </a:r>
            <a:r>
              <a:rPr lang="en-US" dirty="0" err="1"/>
              <a:t>jual</a:t>
            </a:r>
            <a:r>
              <a:rPr lang="en-US" dirty="0"/>
              <a:t> </a:t>
            </a:r>
            <a:r>
              <a:rPr lang="en-US" dirty="0" err="1"/>
              <a:t>beli</a:t>
            </a:r>
            <a:r>
              <a:rPr lang="en-US" dirty="0"/>
              <a:t> </a:t>
            </a:r>
            <a:r>
              <a:rPr lang="en-US" dirty="0" err="1"/>
              <a:t>barang</a:t>
            </a:r>
            <a:r>
              <a:rPr lang="en-US" dirty="0"/>
              <a:t> </a:t>
            </a:r>
            <a:r>
              <a:rPr lang="en-US" dirty="0" err="1"/>
              <a:t>secara</a:t>
            </a:r>
            <a:r>
              <a:rPr lang="en-US" dirty="0"/>
              <a:t> </a:t>
            </a:r>
            <a:r>
              <a:rPr lang="en-US" dirty="0" err="1"/>
              <a:t>sah</a:t>
            </a:r>
            <a:r>
              <a:rPr lang="en-US" dirty="0"/>
              <a:t>.</a:t>
            </a:r>
          </a:p>
          <a:p>
            <a:r>
              <a:rPr lang="en-US" dirty="0" err="1"/>
              <a:t>Contoh</a:t>
            </a:r>
            <a:r>
              <a:rPr lang="en-US" dirty="0"/>
              <a:t>: * </a:t>
            </a:r>
            <a:r>
              <a:rPr lang="en-US" dirty="0" err="1"/>
              <a:t>uang</a:t>
            </a:r>
            <a:r>
              <a:rPr lang="en-US" dirty="0"/>
              <a:t> </a:t>
            </a:r>
            <a:r>
              <a:rPr lang="en-US" dirty="0" err="1"/>
              <a:t>kertas</a:t>
            </a:r>
            <a:r>
              <a:rPr lang="en-US" dirty="0"/>
              <a:t> </a:t>
            </a:r>
            <a:r>
              <a:rPr lang="en-US" dirty="0" err="1"/>
              <a:t>pecahan</a:t>
            </a:r>
            <a:r>
              <a:rPr lang="en-US" dirty="0"/>
              <a:t> </a:t>
            </a:r>
            <a:r>
              <a:rPr lang="en-US" dirty="0" err="1"/>
              <a:t>seperti</a:t>
            </a:r>
            <a:r>
              <a:rPr lang="en-US" dirty="0"/>
              <a:t> 2000, 5000</a:t>
            </a:r>
          </a:p>
          <a:p>
            <a:r>
              <a:rPr lang="en-US" dirty="0"/>
              <a:t>                *</a:t>
            </a:r>
            <a:r>
              <a:rPr lang="en-US" dirty="0" err="1"/>
              <a:t>uang</a:t>
            </a:r>
            <a:r>
              <a:rPr lang="en-US" dirty="0"/>
              <a:t> </a:t>
            </a:r>
            <a:r>
              <a:rPr lang="en-US" dirty="0" err="1"/>
              <a:t>logam</a:t>
            </a:r>
            <a:r>
              <a:rPr lang="en-US" dirty="0"/>
              <a:t> </a:t>
            </a:r>
            <a:r>
              <a:rPr lang="en-US" dirty="0" err="1"/>
              <a:t>seperti</a:t>
            </a:r>
            <a:r>
              <a:rPr lang="en-US" dirty="0"/>
              <a:t> 100,200 500</a:t>
            </a:r>
          </a:p>
          <a:p>
            <a:r>
              <a:rPr lang="en-US" dirty="0"/>
              <a:t>☆</a:t>
            </a:r>
            <a:r>
              <a:rPr lang="en-US" dirty="0" err="1"/>
              <a:t>Uang</a:t>
            </a:r>
            <a:r>
              <a:rPr lang="en-US" dirty="0"/>
              <a:t> </a:t>
            </a:r>
            <a:r>
              <a:rPr lang="en-US" dirty="0" err="1"/>
              <a:t>giral</a:t>
            </a:r>
            <a:r>
              <a:rPr lang="en-US" dirty="0"/>
              <a:t> </a:t>
            </a:r>
            <a:r>
              <a:rPr lang="en-US" dirty="0" err="1"/>
              <a:t>adalah</a:t>
            </a:r>
            <a:r>
              <a:rPr lang="en-US" dirty="0"/>
              <a:t> </a:t>
            </a:r>
            <a:r>
              <a:rPr lang="en-US" dirty="0" err="1"/>
              <a:t>uang</a:t>
            </a:r>
            <a:r>
              <a:rPr lang="en-US" dirty="0"/>
              <a:t> yang </a:t>
            </a:r>
            <a:r>
              <a:rPr lang="en-US" dirty="0" err="1"/>
              <a:t>berupa</a:t>
            </a:r>
            <a:r>
              <a:rPr lang="en-US" dirty="0"/>
              <a:t> </a:t>
            </a:r>
            <a:r>
              <a:rPr lang="en-US" dirty="0" err="1"/>
              <a:t>simpanan</a:t>
            </a:r>
            <a:r>
              <a:rPr lang="en-US" dirty="0"/>
              <a:t>(</a:t>
            </a:r>
            <a:r>
              <a:rPr lang="en-US" dirty="0" err="1"/>
              <a:t>deposito</a:t>
            </a:r>
            <a:r>
              <a:rPr lang="en-US" dirty="0"/>
              <a:t>) yang </a:t>
            </a:r>
            <a:r>
              <a:rPr lang="en-US" dirty="0" err="1"/>
              <a:t>dapat</a:t>
            </a:r>
            <a:r>
              <a:rPr lang="en-US" dirty="0"/>
              <a:t> </a:t>
            </a:r>
            <a:r>
              <a:rPr lang="en-US" dirty="0" err="1"/>
              <a:t>ditarik</a:t>
            </a:r>
            <a:r>
              <a:rPr lang="en-US" dirty="0"/>
              <a:t> </a:t>
            </a:r>
            <a:r>
              <a:rPr lang="en-US" dirty="0" err="1"/>
              <a:t>sesuai</a:t>
            </a:r>
            <a:r>
              <a:rPr lang="en-US" dirty="0"/>
              <a:t> </a:t>
            </a:r>
            <a:r>
              <a:rPr lang="en-US" dirty="0" err="1"/>
              <a:t>kebutuhan</a:t>
            </a:r>
            <a:endParaRPr lang="en-US" dirty="0"/>
          </a:p>
          <a:p>
            <a:r>
              <a:rPr lang="en-US" dirty="0" err="1"/>
              <a:t>Contoh</a:t>
            </a:r>
            <a:r>
              <a:rPr lang="en-US" dirty="0"/>
              <a:t>: </a:t>
            </a:r>
            <a:r>
              <a:rPr lang="en-US" dirty="0" err="1"/>
              <a:t>cek</a:t>
            </a:r>
            <a:r>
              <a:rPr lang="en-US" dirty="0"/>
              <a:t>, </a:t>
            </a:r>
            <a:r>
              <a:rPr lang="en-US" dirty="0" err="1"/>
              <a:t>kartu</a:t>
            </a:r>
            <a:r>
              <a:rPr lang="en-US" dirty="0"/>
              <a:t>.</a:t>
            </a:r>
          </a:p>
          <a:p>
            <a:r>
              <a:rPr lang="en-US" dirty="0" err="1"/>
              <a:t>Contoh</a:t>
            </a:r>
            <a:r>
              <a:rPr lang="en-US" dirty="0"/>
              <a:t> </a:t>
            </a:r>
            <a:r>
              <a:rPr lang="en-US" dirty="0" err="1"/>
              <a:t>dimasyarakat</a:t>
            </a:r>
            <a:r>
              <a:rPr lang="en-US" dirty="0"/>
              <a:t> : </a:t>
            </a:r>
            <a:r>
              <a:rPr lang="en-US" dirty="0" err="1"/>
              <a:t>adanya</a:t>
            </a:r>
            <a:r>
              <a:rPr lang="en-US" dirty="0"/>
              <a:t> </a:t>
            </a:r>
            <a:r>
              <a:rPr lang="en-US" dirty="0" err="1"/>
              <a:t>penyetor</a:t>
            </a:r>
            <a:r>
              <a:rPr lang="en-US" dirty="0"/>
              <a:t> </a:t>
            </a:r>
            <a:r>
              <a:rPr lang="en-US" dirty="0" err="1"/>
              <a:t>uang</a:t>
            </a:r>
            <a:r>
              <a:rPr lang="en-US" dirty="0"/>
              <a:t> </a:t>
            </a:r>
            <a:r>
              <a:rPr lang="en-US" dirty="0" err="1"/>
              <a:t>tunai</a:t>
            </a:r>
            <a:r>
              <a:rPr lang="en-US" dirty="0"/>
              <a:t> </a:t>
            </a:r>
            <a:r>
              <a:rPr lang="en-US" dirty="0" err="1"/>
              <a:t>kepada</a:t>
            </a:r>
            <a:r>
              <a:rPr lang="en-US" dirty="0"/>
              <a:t> bank </a:t>
            </a:r>
            <a:r>
              <a:rPr lang="en-US" dirty="0" err="1"/>
              <a:t>dan</a:t>
            </a:r>
            <a:r>
              <a:rPr lang="en-US" dirty="0"/>
              <a:t> di </a:t>
            </a:r>
            <a:r>
              <a:rPr lang="en-US" dirty="0" err="1"/>
              <a:t>catat</a:t>
            </a:r>
            <a:r>
              <a:rPr lang="en-US" dirty="0"/>
              <a:t> </a:t>
            </a:r>
            <a:r>
              <a:rPr lang="en-US" dirty="0" err="1"/>
              <a:t>dalam</a:t>
            </a:r>
            <a:r>
              <a:rPr lang="en-US" dirty="0"/>
              <a:t> </a:t>
            </a:r>
            <a:r>
              <a:rPr lang="en-US" dirty="0" err="1"/>
              <a:t>rekening</a:t>
            </a:r>
            <a:r>
              <a:rPr lang="en-US" dirty="0"/>
              <a:t> </a:t>
            </a:r>
            <a:r>
              <a:rPr lang="en-US" dirty="0" err="1"/>
              <a:t>koran</a:t>
            </a:r>
            <a:r>
              <a:rPr lang="en-US" dirty="0"/>
              <a:t> </a:t>
            </a:r>
            <a:r>
              <a:rPr lang="en-US" dirty="0" err="1"/>
              <a:t>atas</a:t>
            </a:r>
            <a:r>
              <a:rPr lang="en-US" dirty="0"/>
              <a:t> </a:t>
            </a:r>
            <a:r>
              <a:rPr lang="en-US" dirty="0" err="1"/>
              <a:t>nama</a:t>
            </a:r>
            <a:r>
              <a:rPr lang="en-US" dirty="0"/>
              <a:t> </a:t>
            </a:r>
            <a:r>
              <a:rPr lang="en-US" dirty="0" err="1"/>
              <a:t>proyektor</a:t>
            </a:r>
            <a:r>
              <a:rPr lang="en-US" dirty="0"/>
              <a:t>.</a:t>
            </a:r>
          </a:p>
        </p:txBody>
      </p:sp>
    </p:spTree>
    <p:extLst>
      <p:ext uri="{BB962C8B-B14F-4D97-AF65-F5344CB8AC3E}">
        <p14:creationId xmlns:p14="http://schemas.microsoft.com/office/powerpoint/2010/main" val="371217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679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Rectangle 1"/>
          <p:cNvSpPr/>
          <p:nvPr/>
        </p:nvSpPr>
        <p:spPr>
          <a:xfrm>
            <a:off x="914400" y="990600"/>
            <a:ext cx="9144000" cy="1569660"/>
          </a:xfrm>
          <a:prstGeom prst="rect">
            <a:avLst/>
          </a:prstGeom>
        </p:spPr>
        <p:txBody>
          <a:bodyPr wrap="square">
            <a:spAutoFit/>
          </a:bodyPr>
          <a:lstStyle/>
          <a:p>
            <a:r>
              <a:rPr lang="en-US" sz="2400" dirty="0">
                <a:solidFill>
                  <a:schemeClr val="bg1"/>
                </a:solidFill>
              </a:rPr>
              <a:t>5. * </a:t>
            </a:r>
            <a:r>
              <a:rPr lang="en-US" sz="2400" dirty="0" err="1">
                <a:solidFill>
                  <a:schemeClr val="bg1"/>
                </a:solidFill>
              </a:rPr>
              <a:t>Nilai</a:t>
            </a:r>
            <a:r>
              <a:rPr lang="en-US" sz="2400" dirty="0">
                <a:solidFill>
                  <a:schemeClr val="bg1"/>
                </a:solidFill>
              </a:rPr>
              <a:t> </a:t>
            </a:r>
            <a:r>
              <a:rPr lang="en-US" sz="2400" dirty="0" err="1">
                <a:solidFill>
                  <a:schemeClr val="bg1"/>
                </a:solidFill>
              </a:rPr>
              <a:t>intrinsik</a:t>
            </a:r>
            <a:r>
              <a:rPr lang="en-US" sz="2400" dirty="0">
                <a:solidFill>
                  <a:schemeClr val="bg1"/>
                </a:solidFill>
              </a:rPr>
              <a:t> </a:t>
            </a:r>
            <a:r>
              <a:rPr lang="en-US" sz="2400" dirty="0" err="1">
                <a:solidFill>
                  <a:schemeClr val="bg1"/>
                </a:solidFill>
              </a:rPr>
              <a:t>adalah</a:t>
            </a:r>
            <a:r>
              <a:rPr lang="en-US" sz="2400" dirty="0">
                <a:solidFill>
                  <a:schemeClr val="bg1"/>
                </a:solidFill>
              </a:rPr>
              <a:t> </a:t>
            </a:r>
            <a:r>
              <a:rPr lang="en-US" sz="2400" dirty="0" err="1">
                <a:solidFill>
                  <a:schemeClr val="bg1"/>
                </a:solidFill>
              </a:rPr>
              <a:t>nilai</a:t>
            </a:r>
            <a:r>
              <a:rPr lang="en-US" sz="2400" dirty="0">
                <a:solidFill>
                  <a:schemeClr val="bg1"/>
                </a:solidFill>
              </a:rPr>
              <a:t> </a:t>
            </a:r>
            <a:r>
              <a:rPr lang="en-US" sz="2400" dirty="0" err="1">
                <a:solidFill>
                  <a:schemeClr val="bg1"/>
                </a:solidFill>
              </a:rPr>
              <a:t>dari</a:t>
            </a:r>
            <a:r>
              <a:rPr lang="en-US" sz="2400" dirty="0">
                <a:solidFill>
                  <a:schemeClr val="bg1"/>
                </a:solidFill>
              </a:rPr>
              <a:t> </a:t>
            </a:r>
            <a:r>
              <a:rPr lang="en-US" sz="2400" dirty="0" err="1">
                <a:solidFill>
                  <a:schemeClr val="bg1"/>
                </a:solidFill>
              </a:rPr>
              <a:t>bahan</a:t>
            </a:r>
            <a:r>
              <a:rPr lang="en-US" sz="2400" dirty="0">
                <a:solidFill>
                  <a:schemeClr val="bg1"/>
                </a:solidFill>
              </a:rPr>
              <a:t> </a:t>
            </a:r>
            <a:r>
              <a:rPr lang="en-US" sz="2400" dirty="0" err="1">
                <a:solidFill>
                  <a:schemeClr val="bg1"/>
                </a:solidFill>
              </a:rPr>
              <a:t>dasar</a:t>
            </a:r>
            <a:r>
              <a:rPr lang="en-US" sz="2400" dirty="0">
                <a:solidFill>
                  <a:schemeClr val="bg1"/>
                </a:solidFill>
              </a:rPr>
              <a:t> </a:t>
            </a:r>
            <a:r>
              <a:rPr lang="en-US" sz="2400" dirty="0" err="1">
                <a:solidFill>
                  <a:schemeClr val="bg1"/>
                </a:solidFill>
              </a:rPr>
              <a:t>pembuatan</a:t>
            </a:r>
            <a:r>
              <a:rPr lang="en-US" sz="2400" dirty="0">
                <a:solidFill>
                  <a:schemeClr val="bg1"/>
                </a:solidFill>
              </a:rPr>
              <a:t> </a:t>
            </a:r>
            <a:r>
              <a:rPr lang="en-US" sz="2400" dirty="0" err="1">
                <a:solidFill>
                  <a:schemeClr val="bg1"/>
                </a:solidFill>
              </a:rPr>
              <a:t>uang</a:t>
            </a:r>
            <a:r>
              <a:rPr lang="en-US" sz="2400" dirty="0">
                <a:solidFill>
                  <a:schemeClr val="bg1"/>
                </a:solidFill>
              </a:rPr>
              <a:t> </a:t>
            </a:r>
            <a:r>
              <a:rPr lang="en-US" sz="2400" dirty="0" err="1">
                <a:solidFill>
                  <a:schemeClr val="bg1"/>
                </a:solidFill>
              </a:rPr>
              <a:t>tersebut</a:t>
            </a:r>
            <a:r>
              <a:rPr lang="en-US" sz="2400" dirty="0">
                <a:solidFill>
                  <a:schemeClr val="bg1"/>
                </a:solidFill>
              </a:rPr>
              <a:t>.</a:t>
            </a:r>
          </a:p>
          <a:p>
            <a:r>
              <a:rPr lang="en-US" sz="2400" dirty="0">
                <a:solidFill>
                  <a:schemeClr val="bg1"/>
                </a:solidFill>
              </a:rPr>
              <a:t>     * </a:t>
            </a:r>
            <a:r>
              <a:rPr lang="en-US" sz="2400" dirty="0" err="1">
                <a:solidFill>
                  <a:schemeClr val="bg1"/>
                </a:solidFill>
              </a:rPr>
              <a:t>Nilai</a:t>
            </a:r>
            <a:r>
              <a:rPr lang="en-US" sz="2400" dirty="0">
                <a:solidFill>
                  <a:schemeClr val="bg1"/>
                </a:solidFill>
              </a:rPr>
              <a:t> nominal </a:t>
            </a:r>
            <a:r>
              <a:rPr lang="en-US" sz="2400" dirty="0" err="1">
                <a:solidFill>
                  <a:schemeClr val="bg1"/>
                </a:solidFill>
              </a:rPr>
              <a:t>adalah</a:t>
            </a:r>
            <a:r>
              <a:rPr lang="en-US" sz="2400" dirty="0">
                <a:solidFill>
                  <a:schemeClr val="bg1"/>
                </a:solidFill>
              </a:rPr>
              <a:t> </a:t>
            </a:r>
            <a:r>
              <a:rPr lang="en-US" sz="2400" dirty="0" err="1">
                <a:solidFill>
                  <a:schemeClr val="bg1"/>
                </a:solidFill>
              </a:rPr>
              <a:t>nilai</a:t>
            </a:r>
            <a:r>
              <a:rPr lang="en-US" sz="2400" dirty="0">
                <a:solidFill>
                  <a:schemeClr val="bg1"/>
                </a:solidFill>
              </a:rPr>
              <a:t> </a:t>
            </a:r>
            <a:r>
              <a:rPr lang="en-US" sz="2400" dirty="0" err="1">
                <a:solidFill>
                  <a:schemeClr val="bg1"/>
                </a:solidFill>
              </a:rPr>
              <a:t>uang</a:t>
            </a:r>
            <a:r>
              <a:rPr lang="en-US" sz="2400" dirty="0">
                <a:solidFill>
                  <a:schemeClr val="bg1"/>
                </a:solidFill>
              </a:rPr>
              <a:t> yang </a:t>
            </a:r>
            <a:r>
              <a:rPr lang="en-US" sz="2400" dirty="0" err="1">
                <a:solidFill>
                  <a:schemeClr val="bg1"/>
                </a:solidFill>
              </a:rPr>
              <a:t>tertera</a:t>
            </a:r>
            <a:r>
              <a:rPr lang="en-US" sz="2400" dirty="0">
                <a:solidFill>
                  <a:schemeClr val="bg1"/>
                </a:solidFill>
              </a:rPr>
              <a:t> </a:t>
            </a:r>
            <a:r>
              <a:rPr lang="en-US" sz="2400" dirty="0" err="1">
                <a:solidFill>
                  <a:schemeClr val="bg1"/>
                </a:solidFill>
              </a:rPr>
              <a:t>pada</a:t>
            </a:r>
            <a:r>
              <a:rPr lang="en-US" sz="2400" dirty="0">
                <a:solidFill>
                  <a:schemeClr val="bg1"/>
                </a:solidFill>
              </a:rPr>
              <a:t> </a:t>
            </a:r>
            <a:r>
              <a:rPr lang="en-US" sz="2400" dirty="0" err="1">
                <a:solidFill>
                  <a:schemeClr val="bg1"/>
                </a:solidFill>
              </a:rPr>
              <a:t>bahan-bahan</a:t>
            </a:r>
            <a:r>
              <a:rPr lang="en-US" sz="2400" dirty="0">
                <a:solidFill>
                  <a:schemeClr val="bg1"/>
                </a:solidFill>
              </a:rPr>
              <a:t> </a:t>
            </a:r>
            <a:r>
              <a:rPr lang="en-US" sz="2400" dirty="0" err="1">
                <a:solidFill>
                  <a:schemeClr val="bg1"/>
                </a:solidFill>
              </a:rPr>
              <a:t>tersebut</a:t>
            </a:r>
            <a:r>
              <a:rPr lang="en-US" sz="2400" dirty="0">
                <a:solidFill>
                  <a:schemeClr val="bg1"/>
                </a:solidFill>
              </a:rPr>
              <a:t>.</a:t>
            </a:r>
          </a:p>
        </p:txBody>
      </p:sp>
    </p:spTree>
    <p:extLst>
      <p:ext uri="{BB962C8B-B14F-4D97-AF65-F5344CB8AC3E}">
        <p14:creationId xmlns:p14="http://schemas.microsoft.com/office/powerpoint/2010/main" val="1483796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TotalTime>
  <Words>314</Words>
  <Application>Microsoft Office PowerPoint</Application>
  <PresentationFormat>Custom</PresentationFormat>
  <Paragraphs>19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Iam Love</dc:creator>
  <cp:lastModifiedBy>ismail - [2010]</cp:lastModifiedBy>
  <cp:revision>7</cp:revision>
  <dcterms:created xsi:type="dcterms:W3CDTF">2020-01-10T03:49:45Z</dcterms:created>
  <dcterms:modified xsi:type="dcterms:W3CDTF">2020-01-15T10:03:37Z</dcterms:modified>
</cp:coreProperties>
</file>