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WATER QUALITY ANALYSIS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2498" y="4455621"/>
            <a:ext cx="1836602" cy="1238616"/>
          </a:xfrm>
        </p:spPr>
        <p:txBody>
          <a:bodyPr>
            <a:noAutofit/>
          </a:bodyPr>
          <a:lstStyle/>
          <a:p>
            <a:r>
              <a:rPr lang="en-US" sz="1400" dirty="0"/>
              <a:t>Presented by,</a:t>
            </a:r>
            <a:endParaRPr lang="en-US" sz="1400" dirty="0"/>
          </a:p>
          <a:p>
            <a:r>
              <a:rPr lang="en-GB" altLang="en-US" sz="1400" dirty="0"/>
              <a:t>M. Prathab</a:t>
            </a:r>
            <a:endParaRPr lang="en-US" sz="1400" dirty="0"/>
          </a:p>
          <a:p>
            <a:r>
              <a:rPr lang="en-GB" altLang="en-US" sz="1400" dirty="0"/>
              <a:t>U. Ajai</a:t>
            </a:r>
            <a:endParaRPr lang="en-US" sz="1400" dirty="0"/>
          </a:p>
          <a:p>
            <a:r>
              <a:rPr lang="en-GB" altLang="en-US" sz="1400" dirty="0"/>
              <a:t>A. Salman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madej-tauses-xWOTojs1eg4-unspl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609600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IO\Pictures\Saved Pictures\8.jpg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65121" y="503853"/>
            <a:ext cx="9459595" cy="53184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Content Placeholder 1" descr="21853278"/>
          <p:cNvPicPr>
            <a:picLocks noChangeAspect="1"/>
          </p:cNvPicPr>
          <p:nvPr>
            <p:ph idx="1"/>
          </p:nvPr>
        </p:nvPicPr>
        <p:blipFill>
          <a:blip r:embed="rId1"/>
          <a:srcRect b="7704"/>
          <a:stretch>
            <a:fillRect/>
          </a:stretch>
        </p:blipFill>
        <p:spPr>
          <a:xfrm>
            <a:off x="1292225" y="0"/>
            <a:ext cx="9712325" cy="6329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1)DATA COLLECTION</a:t>
            </a:r>
            <a:endParaRPr lang="en-US" sz="3200" dirty="0"/>
          </a:p>
          <a:p>
            <a:r>
              <a:rPr lang="en-US" sz="3200" dirty="0"/>
              <a:t>2)DATA IMPORTING</a:t>
            </a:r>
            <a:endParaRPr lang="en-US" sz="3200" dirty="0"/>
          </a:p>
          <a:p>
            <a:r>
              <a:rPr lang="en-US" sz="3200" dirty="0"/>
              <a:t>3)DATA ANALYZING</a:t>
            </a:r>
            <a:endParaRPr lang="en-US" sz="3200" dirty="0"/>
          </a:p>
          <a:p>
            <a:r>
              <a:rPr lang="en-US" sz="3200" dirty="0"/>
              <a:t>4)DATA PREPROCESSING</a:t>
            </a:r>
            <a:endParaRPr lang="en-US" sz="3200" dirty="0"/>
          </a:p>
          <a:p>
            <a:r>
              <a:rPr lang="en-US" sz="3200" dirty="0"/>
              <a:t>5)DATA VISUALIZATION</a:t>
            </a:r>
            <a:endParaRPr lang="en-US" sz="3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9950"/>
            <a:ext cx="10058400" cy="1450757"/>
          </a:xfrm>
        </p:spPr>
        <p:txBody>
          <a:bodyPr/>
          <a:lstStyle/>
          <a:p>
            <a:r>
              <a:rPr lang="en-US" dirty="0"/>
              <a:t>Step-1:Downloading and uploading the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59430"/>
            <a:ext cx="10058400" cy="3909662"/>
          </a:xfrm>
        </p:spPr>
        <p:txBody>
          <a:bodyPr/>
          <a:lstStyle/>
          <a:p>
            <a:r>
              <a:rPr lang="en-US" dirty="0"/>
              <a:t>THE FOLLOWING DATASET IS DOWNLOADED AND IT IS SAVED IN FILE MANAGER AND IT IS UPLOADED</a:t>
            </a:r>
            <a:endParaRPr lang="en-IN" dirty="0"/>
          </a:p>
        </p:txBody>
      </p:sp>
      <p:pic>
        <p:nvPicPr>
          <p:cNvPr id="7" name="Picture 6" descr="C:\Users\BIO\Pictures\Saved Pictures\1.jpg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650807" y="2649895"/>
            <a:ext cx="6585585" cy="3702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Step-2:Data collection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STAGE ,DATA IS COLLECTED AND ANALYSED USING IBM COGNOS ANALYTICS SOFTWARE</a:t>
            </a:r>
            <a:endParaRPr lang="en-IN" dirty="0"/>
          </a:p>
        </p:txBody>
      </p:sp>
      <p:pic>
        <p:nvPicPr>
          <p:cNvPr id="5" name="Picture 4" descr="C:\Users\BIO\Pictures\Saved Pictures\2.jpg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80750" y="2878819"/>
            <a:ext cx="6073775" cy="34150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IO\Pictures\Saved Pictures\3.jp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05975" y="550506"/>
            <a:ext cx="9708515" cy="54584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IO\Pictures\Saved Pictures\4.jpg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80157" y="989045"/>
            <a:ext cx="8928100" cy="50198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IO\Pictures\Saved Pictures\5.jp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05171" y="737118"/>
            <a:ext cx="9343390" cy="5253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Step-3:Data preprocessing and cleaning</a:t>
            </a:r>
            <a:endParaRPr lang="en-IN" dirty="0"/>
          </a:p>
        </p:txBody>
      </p:sp>
      <p:pic>
        <p:nvPicPr>
          <p:cNvPr id="5" name="Content Placeholder 4" descr="C:\Users\BIO\Pictures\Saved Pictures\6.jpg6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669035" y="2108200"/>
            <a:ext cx="6689090" cy="376078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BIO\Pictures\Saved Pictures\7.jp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72766" y="531845"/>
            <a:ext cx="9044305" cy="50851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{507E01A2-0EB2-4AC5-A4AB-D3DDB43F56EC}tf11437505_win32</Template>
  <TotalTime>0</TotalTime>
  <Words>444</Words>
  <Application>WPS Presentation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Speak Pro</vt:lpstr>
      <vt:lpstr>Georgia Pro Cond Light</vt:lpstr>
      <vt:lpstr>Georgia</vt:lpstr>
      <vt:lpstr>Microsoft YaHei</vt:lpstr>
      <vt:lpstr>Arial Unicode MS</vt:lpstr>
      <vt:lpstr>Speak Pro</vt:lpstr>
      <vt:lpstr>Segoe Print</vt:lpstr>
      <vt:lpstr>RetrospectVTI</vt:lpstr>
      <vt:lpstr>Public health campaign awareness</vt:lpstr>
      <vt:lpstr>OBJECTIVES</vt:lpstr>
      <vt:lpstr>Step-1:Downloading and uploading the dataset</vt:lpstr>
      <vt:lpstr>Step-2:Data collection and analysis</vt:lpstr>
      <vt:lpstr>PowerPoint 演示文稿</vt:lpstr>
      <vt:lpstr>PowerPoint 演示文稿</vt:lpstr>
      <vt:lpstr>PowerPoint 演示文稿</vt:lpstr>
      <vt:lpstr>Step-3:Data preprocessing and cleaning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health campaign awareness</dc:title>
  <dc:creator>Dhivya Muthukumar</dc:creator>
  <cp:lastModifiedBy>BIO</cp:lastModifiedBy>
  <cp:revision>2</cp:revision>
  <dcterms:created xsi:type="dcterms:W3CDTF">2023-10-17T16:53:00Z</dcterms:created>
  <dcterms:modified xsi:type="dcterms:W3CDTF">2023-10-25T06:43:58Z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05B10177875C48A6BAEAD1755166B87D</vt:lpwstr>
  </property>
  <property fmtid="{D5CDD505-2E9C-101B-9397-08002B2CF9AE}" pid="4" name="KSOProductBuildVer">
    <vt:lpwstr>1033-11.2.0.11225</vt:lpwstr>
  </property>
</Properties>
</file>