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3"/>
    <p:sldId id="277" r:id="rId4"/>
    <p:sldId id="270" r:id="rId5"/>
    <p:sldId id="278" r:id="rId6"/>
    <p:sldId id="279" r:id="rId7"/>
    <p:sldId id="280" r:id="rId8"/>
    <p:sldId id="289" r:id="rId9"/>
    <p:sldId id="290" r:id="rId10"/>
    <p:sldId id="291" r:id="rId11"/>
    <p:sldId id="281" r:id="rId12"/>
    <p:sldId id="274" r:id="rId13"/>
    <p:sldId id="275" r:id="rId14"/>
    <p:sldId id="276" r:id="rId15"/>
    <p:sldId id="282" r:id="rId16"/>
    <p:sldId id="284" r:id="rId17"/>
    <p:sldId id="285" r:id="rId18"/>
    <p:sldId id="286" r:id="rId19"/>
    <p:sldId id="287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929" y="639098"/>
            <a:ext cx="6253317" cy="3615662"/>
          </a:xfrm>
        </p:spPr>
        <p:txBody>
          <a:bodyPr>
            <a:normAutofit/>
          </a:bodyPr>
          <a:lstStyle/>
          <a:p>
            <a:r>
              <a:rPr lang="en-GB" altLang="en-US" sz="5400" dirty="0"/>
              <a:t>WATER QUALITY ANALYSIS</a:t>
            </a:r>
            <a:br>
              <a:rPr lang="en-GB" altLang="en-US" sz="5400" dirty="0"/>
            </a:br>
            <a:endParaRPr lang="en-GB" altLang="en-US" sz="5400" dirty="0"/>
          </a:p>
        </p:txBody>
      </p:sp>
      <p:cxnSp>
        <p:nvCxnSpPr>
          <p:cNvPr id="29" name="Straight Connector 2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152121" y="4645152"/>
            <a:ext cx="3228393" cy="2212848"/>
          </a:xfrm>
        </p:spPr>
        <p:txBody>
          <a:bodyPr/>
          <a:lstStyle/>
          <a:p>
            <a:r>
              <a:rPr lang="en-US" sz="1600" dirty="0"/>
              <a:t>Presented by,</a:t>
            </a:r>
            <a:endParaRPr lang="en-US" sz="1600" dirty="0"/>
          </a:p>
          <a:p>
            <a:r>
              <a:rPr lang="en-US" sz="1600" dirty="0"/>
              <a:t>         </a:t>
            </a:r>
            <a:r>
              <a:rPr lang="en-GB" altLang="en-US" sz="1600" dirty="0"/>
              <a:t>AJAI U</a:t>
            </a:r>
            <a:endParaRPr lang="en-US" sz="1600" dirty="0"/>
          </a:p>
          <a:p>
            <a:r>
              <a:rPr lang="en-US" sz="1600" dirty="0"/>
              <a:t>         </a:t>
            </a:r>
            <a:r>
              <a:rPr lang="en-GB" altLang="en-US" sz="1600" dirty="0"/>
              <a:t>PRATHAB M</a:t>
            </a:r>
            <a:endParaRPr lang="en-US" sz="1600" dirty="0"/>
          </a:p>
          <a:p>
            <a:r>
              <a:rPr lang="en-US" sz="1600" dirty="0"/>
              <a:t>         </a:t>
            </a:r>
            <a:r>
              <a:rPr lang="en-GB" altLang="en-US" sz="1600" dirty="0"/>
              <a:t>SALMAN A</a:t>
            </a:r>
            <a:endParaRPr lang="en-US" sz="1600" dirty="0"/>
          </a:p>
          <a:p>
            <a:r>
              <a:rPr lang="en-US" sz="1600" dirty="0"/>
              <a:t> </a:t>
            </a:r>
            <a:endParaRPr lang="en-US" sz="16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3: CREATING DASHBOARD USING IBM COGNOS</a:t>
            </a:r>
            <a:endParaRPr lang="en-IN" sz="3600" dirty="0"/>
          </a:p>
        </p:txBody>
      </p:sp>
      <p:pic>
        <p:nvPicPr>
          <p:cNvPr id="5" name="Content Placeholder 4" descr="C:\Users\BIO\Pictures\Saved Pictures\Create.jpgCreate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807475" y="2108199"/>
            <a:ext cx="6955155" cy="391063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:\Users\BIO\Pictures\Saved Pictures\C2.jpgC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087120" y="864870"/>
            <a:ext cx="10017760" cy="444627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600070"/>
          </a:xfrm>
        </p:spPr>
        <p:txBody>
          <a:bodyPr/>
          <a:lstStyle/>
          <a:p>
            <a:r>
              <a:rPr lang="en-US" dirty="0"/>
              <a:t>Creating bar graph using dashboard</a:t>
            </a:r>
            <a:endParaRPr lang="en-IN" dirty="0"/>
          </a:p>
        </p:txBody>
      </p:sp>
      <p:pic>
        <p:nvPicPr>
          <p:cNvPr id="11" name="Content Placeholder 10" descr="C:\Users\BIO\Pictures\Saved Pictures\C3.jpgC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570119" y="2108359"/>
            <a:ext cx="6689090" cy="376047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packed ball structure using dashboard</a:t>
            </a:r>
            <a:endParaRPr lang="en-IN" dirty="0"/>
          </a:p>
        </p:txBody>
      </p:sp>
      <p:pic>
        <p:nvPicPr>
          <p:cNvPr id="11" name="Content Placeholder 10" descr="C:\Users\BIO\Pictures\Saved Pictures\C4.jpgC4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783240" y="2109312"/>
            <a:ext cx="6685845" cy="375856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area using dashboard</a:t>
            </a:r>
            <a:endParaRPr lang="en-IN" dirty="0"/>
          </a:p>
        </p:txBody>
      </p:sp>
      <p:pic>
        <p:nvPicPr>
          <p:cNvPr id="5" name="Content Placeholder 4" descr="C:\Users\BIO\Pictures\Saved Pictures\C5.jpgC5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354599" y="1932973"/>
            <a:ext cx="7719695" cy="4340506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 4: CREATING REPORT USING IBM COGNOS</a:t>
            </a:r>
            <a:endParaRPr lang="en-IN" sz="3600" dirty="0"/>
          </a:p>
        </p:txBody>
      </p:sp>
      <p:pic>
        <p:nvPicPr>
          <p:cNvPr id="5" name="Content Placeholder 4" descr="C:\Users\BIO\Pictures\Saved Pictures\C7.jpgC7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784250" y="2108359"/>
            <a:ext cx="6689090" cy="376047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:\Users\BIO\Pictures\Saved Pictures\C8.jpgC8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859027" y="1015367"/>
            <a:ext cx="8585835" cy="4827266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rcRect t="8228" b="5596"/>
          <a:stretch>
            <a:fillRect/>
          </a:stretch>
        </p:blipFill>
        <p:spPr>
          <a:xfrm>
            <a:off x="1097280" y="1661795"/>
            <a:ext cx="10058400" cy="395033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bar graph using report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rcRect t="9235" b="5622"/>
          <a:stretch>
            <a:fillRect/>
          </a:stretch>
        </p:blipFill>
        <p:spPr>
          <a:xfrm>
            <a:off x="2783205" y="2455545"/>
            <a:ext cx="6685915" cy="320230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5: STATISTICAL TESTS USING TREEMAP</a:t>
            </a:r>
            <a:endParaRPr lang="en-IN" sz="3600" dirty="0"/>
          </a:p>
        </p:txBody>
      </p:sp>
      <p:pic>
        <p:nvPicPr>
          <p:cNvPr id="5" name="Content Placeholder 4" descr="C:\Users\BIO\Pictures\Saved Pictures\C6.jpgC6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668502" y="2108200"/>
            <a:ext cx="6689090" cy="376078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1)SPLITTING THE TRAINING AND TESTING DATA</a:t>
            </a:r>
            <a:endParaRPr lang="en-US" sz="3200" dirty="0"/>
          </a:p>
          <a:p>
            <a:r>
              <a:rPr lang="en-US" sz="3200" dirty="0"/>
              <a:t>2) APPLYING </a:t>
            </a:r>
            <a:r>
              <a:rPr lang="en-GB" altLang="en-US" sz="3200" dirty="0"/>
              <a:t>REGULARIZATION</a:t>
            </a:r>
            <a:endParaRPr lang="en-US" sz="3200" dirty="0"/>
          </a:p>
          <a:p>
            <a:r>
              <a:rPr lang="en-US" sz="3200" dirty="0"/>
              <a:t>3)CREATING DASHBOARD USING IBM COGNOS</a:t>
            </a:r>
            <a:endParaRPr lang="en-US" sz="3200" dirty="0"/>
          </a:p>
          <a:p>
            <a:r>
              <a:rPr lang="en-US" sz="3200" dirty="0"/>
              <a:t>4)CREATING REPORT USING IBM COGNOS</a:t>
            </a:r>
            <a:endParaRPr lang="en-US" sz="3200" dirty="0"/>
          </a:p>
          <a:p>
            <a:r>
              <a:rPr lang="en-US" sz="3200" dirty="0"/>
              <a:t>5)STATISTICAL TESTS USING TREEMAP</a:t>
            </a:r>
            <a:endParaRPr lang="en-I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1:SPLITTING THE TESTING AND TRAINING DATA</a:t>
            </a:r>
            <a:endParaRPr lang="en-IN" sz="3200" dirty="0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43150" y="2120900"/>
            <a:ext cx="7566660" cy="4253865"/>
          </a:xfrm>
          <a:prstGeom prst="rect">
            <a:avLst/>
          </a:prstGeom>
        </p:spPr>
      </p:pic>
      <p:sp>
        <p:nvSpPr>
          <p:cNvPr id="4" name="Content Placeholder 3"/>
          <p:cNvSpPr/>
          <p:nvPr>
            <p:ph sz="half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427605" y="1962785"/>
            <a:ext cx="7657465" cy="4064635"/>
          </a:xfrm>
          <a:prstGeom prst="rect">
            <a:avLst/>
          </a:prstGeom>
        </p:spPr>
      </p:pic>
      <p:sp>
        <p:nvSpPr>
          <p:cNvPr id="4" name="Content Placeholder 3"/>
          <p:cNvSpPr/>
          <p:nvPr>
            <p:ph sz="half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4715" y="769008"/>
            <a:ext cx="9329193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Step 2:Applying </a:t>
            </a:r>
            <a:r>
              <a:rPr lang="en-GB" altLang="en-US" sz="3600" dirty="0"/>
              <a:t>Regularization</a:t>
            </a:r>
            <a:r>
              <a:rPr lang="en-US" sz="3600" dirty="0"/>
              <a:t> and loss calculation</a:t>
            </a:r>
            <a:endParaRPr lang="en-IN" sz="3600" dirty="0"/>
          </a:p>
        </p:txBody>
      </p:sp>
      <p:pic>
        <p:nvPicPr>
          <p:cNvPr id="3" name="Content Placeholder 2" descr="T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81300" y="2108200"/>
            <a:ext cx="6689090" cy="37611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:\Users\BIO\Pictures\Saved Pictures\T2.jpgT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290327" y="1446245"/>
            <a:ext cx="7866380" cy="442274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:\Users\BIO\Pictures\Saved Pictures\T3.jpgT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517044" y="1203131"/>
            <a:ext cx="7319645" cy="411531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:\Users\BIO\Pictures\Saved Pictures\T2.jpgT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905356" y="1073020"/>
            <a:ext cx="8529955" cy="479596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:\Users\BIO\Pictures\Saved Pictures\T3.jpgT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972790" y="1138335"/>
            <a:ext cx="8413750" cy="473065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{EA451D5A-3475-4550-97BA-18E2E527C387}tf33845126_win32</Template>
  <TotalTime>0</TotalTime>
  <Words>624</Words>
  <Application>WPS Presentation</Application>
  <PresentationFormat>Widescreen</PresentationFormat>
  <Paragraphs>35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Calibri</vt:lpstr>
      <vt:lpstr>Franklin Gothic Book</vt:lpstr>
      <vt:lpstr>Bookman Old Style</vt:lpstr>
      <vt:lpstr>Microsoft YaHei</vt:lpstr>
      <vt:lpstr>Arial Unicode MS</vt:lpstr>
      <vt:lpstr>Franklin Gothic Book</vt:lpstr>
      <vt:lpstr>1_RetrospectVTI</vt:lpstr>
      <vt:lpstr>WATER QUALITY ANALYSIS </vt:lpstr>
      <vt:lpstr>MODULES</vt:lpstr>
      <vt:lpstr>Step 1:SPLITTING THE TESTING AND TRAINING DATA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Step 3: CREATING DASHBOARD USING IBM COGNOS</vt:lpstr>
      <vt:lpstr>PowerPoint 演示文稿</vt:lpstr>
      <vt:lpstr>Creating bar graph using dashboard</vt:lpstr>
      <vt:lpstr>Creating packed ball structure using dashboard</vt:lpstr>
      <vt:lpstr>Creating area using dashboard</vt:lpstr>
      <vt:lpstr>Step 4: CREATING REPORT USING IBM COGNOS</vt:lpstr>
      <vt:lpstr>PowerPoint 演示文稿</vt:lpstr>
      <vt:lpstr>PowerPoint 演示文稿</vt:lpstr>
      <vt:lpstr>Creating bar graph using report</vt:lpstr>
      <vt:lpstr>Step 5: STATISTICAL TESTS USING TREEMAP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HEALTH CAMPAIGN AWARENESS</dc:title>
  <dc:creator>Muthupriya Muthukumar</dc:creator>
  <cp:lastModifiedBy>BIO</cp:lastModifiedBy>
  <cp:revision>8</cp:revision>
  <dcterms:created xsi:type="dcterms:W3CDTF">2023-10-25T15:16:00Z</dcterms:created>
  <dcterms:modified xsi:type="dcterms:W3CDTF">2023-10-27T10:18:27Z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1D87DF84F8B740C79165C0BCE06AE55A</vt:lpwstr>
  </property>
  <property fmtid="{D5CDD505-2E9C-101B-9397-08002B2CF9AE}" pid="4" name="KSOProductBuildVer">
    <vt:lpwstr>1033-11.2.0.11225</vt:lpwstr>
  </property>
</Properties>
</file>