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eague Spartan"/>
      <p:regular r:id="rId24"/>
      <p:bold r:id="rId25"/>
    </p:embeddedFont>
    <p:embeddedFont>
      <p:font typeface="Inter"/>
      <p:regular r:id="rId26"/>
      <p:bold r:id="rId27"/>
    </p:embeddedFont>
    <p:embeddedFont>
      <p:font typeface="Lexen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agueSpartan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font" Target="fonts/LeagueSpartan-bold.fntdata"/><Relationship Id="rId28" Type="http://schemas.openxmlformats.org/officeDocument/2006/relationships/font" Target="fonts/Lexend-regular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65556868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65556868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SLIDES_API48478277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SLIDES_API4847827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SLIDES_API48478277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SLIDES_API48478277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SLIDES_API48478277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SLIDES_API48478277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SLIDES_API48478277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SLIDES_API48478277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SLIDES_API48478277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SLIDES_API48478277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SLIDES_API48478277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SLIDES_API48478277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SLIDES_API484782778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SLIDES_API484782778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SLIDES_API484782778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SLIDES_API484782778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SLIDES_API484782778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SLIDES_API484782778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165556868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165556868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SLIDES_API165556868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SLIDES_API165556868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SLIDES_API165556868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SLIDES_API165556868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165556868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165556868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165556868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165556868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165556868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165556868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165556868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165556868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SLIDES_API1655568686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SLIDES_API1655568686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hyperlink" Target="https://pixabay.com?ref=SlidesAI.i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hyperlink" Target="https://pixabay.com?ref=SlidesAI.i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hyperlink" Target="https://pixabay.com?ref=SlidesAI.i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hyperlink" Target="https://pixabay.com?ref=SlidesAI.i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hyperlink" Target="https://pixabay.com?ref=SlidesAI.io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hyperlink" Target="https://pixabay.com?ref=SlidesAI.i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hyperlink" Target="https://pixabay.com?ref=SlidesAI.i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hyperlink" Target="https://pixabay.com?ref=SlidesAI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pixabay.com?ref=SlidesAI.i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pixabay.com?ref=SlidesAI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hyperlink" Target="https://pixabay.com?ref=SlidesAI.i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hyperlink" Target="https://pixabay.com?ref=SlidesAI.i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hyperlink" Target="https://pixabay.com?ref=SlidesAI.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hyperlink" Target="https://pixabay.com?ref=SlidesAI.i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06350" y="2038400"/>
            <a:ext cx="8331300" cy="1066700"/>
            <a:chOff x="406350" y="2317800"/>
            <a:chExt cx="8331300" cy="1066700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406350" y="28766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Inter"/>
                  <a:ea typeface="Inter"/>
                  <a:cs typeface="Inter"/>
                  <a:sym typeface="Inter"/>
                </a:rPr>
                <a:t>This presentation provides an overview of computer crimes in the online world. It discusses common examples of cybercrime and how they impact individuals and organizations.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400">
                  <a:latin typeface="League Spartan"/>
                  <a:ea typeface="League Spartan"/>
                  <a:cs typeface="League Spartan"/>
                  <a:sym typeface="League Spartan"/>
                </a:rPr>
                <a:t>Kejahatan Komputer di Dunia Maya</a:t>
              </a:r>
              <a:endParaRPr b="1" sz="24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406350" y="1879650"/>
            <a:ext cx="8331300" cy="1384200"/>
            <a:chOff x="406350" y="2317800"/>
            <a:chExt cx="8331300" cy="1384200"/>
          </a:xfrm>
        </p:grpSpPr>
        <p:sp>
          <p:nvSpPr>
            <p:cNvPr id="133" name="Google Shape;133;p22"/>
            <p:cNvSpPr txBox="1"/>
            <p:nvPr/>
          </p:nvSpPr>
          <p:spPr>
            <a:xfrm>
              <a:off x="406350" y="31941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Inter"/>
                  <a:ea typeface="Inter"/>
                  <a:cs typeface="Inter"/>
                  <a:sym typeface="Inter"/>
                </a:rPr>
                <a:t>This presentation highlights the significant role that computers play in the world of business and economics. It outlines the positive effects of computer use on business operations, efficiency, and productivity.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4" name="Google Shape;134;p22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400">
                  <a:latin typeface="League Spartan"/>
                  <a:ea typeface="League Spartan"/>
                  <a:cs typeface="League Spartan"/>
                  <a:sym typeface="League Spartan"/>
                </a:rPr>
                <a:t>The Impact of Computers on Business and Economy</a:t>
              </a:r>
              <a:endParaRPr b="1" sz="24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29482" r="29478" t="0"/>
          <a:stretch/>
        </p:blipFill>
        <p:spPr>
          <a:xfrm>
            <a:off x="5969000" y="0"/>
            <a:ext cx="31748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Operational Efficiency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Computers can automate repetitive tasks, improving productivity and reducing costs.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29963" r="29963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Speed and Accessibility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Computers can process data quickly and make information accessible from anywhere.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32661" r="32665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Improved Decision-Making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Computers can collect, analyze, and visualize data better, leading to better business decisions.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29432" r="29432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Business Development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Computers and the internet can help businesses expand their reach through marketing and communication.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26850" r="26855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Cost Savings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Computers and related technologies can reduce operational costs, such as shipping, printing, and storage.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29408" r="29408" t="0"/>
          <a:stretch/>
        </p:blipFill>
        <p:spPr>
          <a:xfrm>
            <a:off x="5969000" y="0"/>
            <a:ext cx="31748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Increased Employee Effectiveness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Computers can assist employees in their tasks, leading to greater efficiency and productivity.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29504" r="29504" t="0"/>
          <a:stretch/>
        </p:blipFill>
        <p:spPr>
          <a:xfrm>
            <a:off x="5969000" y="0"/>
            <a:ext cx="3174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Computer use is essential in improving business operations, reducing costs, and enhancing business capabilities, allowing companies to remain competitive in today's market.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Thank you for your time and attention 🙂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8416" r="8416" t="0"/>
          <a:stretch/>
        </p:blipFill>
        <p:spPr>
          <a:xfrm>
            <a:off x="5969000" y="0"/>
            <a:ext cx="31749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Malware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Programs designed to damage or steal information from computers or software.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Examples include viruses, worms, and Trojan horses.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29504" r="29504" t="0"/>
          <a:stretch/>
        </p:blipFill>
        <p:spPr>
          <a:xfrm>
            <a:off x="5969000" y="0"/>
            <a:ext cx="3174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Phishing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A form of fraud that aims to steal personal information such as usernames, passwords, or credit card details.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Criminals impersonate trusted entities like banks or companies.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Often carried out through emails or websites that mimic real websites.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26850" r="26855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Denial-of-Service (DoS) attack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An attack that floods a network with unnecessary data requests.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The aim is to make a website or server inaccessible to users.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29432" r="29432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Ransomware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Malware that encrypts data and demands ransom for its release.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Users are often asked to pay in cryptocurrency to regain access to their data.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29432" r="29432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Cyberbullying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Intimidation, harassment, or abuse online against individuals or groups.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Often carried out on social media or instant messaging platforms.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Can involve sending abusive messages, pornographic images or videos, or physical threats.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37487" r="37484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Identity Theft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The use of false information to take over someone's online account or identity.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Criminals use this information for fraud or to damage someone's reputation.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29553" r="29553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id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Skimming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Theft of credit card information from ATMs or payment machines.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Criminals use software or hardware devices to record card data.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Inter"/>
                <a:ea typeface="Inter"/>
                <a:cs typeface="Inter"/>
                <a:sym typeface="Inter"/>
              </a:rPr>
              <a:t>-  Devices are often small and placed on machines to record card information during use.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League Spartan"/>
                <a:ea typeface="League Spartan"/>
                <a:cs typeface="League Spartan"/>
                <a:sym typeface="League Spartan"/>
              </a:rPr>
              <a:t>Thank you for your time 😊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