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pri anto" userId="d58be8aa3e4a5a50" providerId="LiveId" clId="{99978B87-0097-4A35-A8AE-610FB7858027}"/>
    <pc:docChg chg="undo custSel addSld delSld modSld sldOrd">
      <pc:chgData name="Nopri anto" userId="d58be8aa3e4a5a50" providerId="LiveId" clId="{99978B87-0097-4A35-A8AE-610FB7858027}" dt="2023-08-30T13:49:20.339" v="1124" actId="1076"/>
      <pc:docMkLst>
        <pc:docMk/>
      </pc:docMkLst>
      <pc:sldChg chg="modSp mod">
        <pc:chgData name="Nopri anto" userId="d58be8aa3e4a5a50" providerId="LiveId" clId="{99978B87-0097-4A35-A8AE-610FB7858027}" dt="2023-08-30T08:57:20.704" v="1" actId="20577"/>
        <pc:sldMkLst>
          <pc:docMk/>
          <pc:sldMk cId="988781391" sldId="256"/>
        </pc:sldMkLst>
        <pc:spChg chg="mod">
          <ac:chgData name="Nopri anto" userId="d58be8aa3e4a5a50" providerId="LiveId" clId="{99978B87-0097-4A35-A8AE-610FB7858027}" dt="2023-08-30T08:57:20.704" v="1" actId="20577"/>
          <ac:spMkLst>
            <pc:docMk/>
            <pc:sldMk cId="988781391" sldId="256"/>
            <ac:spMk id="2" creationId="{99EF43A5-CEF3-4E6E-B316-E42D21CCAF4D}"/>
          </ac:spMkLst>
        </pc:spChg>
      </pc:sldChg>
      <pc:sldChg chg="addSp delSp modSp add mod ord">
        <pc:chgData name="Nopri anto" userId="d58be8aa3e4a5a50" providerId="LiveId" clId="{99978B87-0097-4A35-A8AE-610FB7858027}" dt="2023-08-30T09:02:23.228" v="94" actId="1076"/>
        <pc:sldMkLst>
          <pc:docMk/>
          <pc:sldMk cId="3992346620" sldId="293"/>
        </pc:sldMkLst>
        <pc:spChg chg="mod">
          <ac:chgData name="Nopri anto" userId="d58be8aa3e4a5a50" providerId="LiveId" clId="{99978B87-0097-4A35-A8AE-610FB7858027}" dt="2023-08-30T08:58:58.972" v="19" actId="20577"/>
          <ac:spMkLst>
            <pc:docMk/>
            <pc:sldMk cId="3992346620" sldId="293"/>
            <ac:spMk id="2" creationId="{DE37DB28-B649-4166-A742-17ABE5186533}"/>
          </ac:spMkLst>
        </pc:spChg>
        <pc:spChg chg="add del mod">
          <ac:chgData name="Nopri anto" userId="d58be8aa3e4a5a50" providerId="LiveId" clId="{99978B87-0097-4A35-A8AE-610FB7858027}" dt="2023-08-30T09:00:51.622" v="23" actId="478"/>
          <ac:spMkLst>
            <pc:docMk/>
            <pc:sldMk cId="3992346620" sldId="293"/>
            <ac:spMk id="3" creationId="{FD6F8127-CDC1-38A1-06A1-B4FABAC12AE1}"/>
          </ac:spMkLst>
        </pc:spChg>
        <pc:spChg chg="del">
          <ac:chgData name="Nopri anto" userId="d58be8aa3e4a5a50" providerId="LiveId" clId="{99978B87-0097-4A35-A8AE-610FB7858027}" dt="2023-08-30T09:01:37.018" v="28" actId="478"/>
          <ac:spMkLst>
            <pc:docMk/>
            <pc:sldMk cId="3992346620" sldId="293"/>
            <ac:spMk id="4" creationId="{9CFB9BD3-E8D8-4A1A-9FAC-6F5139259001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5" creationId="{DC69FB45-3DF2-90FE-F959-14E36F160ABA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6" creationId="{EB5AC0EF-670D-D946-111B-0DA36291CC7E}"/>
          </ac:spMkLst>
        </pc:spChg>
        <pc:spChg chg="del">
          <ac:chgData name="Nopri anto" userId="d58be8aa3e4a5a50" providerId="LiveId" clId="{99978B87-0097-4A35-A8AE-610FB7858027}" dt="2023-08-30T09:00:45.237" v="20" actId="478"/>
          <ac:spMkLst>
            <pc:docMk/>
            <pc:sldMk cId="3992346620" sldId="293"/>
            <ac:spMk id="7" creationId="{DE7B9899-555A-56CA-07D8-FCDC3E983259}"/>
          </ac:spMkLst>
        </pc:spChg>
        <pc:spChg chg="del">
          <ac:chgData name="Nopri anto" userId="d58be8aa3e4a5a50" providerId="LiveId" clId="{99978B87-0097-4A35-A8AE-610FB7858027}" dt="2023-08-30T09:00:53.393" v="24" actId="478"/>
          <ac:spMkLst>
            <pc:docMk/>
            <pc:sldMk cId="3992346620" sldId="293"/>
            <ac:spMk id="8" creationId="{D0837845-1E4D-05D8-FA95-B5C205013B48}"/>
          </ac:spMkLst>
        </pc:spChg>
        <pc:spChg chg="add mod">
          <ac:chgData name="Nopri anto" userId="d58be8aa3e4a5a50" providerId="LiveId" clId="{99978B87-0097-4A35-A8AE-610FB7858027}" dt="2023-08-30T09:02:23.228" v="94" actId="1076"/>
          <ac:spMkLst>
            <pc:docMk/>
            <pc:sldMk cId="3992346620" sldId="293"/>
            <ac:spMk id="9" creationId="{05519A29-E70C-F6CD-A16D-7BEE3F680399}"/>
          </ac:spMkLst>
        </pc:spChg>
        <pc:picChg chg="del">
          <ac:chgData name="Nopri anto" userId="d58be8aa3e4a5a50" providerId="LiveId" clId="{99978B87-0097-4A35-A8AE-610FB7858027}" dt="2023-08-30T09:00:47.020" v="22" actId="478"/>
          <ac:picMkLst>
            <pc:docMk/>
            <pc:sldMk cId="3992346620" sldId="293"/>
            <ac:picMk id="1026" creationId="{62A01831-82C4-A947-DCA5-443C89F9FFEB}"/>
          </ac:picMkLst>
        </pc:picChg>
        <pc:picChg chg="del">
          <ac:chgData name="Nopri anto" userId="d58be8aa3e4a5a50" providerId="LiveId" clId="{99978B87-0097-4A35-A8AE-610FB7858027}" dt="2023-08-30T09:00:46.214" v="21" actId="478"/>
          <ac:picMkLst>
            <pc:docMk/>
            <pc:sldMk cId="3992346620" sldId="293"/>
            <ac:picMk id="1028" creationId="{8DF1524B-8A28-653F-003F-3837EA4CD484}"/>
          </ac:picMkLst>
        </pc:picChg>
        <pc:picChg chg="add mod">
          <ac:chgData name="Nopri anto" userId="d58be8aa3e4a5a50" providerId="LiveId" clId="{99978B87-0097-4A35-A8AE-610FB7858027}" dt="2023-08-30T09:01:31.684" v="27" actId="1076"/>
          <ac:picMkLst>
            <pc:docMk/>
            <pc:sldMk cId="3992346620" sldId="293"/>
            <ac:picMk id="5122" creationId="{BA947429-F754-633E-F793-45C53D52B65D}"/>
          </ac:picMkLst>
        </pc:picChg>
      </pc:sldChg>
      <pc:sldChg chg="delSp modSp add del mod">
        <pc:chgData name="Nopri anto" userId="d58be8aa3e4a5a50" providerId="LiveId" clId="{99978B87-0097-4A35-A8AE-610FB7858027}" dt="2023-08-30T09:04:09.756" v="99" actId="47"/>
        <pc:sldMkLst>
          <pc:docMk/>
          <pc:sldMk cId="320917525" sldId="294"/>
        </pc:sldMkLst>
        <pc:spChg chg="mod">
          <ac:chgData name="Nopri anto" userId="d58be8aa3e4a5a50" providerId="LiveId" clId="{99978B87-0097-4A35-A8AE-610FB7858027}" dt="2023-08-30T09:03:17.542" v="96"/>
          <ac:spMkLst>
            <pc:docMk/>
            <pc:sldMk cId="320917525" sldId="294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04:04.708" v="98" actId="1076"/>
          <ac:spMkLst>
            <pc:docMk/>
            <pc:sldMk cId="320917525" sldId="294"/>
            <ac:spMk id="9" creationId="{05519A29-E70C-F6CD-A16D-7BEE3F680399}"/>
          </ac:spMkLst>
        </pc:spChg>
        <pc:picChg chg="del">
          <ac:chgData name="Nopri anto" userId="d58be8aa3e4a5a50" providerId="LiveId" clId="{99978B87-0097-4A35-A8AE-610FB7858027}" dt="2023-08-30T09:03:58.811" v="97" actId="478"/>
          <ac:picMkLst>
            <pc:docMk/>
            <pc:sldMk cId="320917525" sldId="294"/>
            <ac:picMk id="5122" creationId="{BA947429-F754-633E-F793-45C53D52B65D}"/>
          </ac:picMkLst>
        </pc:picChg>
      </pc:sldChg>
      <pc:sldChg chg="addSp modSp add mod ord">
        <pc:chgData name="Nopri anto" userId="d58be8aa3e4a5a50" providerId="LiveId" clId="{99978B87-0097-4A35-A8AE-610FB7858027}" dt="2023-08-30T09:47:52.106" v="367" actId="1076"/>
        <pc:sldMkLst>
          <pc:docMk/>
          <pc:sldMk cId="2629324229" sldId="294"/>
        </pc:sldMkLst>
        <pc:spChg chg="mod">
          <ac:chgData name="Nopri anto" userId="d58be8aa3e4a5a50" providerId="LiveId" clId="{99978B87-0097-4A35-A8AE-610FB7858027}" dt="2023-08-30T09:04:23.602" v="103"/>
          <ac:spMkLst>
            <pc:docMk/>
            <pc:sldMk cId="2629324229" sldId="294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7:29.609" v="363" actId="14100"/>
          <ac:spMkLst>
            <pc:docMk/>
            <pc:sldMk cId="2629324229" sldId="294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47:52.106" v="367" actId="1076"/>
          <ac:picMkLst>
            <pc:docMk/>
            <pc:sldMk cId="2629324229" sldId="294"/>
            <ac:picMk id="7170" creationId="{282D9CF0-8781-37EB-BFAF-461953B59A69}"/>
          </ac:picMkLst>
        </pc:picChg>
      </pc:sldChg>
      <pc:sldChg chg="addSp modSp add mod">
        <pc:chgData name="Nopri anto" userId="d58be8aa3e4a5a50" providerId="LiveId" clId="{99978B87-0097-4A35-A8AE-610FB7858027}" dt="2023-08-30T09:48:47.262" v="371" actId="1076"/>
        <pc:sldMkLst>
          <pc:docMk/>
          <pc:sldMk cId="3401448841" sldId="295"/>
        </pc:sldMkLst>
        <pc:spChg chg="mod">
          <ac:chgData name="Nopri anto" userId="d58be8aa3e4a5a50" providerId="LiveId" clId="{99978B87-0097-4A35-A8AE-610FB7858027}" dt="2023-08-30T09:21:14.877" v="133"/>
          <ac:spMkLst>
            <pc:docMk/>
            <pc:sldMk cId="3401448841" sldId="295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8:31.531" v="368" actId="14100"/>
          <ac:spMkLst>
            <pc:docMk/>
            <pc:sldMk cId="3401448841" sldId="295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48:47.262" v="371" actId="1076"/>
          <ac:picMkLst>
            <pc:docMk/>
            <pc:sldMk cId="3401448841" sldId="295"/>
            <ac:picMk id="8194" creationId="{6D27D9DA-81F2-DE4D-9555-92AC59DA3B2D}"/>
          </ac:picMkLst>
        </pc:picChg>
      </pc:sldChg>
      <pc:sldChg chg="addSp delSp modSp add mod">
        <pc:chgData name="Nopri anto" userId="d58be8aa3e4a5a50" providerId="LiveId" clId="{99978B87-0097-4A35-A8AE-610FB7858027}" dt="2023-08-30T09:49:43.549" v="376" actId="1076"/>
        <pc:sldMkLst>
          <pc:docMk/>
          <pc:sldMk cId="2225382451" sldId="296"/>
        </pc:sldMkLst>
        <pc:spChg chg="mod">
          <ac:chgData name="Nopri anto" userId="d58be8aa3e4a5a50" providerId="LiveId" clId="{99978B87-0097-4A35-A8AE-610FB7858027}" dt="2023-08-30T09:28:12.520" v="219"/>
          <ac:spMkLst>
            <pc:docMk/>
            <pc:sldMk cId="2225382451" sldId="296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49:14.664" v="373" actId="27636"/>
          <ac:spMkLst>
            <pc:docMk/>
            <pc:sldMk cId="2225382451" sldId="296"/>
            <ac:spMk id="3" creationId="{B6F09842-F48E-44BF-8DEF-CAF221FA7839}"/>
          </ac:spMkLst>
        </pc:spChg>
        <pc:spChg chg="add del">
          <ac:chgData name="Nopri anto" userId="d58be8aa3e4a5a50" providerId="LiveId" clId="{99978B87-0097-4A35-A8AE-610FB7858027}" dt="2023-08-30T09:30:40.098" v="245" actId="22"/>
          <ac:spMkLst>
            <pc:docMk/>
            <pc:sldMk cId="2225382451" sldId="296"/>
            <ac:spMk id="6" creationId="{66A97B55-B29F-BBB0-E71F-A3FA5C07212C}"/>
          </ac:spMkLst>
        </pc:spChg>
        <pc:picChg chg="add mod">
          <ac:chgData name="Nopri anto" userId="d58be8aa3e4a5a50" providerId="LiveId" clId="{99978B87-0097-4A35-A8AE-610FB7858027}" dt="2023-08-30T09:49:43.549" v="376" actId="1076"/>
          <ac:picMkLst>
            <pc:docMk/>
            <pc:sldMk cId="2225382451" sldId="296"/>
            <ac:picMk id="9218" creationId="{FABEC3A1-1E62-97E9-C7D5-7318FB61CAA9}"/>
          </ac:picMkLst>
        </pc:picChg>
      </pc:sldChg>
      <pc:sldChg chg="addSp modSp add mod">
        <pc:chgData name="Nopri anto" userId="d58be8aa3e4a5a50" providerId="LiveId" clId="{99978B87-0097-4A35-A8AE-610FB7858027}" dt="2023-08-30T09:50:33.186" v="382" actId="1076"/>
        <pc:sldMkLst>
          <pc:docMk/>
          <pc:sldMk cId="893158597" sldId="297"/>
        </pc:sldMkLst>
        <pc:spChg chg="mod">
          <ac:chgData name="Nopri anto" userId="d58be8aa3e4a5a50" providerId="LiveId" clId="{99978B87-0097-4A35-A8AE-610FB7858027}" dt="2023-08-30T09:41:10.233" v="325" actId="20577"/>
          <ac:spMkLst>
            <pc:docMk/>
            <pc:sldMk cId="893158597" sldId="297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50:20.871" v="378" actId="27636"/>
          <ac:spMkLst>
            <pc:docMk/>
            <pc:sldMk cId="893158597" sldId="297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50:33.186" v="382" actId="1076"/>
          <ac:picMkLst>
            <pc:docMk/>
            <pc:sldMk cId="893158597" sldId="297"/>
            <ac:picMk id="10242" creationId="{6A041655-4C31-0853-49B1-1B5905A84D91}"/>
          </ac:picMkLst>
        </pc:picChg>
      </pc:sldChg>
      <pc:sldChg chg="addSp modSp add mod">
        <pc:chgData name="Nopri anto" userId="d58be8aa3e4a5a50" providerId="LiveId" clId="{99978B87-0097-4A35-A8AE-610FB7858027}" dt="2023-08-30T09:51:41.101" v="394" actId="14100"/>
        <pc:sldMkLst>
          <pc:docMk/>
          <pc:sldMk cId="481404142" sldId="298"/>
        </pc:sldMkLst>
        <pc:spChg chg="mod">
          <ac:chgData name="Nopri anto" userId="d58be8aa3e4a5a50" providerId="LiveId" clId="{99978B87-0097-4A35-A8AE-610FB7858027}" dt="2023-08-30T09:41:01.598" v="309" actId="20577"/>
          <ac:spMkLst>
            <pc:docMk/>
            <pc:sldMk cId="481404142" sldId="298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09:51:41.101" v="394" actId="14100"/>
          <ac:spMkLst>
            <pc:docMk/>
            <pc:sldMk cId="481404142" sldId="298"/>
            <ac:spMk id="3" creationId="{B6F09842-F48E-44BF-8DEF-CAF221FA7839}"/>
          </ac:spMkLst>
        </pc:spChg>
        <pc:picChg chg="add mod">
          <ac:chgData name="Nopri anto" userId="d58be8aa3e4a5a50" providerId="LiveId" clId="{99978B87-0097-4A35-A8AE-610FB7858027}" dt="2023-08-30T09:51:32.149" v="391" actId="14100"/>
          <ac:picMkLst>
            <pc:docMk/>
            <pc:sldMk cId="481404142" sldId="298"/>
            <ac:picMk id="11266" creationId="{757A4418-0119-1404-6310-C02CF8771B2C}"/>
          </ac:picMkLst>
        </pc:picChg>
      </pc:sldChg>
      <pc:sldChg chg="addSp delSp modSp add mod">
        <pc:chgData name="Nopri anto" userId="d58be8aa3e4a5a50" providerId="LiveId" clId="{99978B87-0097-4A35-A8AE-610FB7858027}" dt="2023-08-30T10:12:58.424" v="666" actId="20577"/>
        <pc:sldMkLst>
          <pc:docMk/>
          <pc:sldMk cId="940884373" sldId="299"/>
        </pc:sldMkLst>
        <pc:spChg chg="mod">
          <ac:chgData name="Nopri anto" userId="d58be8aa3e4a5a50" providerId="LiveId" clId="{99978B87-0097-4A35-A8AE-610FB7858027}" dt="2023-08-30T10:12:58.424" v="666" actId="20577"/>
          <ac:spMkLst>
            <pc:docMk/>
            <pc:sldMk cId="940884373" sldId="299"/>
            <ac:spMk id="2" creationId="{DE37DB28-B649-4166-A742-17ABE5186533}"/>
          </ac:spMkLst>
        </pc:spChg>
        <pc:spChg chg="del">
          <ac:chgData name="Nopri anto" userId="d58be8aa3e4a5a50" providerId="LiveId" clId="{99978B87-0097-4A35-A8AE-610FB7858027}" dt="2023-08-30T09:52:31.598" v="399" actId="478"/>
          <ac:spMkLst>
            <pc:docMk/>
            <pc:sldMk cId="940884373" sldId="299"/>
            <ac:spMk id="3" creationId="{B6F09842-F48E-44BF-8DEF-CAF221FA7839}"/>
          </ac:spMkLst>
        </pc:spChg>
        <pc:spChg chg="add del mod">
          <ac:chgData name="Nopri anto" userId="d58be8aa3e4a5a50" providerId="LiveId" clId="{99978B87-0097-4A35-A8AE-610FB7858027}" dt="2023-08-30T09:52:33.597" v="400" actId="478"/>
          <ac:spMkLst>
            <pc:docMk/>
            <pc:sldMk cId="940884373" sldId="299"/>
            <ac:spMk id="6" creationId="{58F70584-BC33-9A10-A9F7-4ABD8B42EAEC}"/>
          </ac:spMkLst>
        </pc:spChg>
        <pc:spChg chg="add mod">
          <ac:chgData name="Nopri anto" userId="d58be8aa3e4a5a50" providerId="LiveId" clId="{99978B87-0097-4A35-A8AE-610FB7858027}" dt="2023-08-30T09:59:51.134" v="556" actId="20577"/>
          <ac:spMkLst>
            <pc:docMk/>
            <pc:sldMk cId="940884373" sldId="299"/>
            <ac:spMk id="11" creationId="{77B684A6-ABC1-E5E3-5A95-0A48A8E67D7A}"/>
          </ac:spMkLst>
        </pc:spChg>
        <pc:picChg chg="add mod">
          <ac:chgData name="Nopri anto" userId="d58be8aa3e4a5a50" providerId="LiveId" clId="{99978B87-0097-4A35-A8AE-610FB7858027}" dt="2023-08-30T09:56:23.334" v="404" actId="14100"/>
          <ac:picMkLst>
            <pc:docMk/>
            <pc:sldMk cId="940884373" sldId="299"/>
            <ac:picMk id="8" creationId="{1FE12790-D120-761F-5F30-4A97BC3C933B}"/>
          </ac:picMkLst>
        </pc:picChg>
        <pc:picChg chg="add mod">
          <ac:chgData name="Nopri anto" userId="d58be8aa3e4a5a50" providerId="LiveId" clId="{99978B87-0097-4A35-A8AE-610FB7858027}" dt="2023-08-30T09:56:57.338" v="407" actId="1076"/>
          <ac:picMkLst>
            <pc:docMk/>
            <pc:sldMk cId="940884373" sldId="299"/>
            <ac:picMk id="10" creationId="{AD3ADF61-A5F9-2CFD-EABE-925A6A7D9C06}"/>
          </ac:picMkLst>
        </pc:picChg>
        <pc:picChg chg="del">
          <ac:chgData name="Nopri anto" userId="d58be8aa3e4a5a50" providerId="LiveId" clId="{99978B87-0097-4A35-A8AE-610FB7858027}" dt="2023-08-30T09:52:26.311" v="398" actId="478"/>
          <ac:picMkLst>
            <pc:docMk/>
            <pc:sldMk cId="940884373" sldId="299"/>
            <ac:picMk id="11266" creationId="{757A4418-0119-1404-6310-C02CF8771B2C}"/>
          </ac:picMkLst>
        </pc:picChg>
      </pc:sldChg>
      <pc:sldChg chg="addSp delSp modSp add mod ord">
        <pc:chgData name="Nopri anto" userId="d58be8aa3e4a5a50" providerId="LiveId" clId="{99978B87-0097-4A35-A8AE-610FB7858027}" dt="2023-08-30T10:12:35.718" v="656"/>
        <pc:sldMkLst>
          <pc:docMk/>
          <pc:sldMk cId="1967338730" sldId="300"/>
        </pc:sldMkLst>
        <pc:spChg chg="mod">
          <ac:chgData name="Nopri anto" userId="d58be8aa3e4a5a50" providerId="LiveId" clId="{99978B87-0097-4A35-A8AE-610FB7858027}" dt="2023-08-30T10:04:51.761" v="567" actId="20577"/>
          <ac:spMkLst>
            <pc:docMk/>
            <pc:sldMk cId="1967338730" sldId="300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10:10:01.951" v="639" actId="1076"/>
          <ac:spMkLst>
            <pc:docMk/>
            <pc:sldMk cId="1967338730" sldId="300"/>
            <ac:spMk id="3" creationId="{B6F09842-F48E-44BF-8DEF-CAF221FA7839}"/>
          </ac:spMkLst>
        </pc:spChg>
        <pc:picChg chg="del">
          <ac:chgData name="Nopri anto" userId="d58be8aa3e4a5a50" providerId="LiveId" clId="{99978B87-0097-4A35-A8AE-610FB7858027}" dt="2023-08-30T10:04:56.151" v="568" actId="478"/>
          <ac:picMkLst>
            <pc:docMk/>
            <pc:sldMk cId="1967338730" sldId="300"/>
            <ac:picMk id="11266" creationId="{757A4418-0119-1404-6310-C02CF8771B2C}"/>
          </ac:picMkLst>
        </pc:picChg>
        <pc:picChg chg="add mod">
          <ac:chgData name="Nopri anto" userId="d58be8aa3e4a5a50" providerId="LiveId" clId="{99978B87-0097-4A35-A8AE-610FB7858027}" dt="2023-08-30T10:10:08.541" v="641" actId="1076"/>
          <ac:picMkLst>
            <pc:docMk/>
            <pc:sldMk cId="1967338730" sldId="300"/>
            <ac:picMk id="12290" creationId="{081CD64F-CC73-BD80-F4A3-FEBB5360C495}"/>
          </ac:picMkLst>
        </pc:picChg>
        <pc:picChg chg="add mod">
          <ac:chgData name="Nopri anto" userId="d58be8aa3e4a5a50" providerId="LiveId" clId="{99978B87-0097-4A35-A8AE-610FB7858027}" dt="2023-08-30T10:10:34.435" v="646" actId="14100"/>
          <ac:picMkLst>
            <pc:docMk/>
            <pc:sldMk cId="1967338730" sldId="300"/>
            <ac:picMk id="12292" creationId="{34C45F7C-ED54-FB0E-749A-E303C1BA67EB}"/>
          </ac:picMkLst>
        </pc:picChg>
        <pc:picChg chg="add del mod">
          <ac:chgData name="Nopri anto" userId="d58be8aa3e4a5a50" providerId="LiveId" clId="{99978B87-0097-4A35-A8AE-610FB7858027}" dt="2023-08-30T10:11:46.543" v="652" actId="478"/>
          <ac:picMkLst>
            <pc:docMk/>
            <pc:sldMk cId="1967338730" sldId="300"/>
            <ac:picMk id="12294" creationId="{F097E50A-34D0-2546-0944-815EE9EA9335}"/>
          </ac:picMkLst>
        </pc:picChg>
        <pc:picChg chg="add mod">
          <ac:chgData name="Nopri anto" userId="d58be8aa3e4a5a50" providerId="LiveId" clId="{99978B87-0097-4A35-A8AE-610FB7858027}" dt="2023-08-30T10:11:52.592" v="654" actId="1076"/>
          <ac:picMkLst>
            <pc:docMk/>
            <pc:sldMk cId="1967338730" sldId="300"/>
            <ac:picMk id="12296" creationId="{4E99F94E-3E54-0C44-A4E9-79D60C3D1319}"/>
          </ac:picMkLst>
        </pc:picChg>
      </pc:sldChg>
      <pc:sldChg chg="addSp delSp modSp add mod">
        <pc:chgData name="Nopri anto" userId="d58be8aa3e4a5a50" providerId="LiveId" clId="{99978B87-0097-4A35-A8AE-610FB7858027}" dt="2023-08-30T10:15:14.049" v="762" actId="14100"/>
        <pc:sldMkLst>
          <pc:docMk/>
          <pc:sldMk cId="762528300" sldId="301"/>
        </pc:sldMkLst>
        <pc:spChg chg="mod">
          <ac:chgData name="Nopri anto" userId="d58be8aa3e4a5a50" providerId="LiveId" clId="{99978B87-0097-4A35-A8AE-610FB7858027}" dt="2023-08-30T10:14:14.556" v="688" actId="20577"/>
          <ac:spMkLst>
            <pc:docMk/>
            <pc:sldMk cId="762528300" sldId="301"/>
            <ac:spMk id="2" creationId="{DE37DB28-B649-4166-A742-17ABE5186533}"/>
          </ac:spMkLst>
        </pc:spChg>
        <pc:spChg chg="add mod">
          <ac:chgData name="Nopri anto" userId="d58be8aa3e4a5a50" providerId="LiveId" clId="{99978B87-0097-4A35-A8AE-610FB7858027}" dt="2023-08-30T10:15:14.049" v="762" actId="14100"/>
          <ac:spMkLst>
            <pc:docMk/>
            <pc:sldMk cId="762528300" sldId="301"/>
            <ac:spMk id="6" creationId="{67944A70-28B3-961B-2BFC-4B873E3CB108}"/>
          </ac:spMkLst>
        </pc:spChg>
        <pc:spChg chg="del">
          <ac:chgData name="Nopri anto" userId="d58be8aa3e4a5a50" providerId="LiveId" clId="{99978B87-0097-4A35-A8AE-610FB7858027}" dt="2023-08-30T10:13:59.268" v="675" actId="21"/>
          <ac:spMkLst>
            <pc:docMk/>
            <pc:sldMk cId="762528300" sldId="301"/>
            <ac:spMk id="11" creationId="{77B684A6-ABC1-E5E3-5A95-0A48A8E67D7A}"/>
          </ac:spMkLst>
        </pc:spChg>
        <pc:picChg chg="add mod">
          <ac:chgData name="Nopri anto" userId="d58be8aa3e4a5a50" providerId="LiveId" clId="{99978B87-0097-4A35-A8AE-610FB7858027}" dt="2023-08-30T10:14:02.280" v="676" actId="14100"/>
          <ac:picMkLst>
            <pc:docMk/>
            <pc:sldMk cId="762528300" sldId="301"/>
            <ac:picMk id="5" creationId="{B8DE23B6-4A02-582F-475A-117F8BCCA8A0}"/>
          </ac:picMkLst>
        </pc:picChg>
        <pc:picChg chg="del">
          <ac:chgData name="Nopri anto" userId="d58be8aa3e4a5a50" providerId="LiveId" clId="{99978B87-0097-4A35-A8AE-610FB7858027}" dt="2023-08-30T10:13:41.383" v="669" actId="478"/>
          <ac:picMkLst>
            <pc:docMk/>
            <pc:sldMk cId="762528300" sldId="301"/>
            <ac:picMk id="8" creationId="{1FE12790-D120-761F-5F30-4A97BC3C933B}"/>
          </ac:picMkLst>
        </pc:picChg>
        <pc:picChg chg="del">
          <ac:chgData name="Nopri anto" userId="d58be8aa3e4a5a50" providerId="LiveId" clId="{99978B87-0097-4A35-A8AE-610FB7858027}" dt="2023-08-30T10:13:40.589" v="668" actId="478"/>
          <ac:picMkLst>
            <pc:docMk/>
            <pc:sldMk cId="762528300" sldId="301"/>
            <ac:picMk id="10" creationId="{AD3ADF61-A5F9-2CFD-EABE-925A6A7D9C06}"/>
          </ac:picMkLst>
        </pc:picChg>
      </pc:sldChg>
      <pc:sldChg chg="addSp delSp modSp add mod ord">
        <pc:chgData name="Nopri anto" userId="d58be8aa3e4a5a50" providerId="LiveId" clId="{99978B87-0097-4A35-A8AE-610FB7858027}" dt="2023-08-30T13:39:11.295" v="777" actId="1076"/>
        <pc:sldMkLst>
          <pc:docMk/>
          <pc:sldMk cId="2612232147" sldId="302"/>
        </pc:sldMkLst>
        <pc:spChg chg="del">
          <ac:chgData name="Nopri anto" userId="d58be8aa3e4a5a50" providerId="LiveId" clId="{99978B87-0097-4A35-A8AE-610FB7858027}" dt="2023-08-30T13:37:53.030" v="770" actId="478"/>
          <ac:spMkLst>
            <pc:docMk/>
            <pc:sldMk cId="2612232147" sldId="302"/>
            <ac:spMk id="2" creationId="{DE37DB28-B649-4166-A742-17ABE5186533}"/>
          </ac:spMkLst>
        </pc:spChg>
        <pc:spChg chg="del">
          <ac:chgData name="Nopri anto" userId="d58be8aa3e4a5a50" providerId="LiveId" clId="{99978B87-0097-4A35-A8AE-610FB7858027}" dt="2023-08-30T13:37:48.526" v="769" actId="478"/>
          <ac:spMkLst>
            <pc:docMk/>
            <pc:sldMk cId="2612232147" sldId="302"/>
            <ac:spMk id="3" creationId="{B6F09842-F48E-44BF-8DEF-CAF221FA7839}"/>
          </ac:spMkLst>
        </pc:spChg>
        <pc:spChg chg="add del mod">
          <ac:chgData name="Nopri anto" userId="d58be8aa3e4a5a50" providerId="LiveId" clId="{99978B87-0097-4A35-A8AE-610FB7858027}" dt="2023-08-30T13:38:02.207" v="772" actId="478"/>
          <ac:spMkLst>
            <pc:docMk/>
            <pc:sldMk cId="2612232147" sldId="302"/>
            <ac:spMk id="6" creationId="{C7B9C928-E7E6-2EB7-2A08-25C9B2F3FCD0}"/>
          </ac:spMkLst>
        </pc:spChg>
        <pc:spChg chg="add del mod">
          <ac:chgData name="Nopri anto" userId="d58be8aa3e4a5a50" providerId="LiveId" clId="{99978B87-0097-4A35-A8AE-610FB7858027}" dt="2023-08-30T13:38:00.510" v="771" actId="478"/>
          <ac:spMkLst>
            <pc:docMk/>
            <pc:sldMk cId="2612232147" sldId="302"/>
            <ac:spMk id="8" creationId="{78C3B84C-9D34-8423-2C67-2BA769C1B874}"/>
          </ac:spMkLst>
        </pc:spChg>
        <pc:picChg chg="del">
          <ac:chgData name="Nopri anto" userId="d58be8aa3e4a5a50" providerId="LiveId" clId="{99978B87-0097-4A35-A8AE-610FB7858027}" dt="2023-08-30T13:37:44.193" v="766" actId="478"/>
          <ac:picMkLst>
            <pc:docMk/>
            <pc:sldMk cId="2612232147" sldId="302"/>
            <ac:picMk id="12290" creationId="{081CD64F-CC73-BD80-F4A3-FEBB5360C495}"/>
          </ac:picMkLst>
        </pc:picChg>
        <pc:picChg chg="del">
          <ac:chgData name="Nopri anto" userId="d58be8aa3e4a5a50" providerId="LiveId" clId="{99978B87-0097-4A35-A8AE-610FB7858027}" dt="2023-08-30T13:37:44.783" v="767" actId="478"/>
          <ac:picMkLst>
            <pc:docMk/>
            <pc:sldMk cId="2612232147" sldId="302"/>
            <ac:picMk id="12292" creationId="{34C45F7C-ED54-FB0E-749A-E303C1BA67EB}"/>
          </ac:picMkLst>
        </pc:picChg>
        <pc:picChg chg="del">
          <ac:chgData name="Nopri anto" userId="d58be8aa3e4a5a50" providerId="LiveId" clId="{99978B87-0097-4A35-A8AE-610FB7858027}" dt="2023-08-30T13:37:46.081" v="768" actId="478"/>
          <ac:picMkLst>
            <pc:docMk/>
            <pc:sldMk cId="2612232147" sldId="302"/>
            <ac:picMk id="12296" creationId="{4E99F94E-3E54-0C44-A4E9-79D60C3D1319}"/>
          </ac:picMkLst>
        </pc:picChg>
        <pc:picChg chg="add del">
          <ac:chgData name="Nopri anto" userId="d58be8aa3e4a5a50" providerId="LiveId" clId="{99978B87-0097-4A35-A8AE-610FB7858027}" dt="2023-08-30T13:38:39.568" v="774" actId="478"/>
          <ac:picMkLst>
            <pc:docMk/>
            <pc:sldMk cId="2612232147" sldId="302"/>
            <ac:picMk id="14338" creationId="{4556B9FA-58CB-7AC1-7F56-B650A60FED28}"/>
          </ac:picMkLst>
        </pc:picChg>
        <pc:picChg chg="add mod">
          <ac:chgData name="Nopri anto" userId="d58be8aa3e4a5a50" providerId="LiveId" clId="{99978B87-0097-4A35-A8AE-610FB7858027}" dt="2023-08-30T13:39:11.295" v="777" actId="1076"/>
          <ac:picMkLst>
            <pc:docMk/>
            <pc:sldMk cId="2612232147" sldId="302"/>
            <ac:picMk id="14340" creationId="{DB208B5C-185A-A274-7CD4-C4914CF6889C}"/>
          </ac:picMkLst>
        </pc:picChg>
      </pc:sldChg>
      <pc:sldChg chg="addSp delSp modSp add mod ord">
        <pc:chgData name="Nopri anto" userId="d58be8aa3e4a5a50" providerId="LiveId" clId="{99978B87-0097-4A35-A8AE-610FB7858027}" dt="2023-08-30T13:49:20.339" v="1124" actId="1076"/>
        <pc:sldMkLst>
          <pc:docMk/>
          <pc:sldMk cId="3290554041" sldId="303"/>
        </pc:sldMkLst>
        <pc:spChg chg="mod">
          <ac:chgData name="Nopri anto" userId="d58be8aa3e4a5a50" providerId="LiveId" clId="{99978B87-0097-4A35-A8AE-610FB7858027}" dt="2023-08-30T13:40:13.596" v="794" actId="20577"/>
          <ac:spMkLst>
            <pc:docMk/>
            <pc:sldMk cId="3290554041" sldId="303"/>
            <ac:spMk id="2" creationId="{DE37DB28-B649-4166-A742-17ABE5186533}"/>
          </ac:spMkLst>
        </pc:spChg>
        <pc:spChg chg="mod">
          <ac:chgData name="Nopri anto" userId="d58be8aa3e4a5a50" providerId="LiveId" clId="{99978B87-0097-4A35-A8AE-610FB7858027}" dt="2023-08-30T13:48:01.652" v="1120" actId="20577"/>
          <ac:spMkLst>
            <pc:docMk/>
            <pc:sldMk cId="3290554041" sldId="303"/>
            <ac:spMk id="3" creationId="{B6F09842-F48E-44BF-8DEF-CAF221FA7839}"/>
          </ac:spMkLst>
        </pc:spChg>
        <pc:picChg chg="del">
          <ac:chgData name="Nopri anto" userId="d58be8aa3e4a5a50" providerId="LiveId" clId="{99978B87-0097-4A35-A8AE-610FB7858027}" dt="2023-08-30T13:40:22.048" v="795" actId="478"/>
          <ac:picMkLst>
            <pc:docMk/>
            <pc:sldMk cId="3290554041" sldId="303"/>
            <ac:picMk id="11266" creationId="{757A4418-0119-1404-6310-C02CF8771B2C}"/>
          </ac:picMkLst>
        </pc:picChg>
        <pc:picChg chg="add mod">
          <ac:chgData name="Nopri anto" userId="d58be8aa3e4a5a50" providerId="LiveId" clId="{99978B87-0097-4A35-A8AE-610FB7858027}" dt="2023-08-30T13:49:20.339" v="1124" actId="1076"/>
          <ac:picMkLst>
            <pc:docMk/>
            <pc:sldMk cId="3290554041" sldId="303"/>
            <ac:picMk id="16386" creationId="{3ABB9814-49BC-9E77-7D85-95F7709153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26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0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29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9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1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7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6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7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29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0493-6477-4BD1-8800-33D7B7213A01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3A5-CEF3-4E6E-B316-E42D21C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Rounded MT Bold" panose="020F0704030504030204" pitchFamily="34" charset="0"/>
              </a:rPr>
              <a:t>Pertemuan</a:t>
            </a:r>
            <a:r>
              <a:rPr lang="en-US" dirty="0">
                <a:latin typeface="Arial Rounded MT Bold" panose="020F0704030504030204" pitchFamily="34" charset="0"/>
              </a:rPr>
              <a:t> 2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 err="1">
                <a:latin typeface="Arial Rounded MT Bold" panose="020F0704030504030204" pitchFamily="34" charset="0"/>
              </a:rPr>
              <a:t>Sistem</a:t>
            </a:r>
            <a:r>
              <a:rPr lang="en-US" dirty="0">
                <a:latin typeface="Arial Rounded MT Bold" panose="020F0704030504030204" pitchFamily="34" charset="0"/>
              </a:rPr>
              <a:t> Version Control &amp; Kanban Board 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66DD-8CAE-4260-8E30-E076CDF0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Ajar Dasar </a:t>
            </a:r>
            <a:r>
              <a:rPr lang="en-US" dirty="0" err="1"/>
              <a:t>Pemrograman</a:t>
            </a:r>
            <a:r>
              <a:rPr lang="en-US" dirty="0"/>
              <a:t> 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87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Peran GitHub, GitLab, dan Platform </a:t>
            </a:r>
            <a:r>
              <a:rPr lang="en-US" dirty="0" err="1">
                <a:latin typeface="Arial Rounded MT Bold" panose="020F0704030504030204" pitchFamily="34" charset="0"/>
              </a:rPr>
              <a:t>Serupa</a:t>
            </a:r>
            <a:r>
              <a:rPr lang="en-US" dirty="0">
                <a:latin typeface="Arial Rounded MT Bold" panose="020F0704030504030204" pitchFamily="34" charset="0"/>
              </a:rPr>
              <a:t> (2)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/>
          </a:bodyPr>
          <a:lstStyle/>
          <a:p>
            <a:r>
              <a:rPr lang="sv-SE" sz="2400" b="1" dirty="0"/>
              <a:t>Dokumentasi Proyek</a:t>
            </a:r>
            <a:r>
              <a:rPr lang="sv-SE" sz="2400" dirty="0"/>
              <a:t>; menyediakan </a:t>
            </a:r>
            <a:r>
              <a:rPr lang="sv-SE" sz="2400" b="1" dirty="0"/>
              <a:t>dokumentasi proyek dan panduan</a:t>
            </a:r>
            <a:r>
              <a:rPr lang="sv-SE" sz="2400" dirty="0"/>
              <a:t> bagi pengembang dan pengguna.</a:t>
            </a:r>
          </a:p>
          <a:p>
            <a:r>
              <a:rPr lang="sv-SE" sz="2400" b="1" dirty="0"/>
              <a:t>Peninjauan Kode (Code Review)</a:t>
            </a:r>
            <a:r>
              <a:rPr lang="sv-SE" sz="2400" dirty="0"/>
              <a:t>; mendukung proses </a:t>
            </a:r>
            <a:r>
              <a:rPr lang="sv-SE" sz="2400" b="1" dirty="0"/>
              <a:t>peninjauan kode dengan komentar, saran, dan tanggapan</a:t>
            </a:r>
            <a:r>
              <a:rPr lang="sv-SE" sz="2400" dirty="0"/>
              <a:t> lainnya.</a:t>
            </a:r>
          </a:p>
          <a:p>
            <a:r>
              <a:rPr lang="sv-SE" sz="2400" b="1" dirty="0"/>
              <a:t>Integrasi Pihak Ketiga</a:t>
            </a:r>
            <a:r>
              <a:rPr lang="sv-SE" sz="2400" dirty="0"/>
              <a:t>; memiliki </a:t>
            </a:r>
            <a:r>
              <a:rPr lang="sv-SE" sz="2400" b="1" dirty="0"/>
              <a:t>integrasi dengan alat-alat pengembangan lain</a:t>
            </a:r>
            <a:r>
              <a:rPr lang="sv-SE" sz="2400" dirty="0"/>
              <a:t> seperti alat manajemen proyek, sistem pelacakan isu, dan alat perencanaan.</a:t>
            </a:r>
          </a:p>
          <a:p>
            <a:r>
              <a:rPr lang="es-ES" sz="2400" b="1" dirty="0" err="1"/>
              <a:t>Publikasi</a:t>
            </a:r>
            <a:r>
              <a:rPr lang="es-ES" sz="2400" b="1" dirty="0"/>
              <a:t> Open </a:t>
            </a:r>
            <a:r>
              <a:rPr lang="es-ES" sz="2400" b="1" dirty="0" err="1"/>
              <a:t>Source</a:t>
            </a:r>
            <a:r>
              <a:rPr lang="es-ES" sz="2400" dirty="0"/>
              <a:t>; </a:t>
            </a:r>
            <a:r>
              <a:rPr lang="es-ES" sz="2400" dirty="0" err="1"/>
              <a:t>pengembangan</a:t>
            </a:r>
            <a:r>
              <a:rPr lang="es-ES" sz="2400" dirty="0"/>
              <a:t> </a:t>
            </a:r>
            <a:r>
              <a:rPr lang="es-ES" sz="2400" dirty="0" err="1"/>
              <a:t>perangkat</a:t>
            </a:r>
            <a:r>
              <a:rPr lang="es-ES" sz="2400" dirty="0"/>
              <a:t> </a:t>
            </a:r>
            <a:r>
              <a:rPr lang="es-ES" sz="2400" dirty="0" err="1"/>
              <a:t>lunak</a:t>
            </a:r>
            <a:r>
              <a:rPr lang="es-ES" sz="2400" dirty="0"/>
              <a:t> </a:t>
            </a:r>
            <a:r>
              <a:rPr lang="es-ES" sz="2400" dirty="0" err="1"/>
              <a:t>sumber</a:t>
            </a:r>
            <a:r>
              <a:rPr lang="es-ES" sz="2400" dirty="0"/>
              <a:t> </a:t>
            </a:r>
            <a:r>
              <a:rPr lang="es-ES" sz="2400" dirty="0" err="1"/>
              <a:t>terbuka</a:t>
            </a:r>
            <a:r>
              <a:rPr lang="es-ES" sz="2400" dirty="0"/>
              <a:t>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b="1" dirty="0" err="1"/>
              <a:t>memudahkan</a:t>
            </a:r>
            <a:r>
              <a:rPr lang="es-ES" sz="2400" b="1" dirty="0"/>
              <a:t> </a:t>
            </a:r>
            <a:r>
              <a:rPr lang="es-ES" sz="2400" b="1" dirty="0" err="1"/>
              <a:t>berbagi</a:t>
            </a:r>
            <a:r>
              <a:rPr lang="es-ES" sz="2400" b="1" dirty="0"/>
              <a:t> </a:t>
            </a:r>
            <a:r>
              <a:rPr lang="es-ES" sz="2400" b="1" dirty="0" err="1"/>
              <a:t>kode</a:t>
            </a:r>
            <a:r>
              <a:rPr lang="es-ES" sz="2400" b="1" dirty="0"/>
              <a:t> </a:t>
            </a:r>
            <a:r>
              <a:rPr lang="es-ES" sz="2400" b="1" dirty="0" err="1"/>
              <a:t>dengan</a:t>
            </a:r>
            <a:r>
              <a:rPr lang="es-ES" sz="2400" b="1" dirty="0"/>
              <a:t> </a:t>
            </a:r>
            <a:r>
              <a:rPr lang="es-ES" sz="2400" b="1" dirty="0" err="1"/>
              <a:t>komunitas</a:t>
            </a:r>
            <a:r>
              <a:rPr lang="es-ES" sz="2400" dirty="0"/>
              <a:t>.</a:t>
            </a:r>
            <a:endParaRPr lang="sv-SE" sz="2400" dirty="0"/>
          </a:p>
          <a:p>
            <a:r>
              <a:rPr lang="sv-SE" sz="2400" b="1" dirty="0"/>
              <a:t>Versi Berbayar dan Gratis</a:t>
            </a:r>
            <a:r>
              <a:rPr lang="sv-SE" sz="2400" dirty="0"/>
              <a:t>; </a:t>
            </a:r>
            <a:r>
              <a:rPr lang="sv-SE" sz="2400" b="1" dirty="0"/>
              <a:t>berbayar dengan fitur tambahan</a:t>
            </a:r>
            <a:r>
              <a:rPr lang="sv-SE" sz="2400" dirty="0"/>
              <a:t>, sementara yang lain memiliki opsi </a:t>
            </a:r>
            <a:r>
              <a:rPr lang="sv-SE" sz="2400" b="1" dirty="0"/>
              <a:t>gratis untuk proyek open source</a:t>
            </a:r>
            <a:r>
              <a:rPr lang="sv-SE" sz="2400" dirty="0"/>
              <a:t>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1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GitHub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105151" cy="4392295"/>
          </a:xfrm>
        </p:spPr>
        <p:txBody>
          <a:bodyPr>
            <a:normAutofit/>
          </a:bodyPr>
          <a:lstStyle/>
          <a:p>
            <a:r>
              <a:rPr lang="sv-SE" sz="2000" dirty="0"/>
              <a:t>GitHub adalah platform pengelolaan repositori berbasis web yang memanfaatkan sistem kontrol versi Git.</a:t>
            </a:r>
          </a:p>
          <a:p>
            <a:r>
              <a:rPr lang="sv-SE" sz="2000" dirty="0"/>
              <a:t>Salah satu platform paling populer dan digunakan secara luas oleh pengembang perangkat lunak, baik dalam proyek open source maupun proyek swasta.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5" name="Picture 4" descr="Github Logo - Free social media icons">
            <a:extLst>
              <a:ext uri="{FF2B5EF4-FFF2-40B4-BE49-F238E27FC236}">
                <a16:creationId xmlns:a16="http://schemas.microsoft.com/office/drawing/2014/main" id="{D0F31E58-5217-5BA9-98A1-E35C8848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9" y="647565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E27D6-0EF4-E52A-7EFE-A2FC95B1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8" y="1629686"/>
            <a:ext cx="8107750" cy="39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Fitur Utama GitHub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lnSpcReduction="10000"/>
          </a:bodyPr>
          <a:lstStyle/>
          <a:p>
            <a:r>
              <a:rPr lang="sv-SE" sz="2400" b="1" dirty="0"/>
              <a:t>Repositori</a:t>
            </a:r>
            <a:r>
              <a:rPr lang="sv-SE" sz="2400" dirty="0"/>
              <a:t>; membuat repositori publik atau pribadi untuk </a:t>
            </a:r>
            <a:r>
              <a:rPr lang="sv-SE" sz="2400" b="1" dirty="0"/>
              <a:t>menyimpan kode sumber, berkas konfigurasi, dokumen, dan sumber daya lainnya</a:t>
            </a:r>
          </a:p>
          <a:p>
            <a:r>
              <a:rPr lang="sv-SE" sz="2400" b="1" dirty="0"/>
              <a:t>Git Integration</a:t>
            </a:r>
            <a:r>
              <a:rPr lang="sv-SE" sz="2400" dirty="0"/>
              <a:t>; melakukan operasi standar Git seperti </a:t>
            </a:r>
            <a:r>
              <a:rPr lang="sv-SE" sz="2400" b="1" dirty="0"/>
              <a:t>commit, branch, merge, dan rebase</a:t>
            </a:r>
            <a:r>
              <a:rPr lang="sv-SE" sz="2400" dirty="0"/>
              <a:t> melalui antarmuka web atau perintah baris</a:t>
            </a:r>
          </a:p>
          <a:p>
            <a:r>
              <a:rPr lang="sv-SE" sz="2400" b="1" dirty="0"/>
              <a:t>Kolaborasi</a:t>
            </a:r>
            <a:r>
              <a:rPr lang="sv-SE" sz="2400" dirty="0"/>
              <a:t>; dapat </a:t>
            </a:r>
            <a:r>
              <a:rPr lang="sv-SE" sz="2400" b="1" dirty="0"/>
              <a:t>bekerja bersama</a:t>
            </a:r>
            <a:r>
              <a:rPr lang="sv-SE" sz="2400" dirty="0"/>
              <a:t> dalam repositori yang sama</a:t>
            </a:r>
          </a:p>
          <a:p>
            <a:r>
              <a:rPr lang="sv-SE" sz="2400" b="1" dirty="0"/>
              <a:t>Integrasi CI/CD</a:t>
            </a:r>
            <a:r>
              <a:rPr lang="sv-SE" sz="2400" dirty="0"/>
              <a:t>; </a:t>
            </a:r>
            <a:r>
              <a:rPr lang="en-US" sz="2400" dirty="0"/>
              <a:t>GitHub Actions adalah </a:t>
            </a:r>
            <a:r>
              <a:rPr lang="en-US" sz="2400" b="1" dirty="0" err="1"/>
              <a:t>alat</a:t>
            </a:r>
            <a:r>
              <a:rPr lang="en-US" sz="2400" b="1" dirty="0"/>
              <a:t> </a:t>
            </a:r>
            <a:r>
              <a:rPr lang="en-US" sz="2400" b="1" dirty="0" err="1"/>
              <a:t>integrasi</a:t>
            </a:r>
            <a:r>
              <a:rPr lang="en-US" sz="2400" b="1" dirty="0"/>
              <a:t> Continuous Integration (CI) dan Continuous Deployment (CD)</a:t>
            </a:r>
            <a:r>
              <a:rPr lang="en-US" sz="2400" dirty="0"/>
              <a:t> yang </a:t>
            </a:r>
            <a:r>
              <a:rPr lang="en-US" sz="2400" dirty="0" err="1"/>
              <a:t>terintegrasi</a:t>
            </a:r>
            <a:r>
              <a:rPr lang="en-US" sz="2400" dirty="0"/>
              <a:t> langsung dengan </a:t>
            </a:r>
            <a:r>
              <a:rPr lang="en-US" sz="2400" dirty="0" err="1"/>
              <a:t>repositori</a:t>
            </a:r>
            <a:r>
              <a:rPr lang="en-US" sz="2400" dirty="0"/>
              <a:t> GitHub</a:t>
            </a:r>
            <a:endParaRPr lang="sv-SE" sz="2400" dirty="0"/>
          </a:p>
          <a:p>
            <a:r>
              <a:rPr lang="sv-SE" sz="2400" b="1" dirty="0"/>
              <a:t>GitHub Pages</a:t>
            </a:r>
            <a:r>
              <a:rPr lang="sv-SE" sz="2400" dirty="0"/>
              <a:t>; memungkinkan pengguna untuk </a:t>
            </a:r>
            <a:r>
              <a:rPr lang="sv-SE" sz="2400" b="1" dirty="0"/>
              <a:t>meng-host situs web statis</a:t>
            </a:r>
            <a:r>
              <a:rPr lang="sv-SE" sz="2400" dirty="0"/>
              <a:t> langsung dari repositori GitHub</a:t>
            </a:r>
          </a:p>
          <a:p>
            <a:r>
              <a:rPr lang="sv-SE" sz="2400" b="1" dirty="0"/>
              <a:t>GitHub Classroom</a:t>
            </a:r>
            <a:r>
              <a:rPr lang="sv-SE" sz="2400" dirty="0"/>
              <a:t>; </a:t>
            </a:r>
            <a:r>
              <a:rPr lang="sv-SE" sz="2400" b="1" dirty="0"/>
              <a:t>platform pendidikan</a:t>
            </a:r>
            <a:r>
              <a:rPr lang="sv-SE" sz="2400" dirty="0"/>
              <a:t> yang memfasilitasi pengajaran dan pembelajaran Git dan GitHub dalam lingkungan kelas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16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</a:t>
            </a:r>
            <a:r>
              <a:rPr lang="en-US" dirty="0" err="1">
                <a:latin typeface="Arial Rounded MT Bold" panose="020F0704030504030204" pitchFamily="34" charset="0"/>
              </a:rPr>
              <a:t>Repositori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45C5E-67EA-A7D8-E4B3-29A98C72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60" y="1480045"/>
            <a:ext cx="4396876" cy="44398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A4D4FDE-AFA8-2D13-ACB0-3C0C80BC62B2}"/>
              </a:ext>
            </a:extLst>
          </p:cNvPr>
          <p:cNvSpPr/>
          <p:nvPr/>
        </p:nvSpPr>
        <p:spPr>
          <a:xfrm>
            <a:off x="967059" y="2638240"/>
            <a:ext cx="859971" cy="334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8A0267-BA6D-876A-FF62-3BACE3DB043E}"/>
              </a:ext>
            </a:extLst>
          </p:cNvPr>
          <p:cNvSpPr/>
          <p:nvPr/>
        </p:nvSpPr>
        <p:spPr>
          <a:xfrm>
            <a:off x="967060" y="3005530"/>
            <a:ext cx="859971" cy="2170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727A2-BDA3-E5DD-7170-D636A36DECCE}"/>
              </a:ext>
            </a:extLst>
          </p:cNvPr>
          <p:cNvSpPr txBox="1"/>
          <p:nvPr/>
        </p:nvSpPr>
        <p:spPr>
          <a:xfrm>
            <a:off x="5951764" y="1804307"/>
            <a:ext cx="5273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src</a:t>
            </a:r>
            <a:r>
              <a:rPr lang="en-US" dirty="0"/>
              <a:t>; folder yang digunakan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– file yang lain adalah </a:t>
            </a:r>
            <a:r>
              <a:rPr lang="en-US" dirty="0" err="1"/>
              <a:t>berisi</a:t>
            </a:r>
            <a:r>
              <a:rPr lang="en-US" dirty="0"/>
              <a:t> tentang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Misalkan file </a:t>
            </a:r>
            <a:r>
              <a:rPr lang="en-US" b="1" dirty="0"/>
              <a:t>pom.xml </a:t>
            </a:r>
            <a:r>
              <a:rPr lang="en-US" dirty="0"/>
              <a:t>adalah file </a:t>
            </a:r>
            <a:r>
              <a:rPr lang="en-US" dirty="0" err="1"/>
              <a:t>konfigurasi</a:t>
            </a:r>
            <a:r>
              <a:rPr lang="en-US" dirty="0"/>
              <a:t>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depedensi</a:t>
            </a:r>
            <a:r>
              <a:rPr lang="en-US" dirty="0"/>
              <a:t>/Pustaka </a:t>
            </a:r>
            <a:r>
              <a:rPr lang="en-US" dirty="0" err="1"/>
              <a:t>ketika</a:t>
            </a:r>
            <a:r>
              <a:rPr lang="en-US" dirty="0"/>
              <a:t> menggunakan Maven (build tool).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419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 Integration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727A2-BDA3-E5DD-7170-D636A36DECCE}"/>
              </a:ext>
            </a:extLst>
          </p:cNvPr>
          <p:cNvSpPr txBox="1"/>
          <p:nvPr/>
        </p:nvSpPr>
        <p:spPr>
          <a:xfrm>
            <a:off x="1102177" y="4767263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adalah </a:t>
            </a:r>
            <a:r>
              <a:rPr lang="en-US" dirty="0" err="1"/>
              <a:t>memastikan</a:t>
            </a:r>
            <a:r>
              <a:rPr lang="en-US" dirty="0"/>
              <a:t> dan </a:t>
            </a:r>
            <a:r>
              <a:rPr lang="en-US" dirty="0" err="1"/>
              <a:t>mencatat</a:t>
            </a:r>
            <a:r>
              <a:rPr lang="en-US" dirty="0"/>
              <a:t> setiap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setiap proses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, siapa, yang mana.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22BEC-16EB-5DE9-1F79-F05A1481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669"/>
            <a:ext cx="3213031" cy="321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FBF26-9EF5-3EF9-21F4-3D1E3443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79" y="1498646"/>
            <a:ext cx="6612364" cy="29273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2280FC6-04F5-5142-1A65-83CEC751878D}"/>
              </a:ext>
            </a:extLst>
          </p:cNvPr>
          <p:cNvSpPr/>
          <p:nvPr/>
        </p:nvSpPr>
        <p:spPr>
          <a:xfrm>
            <a:off x="1028700" y="3331029"/>
            <a:ext cx="2073729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7B8A16-06F4-BBA8-7BD7-081EE1566D3B}"/>
              </a:ext>
            </a:extLst>
          </p:cNvPr>
          <p:cNvSpPr/>
          <p:nvPr/>
        </p:nvSpPr>
        <p:spPr>
          <a:xfrm>
            <a:off x="8030936" y="2962333"/>
            <a:ext cx="2737757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C75EF3-ECCA-6779-6EA9-EE3F464F38BC}"/>
              </a:ext>
            </a:extLst>
          </p:cNvPr>
          <p:cNvSpPr/>
          <p:nvPr/>
        </p:nvSpPr>
        <p:spPr>
          <a:xfrm>
            <a:off x="8219011" y="3928000"/>
            <a:ext cx="2737757" cy="498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93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</a:t>
            </a:r>
            <a:r>
              <a:rPr lang="en-US" dirty="0" err="1">
                <a:latin typeface="Arial Rounded MT Bold" panose="020F0704030504030204" pitchFamily="34" charset="0"/>
              </a:rPr>
              <a:t>Kolaborasi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27B63-01E0-8D78-22E2-AA7D96AC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501837"/>
            <a:ext cx="7363842" cy="34947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02E7B7-C96F-9A0A-776A-0EBEE493810C}"/>
              </a:ext>
            </a:extLst>
          </p:cNvPr>
          <p:cNvSpPr/>
          <p:nvPr/>
        </p:nvSpPr>
        <p:spPr>
          <a:xfrm>
            <a:off x="6213021" y="2245179"/>
            <a:ext cx="1934936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BD317-FE79-E5D2-3BF4-F20908EE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80" y="2038804"/>
            <a:ext cx="3036120" cy="211681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58E1304-0C1A-42D2-8C7B-65C2B4EDDCB5}"/>
              </a:ext>
            </a:extLst>
          </p:cNvPr>
          <p:cNvSpPr/>
          <p:nvPr/>
        </p:nvSpPr>
        <p:spPr>
          <a:xfrm>
            <a:off x="8694965" y="2245179"/>
            <a:ext cx="876492" cy="1801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800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Banyak pengguna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ke dalam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715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Integrasi CI/CD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974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b="1" dirty="0"/>
              <a:t>continue integration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pull request atau yang lain,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merger ke master,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ke Telegram.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E6D5-0B76-E480-07C5-59BE99A5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357"/>
            <a:ext cx="5857622" cy="37083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B665B44-E930-6951-EA44-D4B8F7A36825}"/>
              </a:ext>
            </a:extLst>
          </p:cNvPr>
          <p:cNvSpPr/>
          <p:nvPr/>
        </p:nvSpPr>
        <p:spPr>
          <a:xfrm>
            <a:off x="838200" y="2661557"/>
            <a:ext cx="1202871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DAB3E-A0B3-847A-31E6-E80243B1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10" y="1979553"/>
            <a:ext cx="4181878" cy="289889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E478E90-C8D4-A3C8-3B54-6FD7BBCFB6B9}"/>
              </a:ext>
            </a:extLst>
          </p:cNvPr>
          <p:cNvSpPr/>
          <p:nvPr/>
        </p:nvSpPr>
        <p:spPr>
          <a:xfrm>
            <a:off x="7821939" y="3428999"/>
            <a:ext cx="3531861" cy="1273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02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GitHub Pages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100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website statis </a:t>
            </a:r>
            <a:r>
              <a:rPr lang="en-US" dirty="0"/>
              <a:t>untuk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b="1" dirty="0" err="1"/>
              <a:t>dokumentasi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, </a:t>
            </a:r>
            <a:r>
              <a:rPr lang="en-US" b="1" dirty="0" err="1"/>
              <a:t>portofolio</a:t>
            </a:r>
            <a:r>
              <a:rPr lang="en-US" b="1" dirty="0"/>
              <a:t>, atau </a:t>
            </a:r>
            <a:r>
              <a:rPr lang="en-US" b="1" dirty="0" err="1"/>
              <a:t>halaman</a:t>
            </a:r>
            <a:r>
              <a:rPr lang="en-US" b="1" dirty="0"/>
              <a:t> </a:t>
            </a:r>
            <a:r>
              <a:rPr lang="en-US" b="1" dirty="0" err="1"/>
              <a:t>pribadi</a:t>
            </a:r>
            <a:r>
              <a:rPr lang="en-US" dirty="0"/>
              <a:t> di </a:t>
            </a:r>
            <a:r>
              <a:rPr lang="en-US" b="1" dirty="0"/>
              <a:t>GitHub</a:t>
            </a:r>
            <a:r>
              <a:rPr lang="en-US" dirty="0"/>
              <a:t> menggunakan </a:t>
            </a:r>
            <a:r>
              <a:rPr lang="en-US" b="1" dirty="0"/>
              <a:t>GitHub Pages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BA202-8B03-5188-6C8F-CFF7CF99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298077"/>
            <a:ext cx="7620348" cy="3469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6BE3F-4DCC-6E6C-6C5A-3794AE91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63" y="1357281"/>
            <a:ext cx="5399332" cy="33507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2C7EFB-62F9-C57D-153C-9235B9FF319D}"/>
              </a:ext>
            </a:extLst>
          </p:cNvPr>
          <p:cNvSpPr/>
          <p:nvPr/>
        </p:nvSpPr>
        <p:spPr>
          <a:xfrm>
            <a:off x="3012621" y="2149943"/>
            <a:ext cx="2223842" cy="172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53C889-6395-AD5D-5794-E838063E4BA9}"/>
              </a:ext>
            </a:extLst>
          </p:cNvPr>
          <p:cNvSpPr/>
          <p:nvPr/>
        </p:nvSpPr>
        <p:spPr>
          <a:xfrm>
            <a:off x="5843618" y="2168622"/>
            <a:ext cx="2223842" cy="172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9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GitHub - GitHub Classroom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CB6F-BBE8-24B9-F750-CBC054BD9EE7}"/>
              </a:ext>
            </a:extLst>
          </p:cNvPr>
          <p:cNvSpPr txBox="1"/>
          <p:nvPr/>
        </p:nvSpPr>
        <p:spPr>
          <a:xfrm>
            <a:off x="970046" y="5167311"/>
            <a:ext cx="1005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Classroom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seperti </a:t>
            </a:r>
            <a:r>
              <a:rPr lang="en-US" b="1" dirty="0"/>
              <a:t>Learning Management System (LMS)</a:t>
            </a:r>
            <a:r>
              <a:rPr lang="en-US" dirty="0"/>
              <a:t> untuk </a:t>
            </a:r>
            <a:r>
              <a:rPr lang="en-US" b="1" dirty="0" err="1"/>
              <a:t>mengelola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dirty="0"/>
              <a:t> seperti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materi,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, dan </a:t>
            </a:r>
            <a:r>
              <a:rPr lang="en-US" dirty="0" err="1"/>
              <a:t>fungsi</a:t>
            </a:r>
            <a:r>
              <a:rPr lang="en-US" dirty="0"/>
              <a:t> yang lain untuk </a:t>
            </a:r>
            <a:r>
              <a:rPr lang="en-US" dirty="0" err="1"/>
              <a:t>pembelajaran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8B989-1727-B98D-282A-EAFFE69C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6" y="1334787"/>
            <a:ext cx="7300375" cy="38325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DF93F0-F1B9-1968-579E-7E8218C88388}"/>
              </a:ext>
            </a:extLst>
          </p:cNvPr>
          <p:cNvSpPr/>
          <p:nvPr/>
        </p:nvSpPr>
        <p:spPr>
          <a:xfrm>
            <a:off x="4122964" y="2865664"/>
            <a:ext cx="3404507" cy="1901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3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Kanban Board - </a:t>
            </a:r>
            <a:r>
              <a:rPr lang="en-US" dirty="0" err="1">
                <a:latin typeface="Arial Rounded MT Bold" panose="020F0704030504030204" pitchFamily="34" charset="0"/>
              </a:rPr>
              <a:t>Pendahuluan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Kanban board | Whiteboard organization, Kanban board, Project management  tools">
            <a:extLst>
              <a:ext uri="{FF2B5EF4-FFF2-40B4-BE49-F238E27FC236}">
                <a16:creationId xmlns:a16="http://schemas.microsoft.com/office/drawing/2014/main" id="{BA947429-F754-633E-F793-45C53D52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6092"/>
            <a:ext cx="5529943" cy="31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519A29-E70C-F6CD-A16D-7BEE3F680399}"/>
              </a:ext>
            </a:extLst>
          </p:cNvPr>
          <p:cNvSpPr txBox="1"/>
          <p:nvPr/>
        </p:nvSpPr>
        <p:spPr>
          <a:xfrm>
            <a:off x="6448282" y="1396092"/>
            <a:ext cx="53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 yang pernah melihat </a:t>
            </a:r>
            <a:r>
              <a:rPr lang="en-US" dirty="0" err="1"/>
              <a:t>benda</a:t>
            </a:r>
            <a:r>
              <a:rPr lang="en-US" dirty="0"/>
              <a:t> seperti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Tujuannya</a:t>
            </a:r>
            <a:r>
              <a:rPr lang="en-US" dirty="0"/>
              <a:t> buat </a:t>
            </a:r>
            <a:r>
              <a:rPr lang="en-US" dirty="0" err="1"/>
              <a:t>apa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23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A9F-2EA4-4F4E-86DF-E25B7218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Tujuan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A411-6486-4BA2-A115-71A3402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version control,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,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.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Kanban,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</a:t>
            </a: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, dan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00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Apa</a:t>
            </a:r>
            <a:r>
              <a:rPr lang="en-US" dirty="0">
                <a:latin typeface="Arial Rounded MT Bold" panose="020F0704030504030204" pitchFamily="34" charset="0"/>
              </a:rPr>
              <a:t> itu Kanban Board?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224158" cy="4392295"/>
          </a:xfrm>
        </p:spPr>
        <p:txBody>
          <a:bodyPr>
            <a:normAutofit fontScale="92500"/>
          </a:bodyPr>
          <a:lstStyle/>
          <a:p>
            <a:r>
              <a:rPr lang="sv-SE" sz="2400" b="1" dirty="0"/>
              <a:t>Kanban Board</a:t>
            </a:r>
            <a:r>
              <a:rPr lang="sv-SE" sz="2400" dirty="0"/>
              <a:t> sebagai alat visual untuk </a:t>
            </a:r>
            <a:r>
              <a:rPr lang="sv-SE" sz="2400" b="1" dirty="0"/>
              <a:t>melacak tugas dan pekerjaan</a:t>
            </a:r>
            <a:r>
              <a:rPr lang="sv-SE" sz="2400" dirty="0"/>
              <a:t>.</a:t>
            </a:r>
          </a:p>
          <a:p>
            <a:r>
              <a:rPr lang="sv-SE" sz="2400" dirty="0"/>
              <a:t>Kanban board memberikan cara yang sangat efektif untuk </a:t>
            </a:r>
            <a:r>
              <a:rPr lang="sv-SE" sz="2400" b="1" dirty="0"/>
              <a:t>memvisualisasikan status tugas, mengatur alur kerja, dan meningkatkan produktivitas.</a:t>
            </a:r>
          </a:p>
          <a:p>
            <a:r>
              <a:rPr lang="sv-SE" sz="2400" dirty="0"/>
              <a:t>Kanban board terdiri dari </a:t>
            </a:r>
            <a:r>
              <a:rPr lang="sv-SE" sz="2400" b="1" dirty="0"/>
              <a:t>kolom-kolom yang mewakili tahapan-tahapan </a:t>
            </a:r>
            <a:r>
              <a:rPr lang="sv-SE" sz="2400" dirty="0"/>
              <a:t>berbeda dalam alur kerja, serta </a:t>
            </a:r>
            <a:r>
              <a:rPr lang="sv-SE" sz="2400" b="1" dirty="0"/>
              <a:t>kartu-kartu atau item yang mewakili tugas</a:t>
            </a:r>
            <a:r>
              <a:rPr lang="sv-SE" sz="2400" dirty="0"/>
              <a:t> atau pekerjaan yang harus dilakukan.</a:t>
            </a:r>
          </a:p>
          <a:p>
            <a:r>
              <a:rPr lang="sv-SE" sz="2400" dirty="0"/>
              <a:t>Setiap kartu </a:t>
            </a:r>
            <a:r>
              <a:rPr lang="sv-SE" sz="2400" b="1" dirty="0"/>
              <a:t>dipindahkan secara visual dari satu kolom ke kolom berikutnya</a:t>
            </a:r>
            <a:r>
              <a:rPr lang="sv-SE" sz="2400" dirty="0"/>
              <a:t> seiring dengan kemajuan tugas.</a:t>
            </a:r>
          </a:p>
          <a:p>
            <a:r>
              <a:rPr lang="sv-SE" sz="2400" dirty="0"/>
              <a:t>Memberikan gambaran yang jelas tentang </a:t>
            </a:r>
            <a:r>
              <a:rPr lang="sv-SE" sz="2400" b="1" dirty="0"/>
              <a:t>alur kerja, status tugas, dan mengidentifikasi hambatan</a:t>
            </a:r>
            <a:r>
              <a:rPr lang="sv-SE" sz="2400" dirty="0"/>
              <a:t> atau masalah dengan cepat.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7170" name="Picture 2" descr="Kanban - Free business and finance icons">
            <a:extLst>
              <a:ext uri="{FF2B5EF4-FFF2-40B4-BE49-F238E27FC236}">
                <a16:creationId xmlns:a16="http://schemas.microsoft.com/office/drawing/2014/main" id="{282D9CF0-8781-37EB-BFAF-461953B5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78" y="2256064"/>
            <a:ext cx="3279322" cy="32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2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Manfaat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utama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dari</a:t>
            </a:r>
            <a:r>
              <a:rPr lang="en-US" dirty="0">
                <a:latin typeface="Arial Rounded MT Bold" panose="020F0704030504030204" pitchFamily="34" charset="0"/>
              </a:rPr>
              <a:t> Kanban board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256815" cy="4392295"/>
          </a:xfrm>
        </p:spPr>
        <p:txBody>
          <a:bodyPr>
            <a:normAutofit fontScale="92500" lnSpcReduction="20000"/>
          </a:bodyPr>
          <a:lstStyle/>
          <a:p>
            <a:r>
              <a:rPr lang="sv-SE" sz="2400" b="1" dirty="0"/>
              <a:t>Visualisasi alur kerja</a:t>
            </a:r>
            <a:r>
              <a:rPr lang="sv-SE" sz="2400" dirty="0"/>
              <a:t>; memberikan gambaran visual yang jelas tentang alur kerja dan status tugas.</a:t>
            </a:r>
          </a:p>
          <a:p>
            <a:r>
              <a:rPr lang="sv-SE" sz="2400" b="1" dirty="0"/>
              <a:t>Pengelolaan waktu dan prioritas</a:t>
            </a:r>
            <a:r>
              <a:rPr lang="sv-SE" sz="2400" dirty="0"/>
              <a:t>; </a:t>
            </a:r>
            <a:r>
              <a:rPr lang="es-ES" sz="2400" dirty="0" err="1"/>
              <a:t>memungkinkan</a:t>
            </a:r>
            <a:r>
              <a:rPr lang="es-ES" sz="2400" dirty="0"/>
              <a:t> </a:t>
            </a:r>
            <a:r>
              <a:rPr lang="es-ES" sz="2400" dirty="0" err="1"/>
              <a:t>pengaturan</a:t>
            </a:r>
            <a:r>
              <a:rPr lang="es-ES" sz="2400" dirty="0"/>
              <a:t> </a:t>
            </a:r>
            <a:r>
              <a:rPr lang="es-ES" sz="2400" dirty="0" err="1"/>
              <a:t>prioritas</a:t>
            </a:r>
            <a:r>
              <a:rPr lang="es-ES" sz="2400" dirty="0"/>
              <a:t> dan </a:t>
            </a:r>
            <a:r>
              <a:rPr lang="es-ES" sz="2400" dirty="0" err="1"/>
              <a:t>mengontrol</a:t>
            </a:r>
            <a:r>
              <a:rPr lang="es-ES" sz="2400" dirty="0"/>
              <a:t> </a:t>
            </a:r>
            <a:r>
              <a:rPr lang="es-ES" sz="2400" dirty="0" err="1"/>
              <a:t>aliran</a:t>
            </a:r>
            <a:r>
              <a:rPr lang="es-ES" sz="2400" dirty="0"/>
              <a:t> tugas.</a:t>
            </a:r>
            <a:endParaRPr lang="sv-SE" sz="2400" dirty="0"/>
          </a:p>
          <a:p>
            <a:r>
              <a:rPr lang="sv-SE" sz="2400" b="1" dirty="0"/>
              <a:t>Kolaborasi tim</a:t>
            </a:r>
            <a:r>
              <a:rPr lang="sv-SE" sz="2400" dirty="0"/>
              <a:t>; membantu tim berkomunikasi tentang pekerjaan, bertanggung jawab, dan menyelesaikan masalah.</a:t>
            </a:r>
          </a:p>
          <a:p>
            <a:r>
              <a:rPr lang="sv-SE" sz="2400" b="1" dirty="0"/>
              <a:t>Perbaikan berkelanjutan</a:t>
            </a:r>
            <a:r>
              <a:rPr lang="sv-SE" sz="2400" dirty="0"/>
              <a:t>; memfasilitasi evaluasi dan perbaikan terus-menerus dalam alur kerja.</a:t>
            </a:r>
          </a:p>
          <a:p>
            <a:r>
              <a:rPr lang="sv-SE" sz="2400" b="1" dirty="0"/>
              <a:t>Pengurangan pemborosan</a:t>
            </a:r>
            <a:r>
              <a:rPr lang="sv-SE" sz="2400" dirty="0"/>
              <a:t>; mengurangi waktu tunggu dan kelebihan pekerjaan dalam alur kerja.</a:t>
            </a:r>
          </a:p>
          <a:p>
            <a:r>
              <a:rPr lang="sv-SE" sz="2400" b="1" dirty="0"/>
              <a:t>Adaptasi terhadap perubahan</a:t>
            </a:r>
            <a:r>
              <a:rPr lang="sv-SE" sz="2400" dirty="0"/>
              <a:t>; memungkinkan fleksibilitas dalam menghadapi perubahan dan prioritas baru.</a:t>
            </a:r>
          </a:p>
          <a:p>
            <a:r>
              <a:rPr lang="sv-SE" sz="2400" b="1" dirty="0"/>
              <a:t>Transparansi</a:t>
            </a:r>
            <a:r>
              <a:rPr lang="sv-SE" sz="2400" dirty="0"/>
              <a:t>; semua anggota tim dapat dengan mudah melihat status tugas dan progres.</a:t>
            </a:r>
          </a:p>
          <a:p>
            <a:endParaRPr lang="sv-SE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8194" name="Picture 2" descr="Benefits - Free business and finance icons">
            <a:extLst>
              <a:ext uri="{FF2B5EF4-FFF2-40B4-BE49-F238E27FC236}">
                <a16:creationId xmlns:a16="http://schemas.microsoft.com/office/drawing/2014/main" id="{6D27D9DA-81F2-DE4D-9555-92AC59DA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64" y="2090738"/>
            <a:ext cx="3344636" cy="334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4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Struktur</a:t>
            </a:r>
            <a:r>
              <a:rPr lang="en-US" dirty="0">
                <a:latin typeface="Arial Rounded MT Bold" panose="020F0704030504030204" pitchFamily="34" charset="0"/>
              </a:rPr>
              <a:t> Kanban Board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09858" cy="4392295"/>
          </a:xfrm>
        </p:spPr>
        <p:txBody>
          <a:bodyPr>
            <a:normAutofit fontScale="92500" lnSpcReduction="10000"/>
          </a:bodyPr>
          <a:lstStyle/>
          <a:p>
            <a:r>
              <a:rPr lang="sv-SE" sz="2400" b="1" dirty="0"/>
              <a:t>Backlog (To Do)</a:t>
            </a:r>
            <a:r>
              <a:rPr lang="sv-SE" sz="2400" dirty="0"/>
              <a:t>; berisi daftar tugas atau pekerjaan yang </a:t>
            </a:r>
            <a:r>
              <a:rPr lang="sv-SE" sz="2400" b="1" dirty="0"/>
              <a:t>belum dimulai</a:t>
            </a:r>
            <a:r>
              <a:rPr lang="sv-SE" sz="2400" dirty="0"/>
              <a:t>.</a:t>
            </a:r>
          </a:p>
          <a:p>
            <a:r>
              <a:rPr lang="sv-SE" sz="2400" b="1" dirty="0"/>
              <a:t>In Progress</a:t>
            </a:r>
            <a:r>
              <a:rPr lang="sv-SE" sz="2400" dirty="0"/>
              <a:t>; berisi tugas atau pekerjaan yang </a:t>
            </a:r>
            <a:r>
              <a:rPr lang="sv-SE" sz="2400" b="1" dirty="0"/>
              <a:t>sedang aktif</a:t>
            </a:r>
            <a:r>
              <a:rPr lang="sv-SE" sz="2400" dirty="0"/>
              <a:t> dikerjakan oleh tim.</a:t>
            </a:r>
          </a:p>
          <a:p>
            <a:r>
              <a:rPr lang="sv-SE" sz="2400" b="1" dirty="0"/>
              <a:t>Review</a:t>
            </a:r>
            <a:r>
              <a:rPr lang="sv-SE" sz="2400" dirty="0"/>
              <a:t>; tahap di mana tugas atau pekerjaan telah selesai dikerjakan dan </a:t>
            </a:r>
            <a:r>
              <a:rPr lang="sv-SE" sz="2400" b="1" dirty="0"/>
              <a:t>sedang ditinjau atau direview</a:t>
            </a:r>
            <a:r>
              <a:rPr lang="sv-SE" sz="2400" dirty="0"/>
              <a:t> oleh anggota tim lain atau pihak terkait.</a:t>
            </a:r>
          </a:p>
          <a:p>
            <a:r>
              <a:rPr lang="sv-SE" sz="2400" b="1" dirty="0"/>
              <a:t>Testing/QA</a:t>
            </a:r>
            <a:r>
              <a:rPr lang="sv-SE" sz="2400" dirty="0"/>
              <a:t>; berisi tugas atau pekerjaan yang telah melewati tahap review dan </a:t>
            </a:r>
            <a:r>
              <a:rPr lang="sv-SE" sz="2400" b="1" dirty="0"/>
              <a:t>siap untuk diuji atau diverifikasi</a:t>
            </a:r>
            <a:r>
              <a:rPr lang="sv-SE" sz="2400" dirty="0"/>
              <a:t>.</a:t>
            </a:r>
          </a:p>
          <a:p>
            <a:r>
              <a:rPr lang="sv-SE" sz="2400" b="1" dirty="0"/>
              <a:t>Done</a:t>
            </a:r>
            <a:r>
              <a:rPr lang="sv-SE" sz="2400" dirty="0"/>
              <a:t>; tugas atau pekerjaan yang </a:t>
            </a:r>
            <a:r>
              <a:rPr lang="sv-SE" sz="2400" b="1" dirty="0"/>
              <a:t>telah selesai</a:t>
            </a:r>
            <a:r>
              <a:rPr lang="sv-SE" sz="2400" dirty="0"/>
              <a:t> dikerjakan, diuji, dan disetujui dipindahkan ke tahap ini.</a:t>
            </a:r>
          </a:p>
          <a:p>
            <a:pPr marL="0" indent="0">
              <a:buNone/>
            </a:pPr>
            <a:r>
              <a:rPr lang="sv-SE" sz="2400" b="1" dirty="0"/>
              <a:t>Struktur Kanban Board dapat disesuaikan dengan kebutuhan dan alur kerja spesifik tim atau proyek.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9218" name="Picture 2" descr="Kanban - Free business and finance icons">
            <a:extLst>
              <a:ext uri="{FF2B5EF4-FFF2-40B4-BE49-F238E27FC236}">
                <a16:creationId xmlns:a16="http://schemas.microsoft.com/office/drawing/2014/main" id="{FABEC3A1-1E62-97E9-C7D5-7318FB61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3" y="2231572"/>
            <a:ext cx="3156857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8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Pengelolaan</a:t>
            </a:r>
            <a:r>
              <a:rPr lang="en-US" dirty="0">
                <a:latin typeface="Arial Rounded MT Bold" panose="020F0704030504030204" pitchFamily="34" charset="0"/>
              </a:rPr>
              <a:t> Waktu dan </a:t>
            </a:r>
            <a:r>
              <a:rPr lang="en-US" dirty="0" err="1">
                <a:latin typeface="Arial Rounded MT Bold" panose="020F0704030504030204" pitchFamily="34" charset="0"/>
              </a:rPr>
              <a:t>Prioritas</a:t>
            </a:r>
            <a:r>
              <a:rPr lang="en-US" dirty="0">
                <a:latin typeface="Arial Rounded MT Bold" panose="020F0704030504030204" pitchFamily="34" charset="0"/>
              </a:rPr>
              <a:t> – Kanban Board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87394" cy="4392295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Tempatkan tugas-tugas yang memiliki </a:t>
            </a:r>
            <a:r>
              <a:rPr lang="sv-SE" sz="2400" b="1" dirty="0"/>
              <a:t>prioritas tertinggi di bagian atas</a:t>
            </a:r>
            <a:r>
              <a:rPr lang="sv-SE" sz="2400" dirty="0"/>
              <a:t> kolom "To Do" atau backlog.</a:t>
            </a:r>
          </a:p>
          <a:p>
            <a:r>
              <a:rPr lang="sv-SE" sz="2400" dirty="0"/>
              <a:t>Tentukan </a:t>
            </a:r>
            <a:r>
              <a:rPr lang="sv-SE" sz="2400" b="1" dirty="0"/>
              <a:t>batasan berapa banyak tugas</a:t>
            </a:r>
            <a:r>
              <a:rPr lang="sv-SE" sz="2400" dirty="0"/>
              <a:t> yang boleh berada dalam tahap "In Progress" secara bersamaan.</a:t>
            </a:r>
          </a:p>
          <a:p>
            <a:r>
              <a:rPr lang="sv-SE" sz="2400" dirty="0"/>
              <a:t>Dorong tim untuk </a:t>
            </a:r>
            <a:r>
              <a:rPr lang="sv-SE" sz="2400" b="1" dirty="0"/>
              <a:t>menyelesaikan satu tugas</a:t>
            </a:r>
            <a:r>
              <a:rPr lang="sv-SE" sz="2400" dirty="0"/>
              <a:t> sebelum memulai tugas baru.</a:t>
            </a:r>
          </a:p>
          <a:p>
            <a:r>
              <a:rPr lang="sv-SE" sz="2400" dirty="0"/>
              <a:t>Prioritaskan ulang tugas berdasarkan </a:t>
            </a:r>
            <a:r>
              <a:rPr lang="sv-SE" sz="2400" b="1" dirty="0"/>
              <a:t>perubahan kebutuhan atau situasi</a:t>
            </a:r>
            <a:r>
              <a:rPr lang="sv-SE" sz="2400" dirty="0"/>
              <a:t>.</a:t>
            </a:r>
          </a:p>
          <a:p>
            <a:r>
              <a:rPr lang="sv-SE" sz="2400" dirty="0"/>
              <a:t>Saat memilih tugas berikutnya untuk dikerjakan, </a:t>
            </a:r>
            <a:r>
              <a:rPr lang="sv-SE" sz="2400" b="1" dirty="0"/>
              <a:t>pertimbangkan kompleksitas, durasi, dan prioritasnya</a:t>
            </a:r>
            <a:r>
              <a:rPr lang="sv-SE" sz="2400" dirty="0"/>
              <a:t>.</a:t>
            </a:r>
          </a:p>
          <a:p>
            <a:r>
              <a:rPr lang="sv-SE" sz="2400" dirty="0"/>
              <a:t>Gunakan </a:t>
            </a:r>
            <a:r>
              <a:rPr lang="sv-SE" sz="2400" b="1" dirty="0"/>
              <a:t>kode warna atau label</a:t>
            </a:r>
            <a:r>
              <a:rPr lang="sv-SE" sz="2400" dirty="0"/>
              <a:t> untuk menandai tugas berdasarkan prioritas atau jenis.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242" name="Picture 2" descr="Time management - Free files and folders icons">
            <a:extLst>
              <a:ext uri="{FF2B5EF4-FFF2-40B4-BE49-F238E27FC236}">
                <a16:creationId xmlns:a16="http://schemas.microsoft.com/office/drawing/2014/main" id="{6A041655-4C31-0853-49B1-1B5905A8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086" y="1937657"/>
            <a:ext cx="3722914" cy="37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5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Kolaborasi</a:t>
            </a:r>
            <a:r>
              <a:rPr lang="en-US" dirty="0">
                <a:latin typeface="Arial Rounded MT Bold" panose="020F0704030504030204" pitchFamily="34" charset="0"/>
              </a:rPr>
              <a:t> Tim – Kanban Board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70964" cy="4392295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Gunakan Kanban Board sebagai titik pusat untuk </a:t>
            </a:r>
            <a:r>
              <a:rPr lang="sv-SE" sz="2400" b="1" dirty="0"/>
              <a:t>melihat status pekerjaan seluruh tim.</a:t>
            </a:r>
          </a:p>
          <a:p>
            <a:r>
              <a:rPr lang="sv-SE" sz="2400" dirty="0"/>
              <a:t>Ketika tugas ditambahkan ke papan Kanban, jelaskan </a:t>
            </a:r>
            <a:r>
              <a:rPr lang="sv-SE" sz="2400" b="1" dirty="0"/>
              <a:t>siapa yang akan mengerjakan tugas</a:t>
            </a:r>
            <a:r>
              <a:rPr lang="sv-SE" sz="2400" dirty="0"/>
              <a:t> tersebut.</a:t>
            </a:r>
          </a:p>
          <a:p>
            <a:r>
              <a:rPr lang="sv-SE" sz="2400" dirty="0"/>
              <a:t>Gunakan fitur komentar pada kartu atau item Kanban untuk </a:t>
            </a:r>
            <a:r>
              <a:rPr lang="sv-SE" sz="2400" b="1" dirty="0"/>
              <a:t>berdiskusi tentang pekerjaan</a:t>
            </a:r>
          </a:p>
          <a:p>
            <a:r>
              <a:rPr lang="sv-SE" sz="2400" dirty="0"/>
              <a:t>Jika tim Anda terlibat dalam pengembangan perangkat lunak, gunakan tahap "Review" atau kolom terpisah untuk </a:t>
            </a:r>
            <a:r>
              <a:rPr lang="sv-SE" sz="2400" b="1" dirty="0"/>
              <a:t>peninjauan kode</a:t>
            </a:r>
            <a:r>
              <a:rPr lang="sv-SE" sz="2400" dirty="0"/>
              <a:t>.</a:t>
            </a:r>
          </a:p>
          <a:p>
            <a:r>
              <a:rPr lang="sv-SE" sz="2400" dirty="0"/>
              <a:t>Jika ada hambatan atau masalah yang mempengaruhi pekerjaan, anggota tim dapat </a:t>
            </a:r>
            <a:r>
              <a:rPr lang="sv-SE" sz="2400" b="1" dirty="0"/>
              <a:t>menandai atau menambahkan isu</a:t>
            </a:r>
            <a:r>
              <a:rPr lang="sv-SE" sz="2400" dirty="0"/>
              <a:t> terkait pada tugas.</a:t>
            </a:r>
          </a:p>
          <a:p>
            <a:r>
              <a:rPr lang="sv-SE" sz="2400" b="1" dirty="0"/>
              <a:t>Pertemuan rutin tim</a:t>
            </a:r>
            <a:r>
              <a:rPr lang="sv-SE" sz="2400" dirty="0"/>
              <a:t> untuk dapat melihat papan Kanban bersama dan berbicara tentang pekerjaan yang sedang dikerjakan.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1266" name="Picture 2" descr="Premium Vector | Business people use kanban board management concept vector  illustration scrum team project work man">
            <a:extLst>
              <a:ext uri="{FF2B5EF4-FFF2-40B4-BE49-F238E27FC236}">
                <a16:creationId xmlns:a16="http://schemas.microsoft.com/office/drawing/2014/main" id="{757A4418-0119-1404-6310-C02CF877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24" y="2302329"/>
            <a:ext cx="4016027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0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Software – Kanban Board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392295"/>
          </a:xfrm>
        </p:spPr>
        <p:txBody>
          <a:bodyPr>
            <a:normAutofit/>
          </a:bodyPr>
          <a:lstStyle/>
          <a:p>
            <a:r>
              <a:rPr lang="sv-SE" sz="2400" b="1" dirty="0"/>
              <a:t>Trello</a:t>
            </a:r>
            <a:r>
              <a:rPr lang="sv-SE" sz="2400" dirty="0"/>
              <a:t>; menawarkan antarmuka yang intuitif dengan kartu yang dapat dipindahkan di antara kolom-kolom yang mewakili tahap alur kerja. </a:t>
            </a:r>
          </a:p>
          <a:p>
            <a:r>
              <a:rPr lang="sv-SE" sz="2400" b="1" dirty="0"/>
              <a:t>Notion</a:t>
            </a:r>
            <a:r>
              <a:rPr lang="sv-SE" sz="2400" dirty="0"/>
              <a:t>: sebagai alat pembuatan dokumen, juga memungkinkan membuat papan Kanban yang dapat diakses tim.</a:t>
            </a:r>
          </a:p>
          <a:p>
            <a:r>
              <a:rPr lang="sv-SE" sz="2400" b="1" dirty="0"/>
              <a:t>Jira software</a:t>
            </a:r>
            <a:r>
              <a:rPr lang="sv-SE" sz="2400" dirty="0"/>
              <a:t>; digunakan untuk pengembangan perangkat lunak, memiliki fitur Kanban Board yang kuat.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2290" name="Picture 2" descr="Trello - Free social media icons">
            <a:extLst>
              <a:ext uri="{FF2B5EF4-FFF2-40B4-BE49-F238E27FC236}">
                <a16:creationId xmlns:a16="http://schemas.microsoft.com/office/drawing/2014/main" id="{081CD64F-CC73-BD80-F4A3-FEBB5360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47" y="4163311"/>
            <a:ext cx="1853291" cy="18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Notion, black, logo Icon in Social Icons">
            <a:extLst>
              <a:ext uri="{FF2B5EF4-FFF2-40B4-BE49-F238E27FC236}">
                <a16:creationId xmlns:a16="http://schemas.microsoft.com/office/drawing/2014/main" id="{34C45F7C-ED54-FB0E-749A-E303C1BA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9" y="4163312"/>
            <a:ext cx="1853292" cy="18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What is JIRA Service Desk? | Rootstack">
            <a:extLst>
              <a:ext uri="{FF2B5EF4-FFF2-40B4-BE49-F238E27FC236}">
                <a16:creationId xmlns:a16="http://schemas.microsoft.com/office/drawing/2014/main" id="{4E99F94E-3E54-0C44-A4E9-79D60C3D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898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3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Kanban Board - Trello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12790-D120-761F-5F30-4A97BC3C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2" y="1378220"/>
            <a:ext cx="8368610" cy="3389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ADF61-A5F9-2CFD-EABE-925A6A7D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59" y="2836058"/>
            <a:ext cx="4603127" cy="3174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684A6-ABC1-E5E3-5A95-0A48A8E67D7A}"/>
              </a:ext>
            </a:extLst>
          </p:cNvPr>
          <p:cNvSpPr txBox="1"/>
          <p:nvPr/>
        </p:nvSpPr>
        <p:spPr>
          <a:xfrm>
            <a:off x="838200" y="4874951"/>
            <a:ext cx="530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pekerjaan</a:t>
            </a:r>
            <a:r>
              <a:rPr lang="en-US" dirty="0"/>
              <a:t> atau </a:t>
            </a:r>
            <a:r>
              <a:rPr lang="en-US" dirty="0" err="1"/>
              <a:t>tugas</a:t>
            </a:r>
            <a:r>
              <a:rPr lang="en-US" dirty="0"/>
              <a:t>, di dalam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atau </a:t>
            </a:r>
            <a:r>
              <a:rPr lang="en-US" dirty="0" err="1"/>
              <a:t>diperkenankan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088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Kanban Board - Notion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23B6-4A02-582F-475A-117F8BCC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62" y="1354299"/>
            <a:ext cx="8396166" cy="4050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44A70-28B3-961B-2BFC-4B873E3CB108}"/>
              </a:ext>
            </a:extLst>
          </p:cNvPr>
          <p:cNvSpPr txBox="1"/>
          <p:nvPr/>
        </p:nvSpPr>
        <p:spPr>
          <a:xfrm>
            <a:off x="1120576" y="5569543"/>
            <a:ext cx="497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Kita dapat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dan batas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setiap </a:t>
            </a:r>
            <a:r>
              <a:rPr lang="en-US" dirty="0" err="1"/>
              <a:t>tugas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252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4340" name="Picture 4" descr="Group - Free communications icons">
            <a:extLst>
              <a:ext uri="{FF2B5EF4-FFF2-40B4-BE49-F238E27FC236}">
                <a16:creationId xmlns:a16="http://schemas.microsoft.com/office/drawing/2014/main" id="{DB208B5C-185A-A274-7CD4-C4914CF6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8" y="1540668"/>
            <a:ext cx="3776663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32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Tugas</a:t>
            </a:r>
            <a:r>
              <a:rPr lang="en-US" dirty="0">
                <a:latin typeface="Arial Rounded MT Bold" panose="020F0704030504030204" pitchFamily="34" charset="0"/>
              </a:rPr>
              <a:t> di </a:t>
            </a:r>
            <a:r>
              <a:rPr lang="en-US" dirty="0" err="1">
                <a:latin typeface="Arial Rounded MT Bold" panose="020F0704030504030204" pitchFamily="34" charset="0"/>
              </a:rPr>
              <a:t>Kelas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889671" cy="4392295"/>
          </a:xfrm>
        </p:spPr>
        <p:txBody>
          <a:bodyPr>
            <a:normAutofit/>
          </a:bodyPr>
          <a:lstStyle/>
          <a:p>
            <a:r>
              <a:rPr lang="sv-SE" sz="2400" dirty="0"/>
              <a:t>Silakan mencari 5 repository </a:t>
            </a:r>
            <a:r>
              <a:rPr lang="sv-SE" sz="2400" b="1" dirty="0"/>
              <a:t>open source</a:t>
            </a:r>
            <a:r>
              <a:rPr lang="sv-SE" sz="2400" dirty="0"/>
              <a:t> dengan jumlah </a:t>
            </a:r>
            <a:r>
              <a:rPr lang="sv-SE" sz="2400" b="1" dirty="0"/>
              <a:t>contributor, Star, dan commit </a:t>
            </a:r>
            <a:r>
              <a:rPr lang="sv-SE" sz="2400" dirty="0"/>
              <a:t>paling banyak!</a:t>
            </a:r>
          </a:p>
          <a:p>
            <a:r>
              <a:rPr lang="sv-SE" sz="2400" dirty="0"/>
              <a:t>Buatlah </a:t>
            </a:r>
            <a:r>
              <a:rPr lang="sv-SE" sz="2400" b="1" dirty="0"/>
              <a:t>sebuah aktifitas</a:t>
            </a:r>
            <a:r>
              <a:rPr lang="sv-SE" sz="2400" dirty="0"/>
              <a:t> </a:t>
            </a:r>
            <a:r>
              <a:rPr lang="sv-SE" sz="2400" b="1" dirty="0"/>
              <a:t>sehari-hari</a:t>
            </a:r>
            <a:r>
              <a:rPr lang="sv-SE" sz="2400" dirty="0"/>
              <a:t> menggunakan kanban board </a:t>
            </a:r>
            <a:r>
              <a:rPr lang="sv-SE" sz="2400" b="1" dirty="0"/>
              <a:t>selama 4 minggu</a:t>
            </a:r>
            <a:r>
              <a:rPr lang="sv-SE" sz="2400" dirty="0"/>
              <a:t> (2 minggu ke belakang dan 2 minggu ke depan), minimal struktur kanban terdiri dari </a:t>
            </a:r>
            <a:r>
              <a:rPr lang="sv-SE" sz="2400" b="1" dirty="0"/>
              <a:t>To Do, In Progress, dan Done</a:t>
            </a:r>
            <a:r>
              <a:rPr lang="sv-SE" sz="2400" dirty="0"/>
              <a:t>!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6386" name="Picture 2" descr="Task - Free education icons">
            <a:extLst>
              <a:ext uri="{FF2B5EF4-FFF2-40B4-BE49-F238E27FC236}">
                <a16:creationId xmlns:a16="http://schemas.microsoft.com/office/drawing/2014/main" id="{3ABB9814-49BC-9E77-7D85-95F77091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15" y="3243943"/>
            <a:ext cx="2775857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5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Pendahuluan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26" name="Picture 2" descr="Flashdisk - Free electronics icons">
            <a:extLst>
              <a:ext uri="{FF2B5EF4-FFF2-40B4-BE49-F238E27FC236}">
                <a16:creationId xmlns:a16="http://schemas.microsoft.com/office/drawing/2014/main" id="{62A01831-82C4-A947-DCA5-443C89F9F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88" y="1690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sion control - Free networking icons">
            <a:extLst>
              <a:ext uri="{FF2B5EF4-FFF2-40B4-BE49-F238E27FC236}">
                <a16:creationId xmlns:a16="http://schemas.microsoft.com/office/drawing/2014/main" id="{8DF1524B-8A28-653F-003F-3837EA4C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97" y="16906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9FB45-3DF2-90FE-F959-14E36F160ABA}"/>
              </a:ext>
            </a:extLst>
          </p:cNvPr>
          <p:cNvSpPr txBox="1"/>
          <p:nvPr/>
        </p:nvSpPr>
        <p:spPr>
          <a:xfrm>
            <a:off x="3951513" y="383381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Flashdisk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C0EF-670D-D946-111B-0DA36291CC7E}"/>
              </a:ext>
            </a:extLst>
          </p:cNvPr>
          <p:cNvSpPr txBox="1"/>
          <p:nvPr/>
        </p:nvSpPr>
        <p:spPr>
          <a:xfrm>
            <a:off x="6997530" y="383799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9899-555A-56CA-07D8-FCDC3E983259}"/>
              </a:ext>
            </a:extLst>
          </p:cNvPr>
          <p:cNvSpPr txBox="1"/>
          <p:nvPr/>
        </p:nvSpPr>
        <p:spPr>
          <a:xfrm>
            <a:off x="5741823" y="257758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37845-1E4D-05D8-FA95-B5C205013B48}"/>
              </a:ext>
            </a:extLst>
          </p:cNvPr>
          <p:cNvSpPr txBox="1"/>
          <p:nvPr/>
        </p:nvSpPr>
        <p:spPr>
          <a:xfrm>
            <a:off x="838200" y="460777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tim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pengembang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bekerja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bersama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terstruktur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melacak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perubahan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kode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mengelola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komponen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01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Apa</a:t>
            </a:r>
            <a:r>
              <a:rPr lang="en-US" dirty="0">
                <a:latin typeface="Arial Rounded MT Bold" panose="020F0704030504030204" pitchFamily="34" charset="0"/>
              </a:rPr>
              <a:t> itu </a:t>
            </a:r>
            <a:r>
              <a:rPr lang="en-US" dirty="0" err="1">
                <a:latin typeface="Arial Rounded MT Bold" panose="020F0704030504030204" pitchFamily="34" charset="0"/>
              </a:rPr>
              <a:t>Repositori</a:t>
            </a:r>
            <a:r>
              <a:rPr lang="en-US" dirty="0">
                <a:latin typeface="Arial Rounded MT Bold" panose="020F0704030504030204" pitchFamily="34" charset="0"/>
              </a:rPr>
              <a:t>?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526236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200" dirty="0" err="1"/>
              <a:t>Sebuah</a:t>
            </a:r>
            <a:r>
              <a:rPr lang="en-ID" sz="3200" dirty="0"/>
              <a:t> </a:t>
            </a:r>
            <a:r>
              <a:rPr lang="en-ID" sz="3200" dirty="0" err="1"/>
              <a:t>repositori</a:t>
            </a:r>
            <a:r>
              <a:rPr lang="en-ID" sz="3200" dirty="0"/>
              <a:t> (repository)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pengembangan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tempat</a:t>
            </a:r>
            <a:r>
              <a:rPr lang="en-ID" sz="3200" dirty="0"/>
              <a:t> </a:t>
            </a:r>
            <a:r>
              <a:rPr lang="en-ID" sz="3200" dirty="0" err="1"/>
              <a:t>penyimpanan</a:t>
            </a:r>
            <a:r>
              <a:rPr lang="en-ID" sz="3200" dirty="0"/>
              <a:t> digital yang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b="1" dirty="0" err="1"/>
              <a:t>mengelola</a:t>
            </a:r>
            <a:r>
              <a:rPr lang="en-ID" sz="3200" b="1" dirty="0"/>
              <a:t> </a:t>
            </a:r>
            <a:r>
              <a:rPr lang="en-ID" sz="3200" b="1" dirty="0" err="1"/>
              <a:t>kode</a:t>
            </a:r>
            <a:r>
              <a:rPr lang="en-ID" sz="3200" b="1" dirty="0"/>
              <a:t> </a:t>
            </a:r>
            <a:r>
              <a:rPr lang="en-ID" sz="3200" b="1" dirty="0" err="1"/>
              <a:t>sumber</a:t>
            </a:r>
            <a:r>
              <a:rPr lang="en-ID" sz="3200" b="1" dirty="0"/>
              <a:t>, </a:t>
            </a:r>
            <a:r>
              <a:rPr lang="en-ID" sz="3200" b="1" dirty="0" err="1"/>
              <a:t>berkas</a:t>
            </a:r>
            <a:r>
              <a:rPr lang="en-ID" sz="3200" b="1" dirty="0"/>
              <a:t> </a:t>
            </a:r>
            <a:r>
              <a:rPr lang="en-ID" sz="3200" b="1" dirty="0" err="1"/>
              <a:t>konfigurasi</a:t>
            </a:r>
            <a:r>
              <a:rPr lang="en-ID" sz="3200" b="1" dirty="0"/>
              <a:t>, </a:t>
            </a:r>
            <a:r>
              <a:rPr lang="en-ID" sz="3200" b="1" dirty="0" err="1"/>
              <a:t>dokumen</a:t>
            </a:r>
            <a:r>
              <a:rPr lang="en-ID" sz="3200" b="1" dirty="0"/>
              <a:t>, dan </a:t>
            </a:r>
            <a:r>
              <a:rPr lang="en-ID" sz="3200" b="1" dirty="0" err="1"/>
              <a:t>sumber</a:t>
            </a:r>
            <a:r>
              <a:rPr lang="en-ID" sz="3200" b="1" dirty="0"/>
              <a:t> </a:t>
            </a:r>
            <a:r>
              <a:rPr lang="en-ID" sz="3200" b="1" dirty="0" err="1"/>
              <a:t>daya</a:t>
            </a:r>
            <a:r>
              <a:rPr lang="en-ID" sz="3200" b="1" dirty="0"/>
              <a:t> </a:t>
            </a:r>
            <a:r>
              <a:rPr lang="en-ID" sz="3200" b="1" dirty="0" err="1"/>
              <a:t>lainnya</a:t>
            </a:r>
            <a:r>
              <a:rPr lang="en-ID" sz="3200" b="1" dirty="0"/>
              <a:t> </a:t>
            </a:r>
            <a:r>
              <a:rPr lang="en-ID" sz="3200" dirty="0"/>
              <a:t>yang </a:t>
            </a:r>
            <a:r>
              <a:rPr lang="en-ID" sz="3200" dirty="0" err="1"/>
              <a:t>terkait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r>
              <a:rPr lang="en-ID" sz="3200" dirty="0"/>
              <a:t>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052" name="Picture 4" descr="Repository - Free computer icons">
            <a:extLst>
              <a:ext uri="{FF2B5EF4-FFF2-40B4-BE49-F238E27FC236}">
                <a16:creationId xmlns:a16="http://schemas.microsoft.com/office/drawing/2014/main" id="{0B1B2C61-BB46-16ED-0A26-5C13848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20907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Komponen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utama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repositori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lnSpcReduction="10000"/>
          </a:bodyPr>
          <a:lstStyle/>
          <a:p>
            <a:r>
              <a:rPr lang="en-ID" sz="2400" b="1" dirty="0"/>
              <a:t>Kode </a:t>
            </a:r>
            <a:r>
              <a:rPr lang="en-ID" sz="2400" b="1" dirty="0" err="1"/>
              <a:t>Sumber</a:t>
            </a:r>
            <a:r>
              <a:rPr lang="en-ID" sz="2400" dirty="0"/>
              <a:t>: </a:t>
            </a:r>
            <a:r>
              <a:rPr lang="sv-SE" sz="2400" dirty="0"/>
              <a:t> berkas-berkas yang berisi </a:t>
            </a:r>
            <a:r>
              <a:rPr lang="sv-SE" sz="2400" b="1" dirty="0"/>
              <a:t>instruksi-instruksi yang akan dieksekusi</a:t>
            </a:r>
            <a:r>
              <a:rPr lang="sv-SE" sz="2400" dirty="0"/>
              <a:t> oleh komputer untuk menjalankan perangkat lunak.</a:t>
            </a:r>
            <a:endParaRPr lang="en-ID" sz="2400" dirty="0"/>
          </a:p>
          <a:p>
            <a:r>
              <a:rPr lang="sv-SE" sz="2400" b="1" dirty="0"/>
              <a:t>Dokumen dan Berkas Konfigurasi</a:t>
            </a:r>
            <a:r>
              <a:rPr lang="en-ID" sz="2400" dirty="0"/>
              <a:t>:  </a:t>
            </a:r>
            <a:r>
              <a:rPr lang="en-ID" sz="2400" b="1" dirty="0" err="1"/>
              <a:t>berkas-berkas</a:t>
            </a:r>
            <a:r>
              <a:rPr lang="en-ID" sz="2400" b="1" dirty="0"/>
              <a:t> </a:t>
            </a:r>
            <a:r>
              <a:rPr lang="en-ID" sz="2400" b="1" dirty="0" err="1"/>
              <a:t>dokumentasi</a:t>
            </a:r>
            <a:r>
              <a:rPr lang="en-ID" sz="2400" b="1" dirty="0"/>
              <a:t>, </a:t>
            </a:r>
            <a:r>
              <a:rPr lang="en-ID" sz="2400" b="1" dirty="0" err="1"/>
              <a:t>petunjuk</a:t>
            </a:r>
            <a:r>
              <a:rPr lang="en-ID" sz="2400" b="1" dirty="0"/>
              <a:t> </a:t>
            </a:r>
            <a:r>
              <a:rPr lang="en-ID" sz="2400" b="1" dirty="0" err="1"/>
              <a:t>instalasi</a:t>
            </a:r>
            <a:r>
              <a:rPr lang="en-ID" sz="2400" b="1" dirty="0"/>
              <a:t>, dan </a:t>
            </a:r>
            <a:r>
              <a:rPr lang="en-ID" sz="2400" b="1" dirty="0" err="1"/>
              <a:t>berkas</a:t>
            </a:r>
            <a:r>
              <a:rPr lang="en-ID" sz="2400" b="1" dirty="0"/>
              <a:t> </a:t>
            </a:r>
            <a:r>
              <a:rPr lang="en-ID" sz="2400" b="1" dirty="0" err="1"/>
              <a:t>konfigurasi</a:t>
            </a:r>
            <a:r>
              <a:rPr lang="en-ID" sz="2400" dirty="0"/>
              <a:t> yang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menjalankan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.</a:t>
            </a:r>
          </a:p>
          <a:p>
            <a:r>
              <a:rPr lang="sv-SE" sz="2400" b="1" dirty="0"/>
              <a:t>Isu dan Tugas (Issues)</a:t>
            </a:r>
            <a:r>
              <a:rPr lang="en-ID" sz="2400" dirty="0"/>
              <a:t>: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b="1" dirty="0" err="1"/>
              <a:t>melaporkan</a:t>
            </a:r>
            <a:r>
              <a:rPr lang="en-ID" sz="2400" b="1" dirty="0"/>
              <a:t> </a:t>
            </a:r>
            <a:r>
              <a:rPr lang="en-ID" sz="2400" b="1" dirty="0" err="1"/>
              <a:t>isu</a:t>
            </a:r>
            <a:r>
              <a:rPr lang="en-ID" sz="2400" b="1" dirty="0"/>
              <a:t> </a:t>
            </a:r>
            <a:r>
              <a:rPr lang="en-ID" sz="2400" b="1" dirty="0" err="1"/>
              <a:t>atau</a:t>
            </a:r>
            <a:r>
              <a:rPr lang="en-ID" sz="2400" b="1" dirty="0"/>
              <a:t> </a:t>
            </a:r>
            <a:r>
              <a:rPr lang="en-ID" sz="2400" b="1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ditemukan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.</a:t>
            </a:r>
          </a:p>
          <a:p>
            <a:r>
              <a:rPr lang="sv-SE" sz="2400" b="1" dirty="0"/>
              <a:t>Branch dan Merge</a:t>
            </a:r>
            <a:r>
              <a:rPr lang="en-ID" sz="2400" dirty="0"/>
              <a:t>: 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pengembang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bekerja</a:t>
            </a:r>
            <a:r>
              <a:rPr lang="en-ID" sz="2400" dirty="0"/>
              <a:t> pada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perbaikan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 </a:t>
            </a:r>
            <a:r>
              <a:rPr lang="en-ID" sz="2400" b="1" dirty="0" err="1"/>
              <a:t>tanpa</a:t>
            </a:r>
            <a:r>
              <a:rPr lang="en-ID" sz="2400" b="1" dirty="0"/>
              <a:t> </a:t>
            </a:r>
            <a:r>
              <a:rPr lang="en-ID" sz="2400" b="1" dirty="0" err="1"/>
              <a:t>mempengaruhi</a:t>
            </a:r>
            <a:r>
              <a:rPr lang="en-ID" sz="2400" b="1" dirty="0"/>
              <a:t> </a:t>
            </a:r>
            <a:r>
              <a:rPr lang="en-ID" sz="2400" b="1" dirty="0" err="1"/>
              <a:t>kode</a:t>
            </a:r>
            <a:r>
              <a:rPr lang="en-ID" sz="2400" b="1" dirty="0"/>
              <a:t> di </a:t>
            </a:r>
            <a:r>
              <a:rPr lang="en-ID" sz="2400" b="1" dirty="0" err="1"/>
              <a:t>cabang</a:t>
            </a:r>
            <a:r>
              <a:rPr lang="en-ID" sz="2400" b="1" dirty="0"/>
              <a:t> </a:t>
            </a:r>
            <a:r>
              <a:rPr lang="en-ID" sz="2400" b="1" dirty="0" err="1"/>
              <a:t>utama</a:t>
            </a:r>
            <a:r>
              <a:rPr lang="en-ID" sz="2400" dirty="0"/>
              <a:t>.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r>
              <a:rPr lang="en-ID" sz="2400" dirty="0"/>
              <a:t>, </a:t>
            </a:r>
            <a:r>
              <a:rPr lang="en-ID" sz="2400" dirty="0" err="1"/>
              <a:t>cabang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digabungkan</a:t>
            </a:r>
            <a:r>
              <a:rPr lang="en-ID" sz="2400" dirty="0"/>
              <a:t> (merge)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cabang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.</a:t>
            </a:r>
          </a:p>
          <a:p>
            <a:r>
              <a:rPr lang="sv-SE" sz="2400" b="1" dirty="0"/>
              <a:t>Riwayat Perubahan (Commit History)</a:t>
            </a:r>
            <a:r>
              <a:rPr lang="sv-SE" sz="2400" dirty="0"/>
              <a:t>: </a:t>
            </a:r>
            <a:r>
              <a:rPr lang="sv-SE" sz="2400" b="1" dirty="0"/>
              <a:t>mencatat setiap perubahan</a:t>
            </a:r>
            <a:r>
              <a:rPr lang="sv-SE" sz="2400" dirty="0"/>
              <a:t> yang dilakukan pada kode sumber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69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Sistem</a:t>
            </a:r>
            <a:r>
              <a:rPr lang="en-US" dirty="0">
                <a:latin typeface="Arial Rounded MT Bold" panose="020F0704030504030204" pitchFamily="34" charset="0"/>
              </a:rPr>
              <a:t> Version Control (VCS)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79130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/>
              <a:t>Sistem Version Control (VCS) adalah sistem yang digunakan untuk </a:t>
            </a:r>
            <a:r>
              <a:rPr lang="sv-SE" sz="2400" b="1" dirty="0"/>
              <a:t>melacak perubahan pada kode sumber dan berkas-berkas lain</a:t>
            </a:r>
            <a:r>
              <a:rPr lang="sv-SE" sz="2400" dirty="0"/>
              <a:t> dalam suatu proyek perangkat lunak.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3074" name="Picture 2" descr="Version-control system : r/ProgrammerHumor">
            <a:extLst>
              <a:ext uri="{FF2B5EF4-FFF2-40B4-BE49-F238E27FC236}">
                <a16:creationId xmlns:a16="http://schemas.microsoft.com/office/drawing/2014/main" id="{E09B915A-9F38-31C2-DDA9-8D97E939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34" y="1825624"/>
            <a:ext cx="2820080" cy="30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7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Tipe-tipe</a:t>
            </a:r>
            <a:r>
              <a:rPr lang="en-US" dirty="0">
                <a:latin typeface="Arial Rounded MT Bold" panose="020F0704030504030204" pitchFamily="34" charset="0"/>
              </a:rPr>
              <a:t> VCS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/>
          </a:bodyPr>
          <a:lstStyle/>
          <a:p>
            <a:r>
              <a:rPr lang="en-ID" sz="2400" dirty="0" err="1"/>
              <a:t>Sistem</a:t>
            </a:r>
            <a:r>
              <a:rPr lang="en-ID" sz="2400" dirty="0"/>
              <a:t> Version Control </a:t>
            </a:r>
            <a:r>
              <a:rPr lang="en-ID" sz="2400" dirty="0" err="1"/>
              <a:t>Tersebar</a:t>
            </a:r>
            <a:r>
              <a:rPr lang="en-ID" sz="2400" dirty="0"/>
              <a:t> (Distributed VCS):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b="1" dirty="0" err="1"/>
              <a:t>anggota</a:t>
            </a:r>
            <a:r>
              <a:rPr lang="en-ID" sz="2400" b="1" dirty="0"/>
              <a:t> </a:t>
            </a:r>
            <a:r>
              <a:rPr lang="en-ID" sz="2400" b="1" dirty="0" err="1"/>
              <a:t>tim</a:t>
            </a:r>
            <a:r>
              <a:rPr lang="en-ID" sz="2400" b="1" dirty="0"/>
              <a:t> </a:t>
            </a:r>
            <a:r>
              <a:rPr lang="en-ID" sz="2400" b="1" dirty="0" err="1"/>
              <a:t>memiliki</a:t>
            </a:r>
            <a:r>
              <a:rPr lang="en-ID" sz="2400" b="1" dirty="0"/>
              <a:t> </a:t>
            </a:r>
            <a:r>
              <a:rPr lang="en-ID" sz="2400" b="1" dirty="0" err="1"/>
              <a:t>salinan</a:t>
            </a:r>
            <a:r>
              <a:rPr lang="en-ID" sz="2400" b="1" dirty="0"/>
              <a:t> </a:t>
            </a:r>
            <a:r>
              <a:rPr lang="en-ID" sz="2400" b="1" dirty="0" err="1"/>
              <a:t>penuh</a:t>
            </a:r>
            <a:r>
              <a:rPr lang="en-ID" sz="2400" b="1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repositori</a:t>
            </a:r>
            <a:r>
              <a:rPr lang="en-ID" sz="2400" dirty="0"/>
              <a:t>. </a:t>
            </a:r>
            <a:r>
              <a:rPr lang="en-ID" sz="2400" dirty="0" err="1"/>
              <a:t>Contoh</a:t>
            </a:r>
            <a:r>
              <a:rPr lang="en-ID" sz="2400" dirty="0"/>
              <a:t>: Git.</a:t>
            </a:r>
          </a:p>
          <a:p>
            <a:r>
              <a:rPr lang="sv-SE" sz="2400" dirty="0"/>
              <a:t>Sistem Version Control Sentral (Centralized VCS): repositori </a:t>
            </a:r>
            <a:r>
              <a:rPr lang="sv-SE" sz="2400" b="1" dirty="0"/>
              <a:t>pusat menyimpan semua versi kode sumber</a:t>
            </a:r>
            <a:r>
              <a:rPr lang="sv-SE" sz="2400" dirty="0"/>
              <a:t> dan berkas-berkas lainnya. Contoh: Subversion.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4098" name="Picture 2" descr="▷ Git vs SVN | Which one is Better? in 2023 | MindMajix">
            <a:extLst>
              <a:ext uri="{FF2B5EF4-FFF2-40B4-BE49-F238E27FC236}">
                <a16:creationId xmlns:a16="http://schemas.microsoft.com/office/drawing/2014/main" id="{9D70D1F9-7C2C-276B-45BA-2EC46DE0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96" y="3690258"/>
            <a:ext cx="3312567" cy="27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 - Free social media icons">
            <a:extLst>
              <a:ext uri="{FF2B5EF4-FFF2-40B4-BE49-F238E27FC236}">
                <a16:creationId xmlns:a16="http://schemas.microsoft.com/office/drawing/2014/main" id="{C964EB88-57B0-DD6F-2D01-76C2BF98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00" y="4240962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lab - Free brands and logotypes icons">
            <a:extLst>
              <a:ext uri="{FF2B5EF4-FFF2-40B4-BE49-F238E27FC236}">
                <a16:creationId xmlns:a16="http://schemas.microsoft.com/office/drawing/2014/main" id="{9556EF77-AA38-C2B9-137B-24A99C33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42" y="5004028"/>
            <a:ext cx="845684" cy="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ine Dot Connects » Altium Designer Subversion SVN Nine Dot Connects, 9dot,  NDC, NineDot, 9dotconnects">
            <a:extLst>
              <a:ext uri="{FF2B5EF4-FFF2-40B4-BE49-F238E27FC236}">
                <a16:creationId xmlns:a16="http://schemas.microsoft.com/office/drawing/2014/main" id="{5EDDD019-E041-C54E-F048-7728A96C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75" y="5146904"/>
            <a:ext cx="819942" cy="7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pen Source For Geeks: TortoiseSVN icons not showing up under Windows 7">
            <a:extLst>
              <a:ext uri="{FF2B5EF4-FFF2-40B4-BE49-F238E27FC236}">
                <a16:creationId xmlns:a16="http://schemas.microsoft.com/office/drawing/2014/main" id="{60F49B90-BDA0-031C-7F39-5CDF61C8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03" y="4608303"/>
            <a:ext cx="938285" cy="7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Manfaat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Sistem</a:t>
            </a:r>
            <a:r>
              <a:rPr lang="en-US" dirty="0">
                <a:latin typeface="Arial Rounded MT Bold" panose="020F0704030504030204" pitchFamily="34" charset="0"/>
              </a:rPr>
              <a:t> Version Control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fontScale="92500" lnSpcReduction="20000"/>
          </a:bodyPr>
          <a:lstStyle/>
          <a:p>
            <a:r>
              <a:rPr lang="sv-SE" sz="2400" b="1" dirty="0"/>
              <a:t>Pelacakan Perubahan</a:t>
            </a:r>
            <a:r>
              <a:rPr lang="sv-SE" sz="2400" dirty="0"/>
              <a:t>: mencatat setiap perubahan yang dilakukan pada kode, memungkinkan pengembang untuk </a:t>
            </a:r>
            <a:r>
              <a:rPr lang="sv-SE" sz="2400" b="1" dirty="0"/>
              <a:t>melihat sejarah perubahan dan kembali ke versi sebelumnya</a:t>
            </a:r>
            <a:r>
              <a:rPr lang="sv-SE" sz="2400" dirty="0"/>
              <a:t> jika diperlukan.</a:t>
            </a:r>
          </a:p>
          <a:p>
            <a:r>
              <a:rPr lang="sv-SE" sz="2400" b="1" dirty="0"/>
              <a:t>Kolaborasi Tim</a:t>
            </a:r>
            <a:r>
              <a:rPr lang="sv-SE" sz="2400" dirty="0"/>
              <a:t>: memungkinkan beberapa pengembang untuk </a:t>
            </a:r>
            <a:r>
              <a:rPr lang="sv-SE" sz="2400" b="1" dirty="0"/>
              <a:t>bekerja pada kode yang sama secara bersamaan</a:t>
            </a:r>
            <a:r>
              <a:rPr lang="sv-SE" sz="2400" dirty="0"/>
              <a:t>, menggabungkan perubahan dengan aman.</a:t>
            </a:r>
          </a:p>
          <a:p>
            <a:r>
              <a:rPr lang="sv-SE" sz="2400" b="1" dirty="0"/>
              <a:t>Manajemen Konflik</a:t>
            </a:r>
            <a:r>
              <a:rPr lang="sv-SE" sz="2400" dirty="0"/>
              <a:t>: ketika dua atau lebih pengembang melakukan perubahan pada bagian yang sama dari kode, VCS </a:t>
            </a:r>
            <a:r>
              <a:rPr lang="sv-SE" sz="2400" b="1" dirty="0"/>
              <a:t>membantu mendeteksi dan menyelesaikan konflik</a:t>
            </a:r>
            <a:r>
              <a:rPr lang="sv-SE" sz="2400" dirty="0"/>
              <a:t> yang mungkin timbul.</a:t>
            </a:r>
          </a:p>
          <a:p>
            <a:r>
              <a:rPr lang="sv-SE" sz="2400" b="1" dirty="0"/>
              <a:t>Pemulihan dan Pemecahan Masalah</a:t>
            </a:r>
            <a:r>
              <a:rPr lang="sv-SE" sz="2400" dirty="0"/>
              <a:t>: Jika ada masalah dengan perubahan terbaru, memungkinkan untuk dengan </a:t>
            </a:r>
            <a:r>
              <a:rPr lang="sv-SE" sz="2400" b="1" dirty="0"/>
              <a:t>mudah kembali ke versi sebelumnya</a:t>
            </a:r>
            <a:r>
              <a:rPr lang="sv-SE" sz="2400" dirty="0"/>
              <a:t> yang berfungsi.</a:t>
            </a:r>
          </a:p>
          <a:p>
            <a:r>
              <a:rPr lang="sv-SE" sz="2400" b="1" dirty="0"/>
              <a:t>Revisi dan Versi</a:t>
            </a:r>
            <a:r>
              <a:rPr lang="sv-SE" sz="2400" dirty="0"/>
              <a:t>: memberi </a:t>
            </a:r>
            <a:r>
              <a:rPr lang="sv-SE" sz="2400" b="1" dirty="0"/>
              <a:t>nomor unik pada setiap versi kode</a:t>
            </a:r>
            <a:r>
              <a:rPr lang="sv-SE" sz="2400" dirty="0"/>
              <a:t>, memungkinkan pengembang untuk mengacu pada versi tertentu.</a:t>
            </a:r>
          </a:p>
          <a:p>
            <a:r>
              <a:rPr lang="sv-SE" sz="2400" b="1" dirty="0"/>
              <a:t>Pengujian dan Pengujian Perangkat Lunak</a:t>
            </a:r>
            <a:r>
              <a:rPr lang="sv-SE" sz="2400" dirty="0"/>
              <a:t>: memungkinkan untuk mengembangkan dalam lingkungan yang terisolasi, VCS mendukung </a:t>
            </a:r>
            <a:r>
              <a:rPr lang="sv-SE" sz="2400" b="1" dirty="0"/>
              <a:t>pengujian dan eksperimen tanpa mempengaruhi kode inti</a:t>
            </a:r>
            <a:r>
              <a:rPr lang="sv-SE" sz="2400" dirty="0"/>
              <a:t>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47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B28-B649-4166-A742-17ABE51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Peran GitHub, GitLab, dan Platform </a:t>
            </a:r>
            <a:r>
              <a:rPr lang="en-US" dirty="0" err="1">
                <a:latin typeface="Arial Rounded MT Bold" panose="020F0704030504030204" pitchFamily="34" charset="0"/>
              </a:rPr>
              <a:t>Serupa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842-F48E-44BF-8DEF-CAF221FA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437915" cy="4392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400" dirty="0"/>
              <a:t>Peran utamanya adalah menyediakan infrastruktur untuk </a:t>
            </a:r>
            <a:r>
              <a:rPr lang="sv-SE" sz="2400" b="1" dirty="0"/>
              <a:t>mengelola repositori Git dan memfasilitasi kolaborasi tim </a:t>
            </a:r>
            <a:r>
              <a:rPr lang="sv-SE" sz="2400" dirty="0"/>
              <a:t>dalam pengembangan perangkat lunak.</a:t>
            </a:r>
          </a:p>
          <a:p>
            <a:r>
              <a:rPr lang="sv-SE" sz="2400" b="1" dirty="0"/>
              <a:t>Hosting Repositori</a:t>
            </a:r>
            <a:r>
              <a:rPr lang="sv-SE" sz="2400" dirty="0"/>
              <a:t>; tempat untuk </a:t>
            </a:r>
            <a:r>
              <a:rPr lang="sv-SE" sz="2400" b="1" dirty="0"/>
              <a:t>menyimpan repositori</a:t>
            </a:r>
            <a:r>
              <a:rPr lang="sv-SE" sz="2400" dirty="0"/>
              <a:t> Git secara online.</a:t>
            </a:r>
          </a:p>
          <a:p>
            <a:r>
              <a:rPr lang="sv-SE" sz="2400" b="1" dirty="0"/>
              <a:t>Kolaborasi Tim</a:t>
            </a:r>
            <a:r>
              <a:rPr lang="sv-SE" sz="2400" dirty="0"/>
              <a:t>; mengizinkan tim pengembang untuk </a:t>
            </a:r>
            <a:r>
              <a:rPr lang="sv-SE" sz="2400" b="1" dirty="0"/>
              <a:t>bekerja bersama</a:t>
            </a:r>
            <a:r>
              <a:rPr lang="sv-SE" sz="2400" dirty="0"/>
              <a:t> dalam satu repositori.</a:t>
            </a:r>
          </a:p>
          <a:p>
            <a:r>
              <a:rPr lang="es-ES" sz="2400" b="1" dirty="0" err="1"/>
              <a:t>Manajemen</a:t>
            </a:r>
            <a:r>
              <a:rPr lang="es-ES" sz="2400" b="1" dirty="0"/>
              <a:t> </a:t>
            </a:r>
            <a:r>
              <a:rPr lang="es-ES" sz="2400" b="1" dirty="0" err="1"/>
              <a:t>Isu</a:t>
            </a:r>
            <a:r>
              <a:rPr lang="es-ES" sz="2400" b="1" dirty="0"/>
              <a:t> (Issues) dan Tugas</a:t>
            </a:r>
            <a:r>
              <a:rPr lang="es-ES" sz="2400" dirty="0"/>
              <a:t>; </a:t>
            </a:r>
            <a:r>
              <a:rPr lang="es-ES" sz="2400" b="1" dirty="0" err="1"/>
              <a:t>melacak</a:t>
            </a:r>
            <a:r>
              <a:rPr lang="es-ES" sz="2400" b="1" dirty="0"/>
              <a:t> dan </a:t>
            </a:r>
            <a:r>
              <a:rPr lang="es-ES" sz="2400" b="1" dirty="0" err="1"/>
              <a:t>mengelola</a:t>
            </a:r>
            <a:r>
              <a:rPr lang="es-ES" sz="2400" b="1" dirty="0"/>
              <a:t> </a:t>
            </a:r>
            <a:r>
              <a:rPr lang="es-ES" sz="2400" b="1" dirty="0" err="1"/>
              <a:t>isu</a:t>
            </a:r>
            <a:r>
              <a:rPr lang="es-ES" sz="2400" b="1" dirty="0"/>
              <a:t>, </a:t>
            </a:r>
            <a:r>
              <a:rPr lang="es-ES" sz="2400" b="1" dirty="0" err="1"/>
              <a:t>permintaan</a:t>
            </a:r>
            <a:r>
              <a:rPr lang="es-ES" sz="2400" b="1" dirty="0"/>
              <a:t> </a:t>
            </a:r>
            <a:r>
              <a:rPr lang="es-ES" sz="2400" b="1" dirty="0" err="1"/>
              <a:t>fitur</a:t>
            </a:r>
            <a:r>
              <a:rPr lang="es-ES" sz="2400" b="1" dirty="0"/>
              <a:t>, dan tugas</a:t>
            </a:r>
            <a:r>
              <a:rPr lang="es-ES" sz="2400" dirty="0"/>
              <a:t> </a:t>
            </a:r>
            <a:r>
              <a:rPr lang="es-ES" sz="2400" dirty="0" err="1"/>
              <a:t>dalam</a:t>
            </a:r>
            <a:r>
              <a:rPr lang="es-ES" sz="2400" dirty="0"/>
              <a:t> </a:t>
            </a:r>
            <a:r>
              <a:rPr lang="es-ES" sz="2400" dirty="0" err="1"/>
              <a:t>proyek</a:t>
            </a:r>
            <a:r>
              <a:rPr lang="es-ES" sz="2400" dirty="0"/>
              <a:t>.</a:t>
            </a:r>
            <a:endParaRPr lang="sv-SE" sz="2400" dirty="0"/>
          </a:p>
          <a:p>
            <a:r>
              <a:rPr lang="sv-SE" sz="2400" b="1" dirty="0"/>
              <a:t>Pull Request (Permintaan Tarik)</a:t>
            </a:r>
            <a:r>
              <a:rPr lang="sv-SE" sz="2400" dirty="0"/>
              <a:t>; </a:t>
            </a:r>
            <a:r>
              <a:rPr lang="sv-SE" sz="2400" b="1" dirty="0"/>
              <a:t>mengajukan perubahan kode</a:t>
            </a:r>
            <a:r>
              <a:rPr lang="sv-SE" sz="2400" dirty="0"/>
              <a:t> untuk ditinjau oleh pengembang lain sebelum digabungkan ke repositori utama.</a:t>
            </a:r>
          </a:p>
          <a:p>
            <a:r>
              <a:rPr lang="sv-SE" sz="2400" b="1" dirty="0"/>
              <a:t>Integrasi CI/CD</a:t>
            </a:r>
            <a:r>
              <a:rPr lang="sv-SE" sz="2400" dirty="0"/>
              <a:t>; mendukung </a:t>
            </a:r>
            <a:r>
              <a:rPr lang="sv-SE" sz="2400" b="1" dirty="0"/>
              <a:t>otomatisasi pengujian, penggabungan otomatis, dan penyebaran perangkat lunak</a:t>
            </a:r>
            <a:r>
              <a:rPr lang="sv-SE" sz="2400" dirty="0"/>
              <a:t>.</a:t>
            </a:r>
          </a:p>
          <a:p>
            <a:r>
              <a:rPr lang="sv-SE" sz="2400" b="1" dirty="0"/>
              <a:t>Pengaturan Akses</a:t>
            </a:r>
            <a:r>
              <a:rPr lang="sv-SE" sz="2400" dirty="0"/>
              <a:t>; mengelola </a:t>
            </a:r>
            <a:r>
              <a:rPr lang="sv-SE" sz="2400" b="1" dirty="0"/>
              <a:t>hak akses dan izin berdasarkan peran</a:t>
            </a:r>
            <a:r>
              <a:rPr lang="sv-SE" sz="2400" dirty="0"/>
              <a:t> untuk memastikan kontrol yang tepat terhadap repositori.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FB9BD3-E8D8-4A1A-9FAC-6F513925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0138" y="2090738"/>
            <a:ext cx="2371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516958"/>
      </p:ext>
    </p:extLst>
  </p:cSld>
  <p:clrMapOvr>
    <a:masterClrMapping/>
  </p:clrMapOvr>
</p:sld>
</file>

<file path=ppt/theme/theme1.xml><?xml version="1.0" encoding="utf-8"?>
<a:theme xmlns:a="http://schemas.openxmlformats.org/drawingml/2006/main" name="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pro" id="{E46B8016-6252-41C8-9ABE-427633246C4D}" vid="{3DB2AD0D-9733-4AED-9F5A-74A06DF232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daspro</Template>
  <TotalTime>1174</TotalTime>
  <Words>1682</Words>
  <Application>Microsoft Office PowerPoint</Application>
  <PresentationFormat>Widescreen</PresentationFormat>
  <Paragraphs>116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Söhne</vt:lpstr>
      <vt:lpstr>daspro</vt:lpstr>
      <vt:lpstr>Pertemuan 2 Sistem Version Control &amp; Kanban Board </vt:lpstr>
      <vt:lpstr>Tujuan</vt:lpstr>
      <vt:lpstr>Pendahuluan</vt:lpstr>
      <vt:lpstr>Apa itu Repositori?</vt:lpstr>
      <vt:lpstr>Komponen utama dari repositori</vt:lpstr>
      <vt:lpstr>Sistem Version Control (VCS)</vt:lpstr>
      <vt:lpstr>Tipe-tipe VCS</vt:lpstr>
      <vt:lpstr>Manfaat Sistem Version Control</vt:lpstr>
      <vt:lpstr> Peran GitHub, GitLab, dan Platform Serupa</vt:lpstr>
      <vt:lpstr> Peran GitHub, GitLab, dan Platform Serupa (2)</vt:lpstr>
      <vt:lpstr> GitHub</vt:lpstr>
      <vt:lpstr> Fitur Utama GitHub</vt:lpstr>
      <vt:lpstr>GitHub - Repositori</vt:lpstr>
      <vt:lpstr>GitHub - Git Integration</vt:lpstr>
      <vt:lpstr>GitHub - Kolaborasi</vt:lpstr>
      <vt:lpstr>GitHub - Integrasi CI/CD</vt:lpstr>
      <vt:lpstr>GitHub - GitHub Pages</vt:lpstr>
      <vt:lpstr>GitHub - GitHub Classroom</vt:lpstr>
      <vt:lpstr>Kanban Board - Pendahuluan</vt:lpstr>
      <vt:lpstr>Apa itu Kanban Board?</vt:lpstr>
      <vt:lpstr>Manfaat utama dari Kanban board</vt:lpstr>
      <vt:lpstr>Struktur Kanban Board</vt:lpstr>
      <vt:lpstr>Pengelolaan Waktu dan Prioritas – Kanban Board</vt:lpstr>
      <vt:lpstr>Kolaborasi Tim – Kanban Board</vt:lpstr>
      <vt:lpstr>Software – Kanban Board</vt:lpstr>
      <vt:lpstr>Kanban Board - Trello</vt:lpstr>
      <vt:lpstr>Kanban Board - Notion</vt:lpstr>
      <vt:lpstr>PowerPoint Presentation</vt:lpstr>
      <vt:lpstr>Tugas di Kelas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akun 62</dc:creator>
  <cp:lastModifiedBy>Nopri anto</cp:lastModifiedBy>
  <cp:revision>16</cp:revision>
  <dcterms:created xsi:type="dcterms:W3CDTF">2020-07-25T22:42:29Z</dcterms:created>
  <dcterms:modified xsi:type="dcterms:W3CDTF">2023-08-30T13:49:23Z</dcterms:modified>
</cp:coreProperties>
</file>