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6"/>
  </p:notesMasterIdLst>
  <p:sldIdLst>
    <p:sldId id="256" r:id="rId2"/>
    <p:sldId id="607" r:id="rId3"/>
    <p:sldId id="258" r:id="rId4"/>
    <p:sldId id="630" r:id="rId5"/>
    <p:sldId id="631" r:id="rId6"/>
    <p:sldId id="632" r:id="rId7"/>
    <p:sldId id="633" r:id="rId8"/>
    <p:sldId id="609" r:id="rId9"/>
    <p:sldId id="634" r:id="rId10"/>
    <p:sldId id="635" r:id="rId11"/>
    <p:sldId id="636" r:id="rId12"/>
    <p:sldId id="637" r:id="rId13"/>
    <p:sldId id="638" r:id="rId14"/>
    <p:sldId id="610" r:id="rId15"/>
    <p:sldId id="639" r:id="rId16"/>
    <p:sldId id="640" r:id="rId17"/>
    <p:sldId id="614" r:id="rId18"/>
    <p:sldId id="641" r:id="rId19"/>
    <p:sldId id="642" r:id="rId20"/>
    <p:sldId id="628" r:id="rId21"/>
    <p:sldId id="629" r:id="rId22"/>
    <p:sldId id="644" r:id="rId23"/>
    <p:sldId id="645" r:id="rId24"/>
    <p:sldId id="646" r:id="rId25"/>
    <p:sldId id="647" r:id="rId26"/>
    <p:sldId id="261" r:id="rId27"/>
    <p:sldId id="262" r:id="rId28"/>
    <p:sldId id="260" r:id="rId29"/>
    <p:sldId id="263" r:id="rId30"/>
    <p:sldId id="648" r:id="rId31"/>
    <p:sldId id="649" r:id="rId32"/>
    <p:sldId id="650" r:id="rId33"/>
    <p:sldId id="651" r:id="rId34"/>
    <p:sldId id="652" r:id="rId35"/>
    <p:sldId id="653" r:id="rId36"/>
    <p:sldId id="264" r:id="rId37"/>
    <p:sldId id="654" r:id="rId38"/>
    <p:sldId id="655" r:id="rId39"/>
    <p:sldId id="656" r:id="rId40"/>
    <p:sldId id="657" r:id="rId41"/>
    <p:sldId id="658" r:id="rId42"/>
    <p:sldId id="608" r:id="rId43"/>
    <p:sldId id="659" r:id="rId44"/>
    <p:sldId id="660" r:id="rId45"/>
    <p:sldId id="661" r:id="rId46"/>
    <p:sldId id="662" r:id="rId47"/>
    <p:sldId id="663" r:id="rId48"/>
    <p:sldId id="664" r:id="rId49"/>
    <p:sldId id="665" r:id="rId50"/>
    <p:sldId id="666" r:id="rId51"/>
    <p:sldId id="667" r:id="rId52"/>
    <p:sldId id="273" r:id="rId53"/>
    <p:sldId id="274" r:id="rId54"/>
    <p:sldId id="603" r:id="rId55"/>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109"/>
    <a:srgbClr val="ED7D31"/>
    <a:srgbClr val="BDC750"/>
    <a:srgbClr val="0B5AEC"/>
    <a:srgbClr val="75B04E"/>
    <a:srgbClr val="85BA62"/>
    <a:srgbClr val="87BB65"/>
    <a:srgbClr val="E3AB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50" autoAdjust="0"/>
    <p:restoredTop sz="95261"/>
  </p:normalViewPr>
  <p:slideViewPr>
    <p:cSldViewPr snapToGrid="0" snapToObjects="1">
      <p:cViewPr varScale="1">
        <p:scale>
          <a:sx n="69" d="100"/>
          <a:sy n="69" d="100"/>
        </p:scale>
        <p:origin x="232" y="7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err="1"/>
            <a:t>Pengambilan</a:t>
          </a:r>
          <a:r>
            <a:rPr lang="en-US" dirty="0"/>
            <a:t> </a:t>
          </a:r>
          <a:r>
            <a:rPr lang="en-US" dirty="0" err="1"/>
            <a:t>keputusan</a:t>
          </a:r>
          <a:endParaRPr lang="en-US" dirty="0"/>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err="1"/>
            <a:t>Prinsip</a:t>
          </a:r>
          <a:endParaRPr lang="en-US"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err="1"/>
            <a:t>Analisis</a:t>
          </a:r>
          <a:r>
            <a:rPr lang="en-US" dirty="0"/>
            <a:t> </a:t>
          </a:r>
          <a:r>
            <a:rPr lang="en-US" dirty="0" err="1"/>
            <a:t>Argumen</a:t>
          </a:r>
          <a:r>
            <a:rPr lang="en-US" dirty="0"/>
            <a:t> </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B3D94EFE-6994-4AD8-9F41-49640E45D2A1}">
      <dgm:prSet/>
      <dgm:spPr/>
      <dgm:t>
        <a:bodyPr/>
        <a:lstStyle/>
        <a:p>
          <a:pPr>
            <a:lnSpc>
              <a:spcPct val="100000"/>
            </a:lnSpc>
          </a:pPr>
          <a:r>
            <a:rPr lang="en-US" dirty="0"/>
            <a:t>Tulisan </a:t>
          </a:r>
          <a:r>
            <a:rPr lang="en-US" dirty="0" err="1"/>
            <a:t>Kritis</a:t>
          </a:r>
          <a:endParaRPr lang="en-US" dirty="0"/>
        </a:p>
      </dgm:t>
    </dgm:pt>
    <dgm:pt modelId="{7C90B5A9-3D6B-4805-816B-47BCB75B3A4D}" type="parTrans" cxnId="{9C8B8A96-B819-49AB-B0D9-EB6C32257B87}">
      <dgm:prSet/>
      <dgm:spPr/>
      <dgm:t>
        <a:bodyPr/>
        <a:lstStyle/>
        <a:p>
          <a:endParaRPr lang="en-ID"/>
        </a:p>
      </dgm:t>
    </dgm:pt>
    <dgm:pt modelId="{36F8BE80-7C2D-4A54-94BE-99F2E1CF55A6}" type="sibTrans" cxnId="{9C8B8A96-B819-49AB-B0D9-EB6C32257B87}">
      <dgm:prSet/>
      <dgm:spPr/>
      <dgm:t>
        <a:bodyPr/>
        <a:lstStyle/>
        <a:p>
          <a:endParaRPr lang="en-ID"/>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4"/>
      <dgm:spPr/>
    </dgm:pt>
    <dgm:pt modelId="{7C175B98-93F4-4D7C-BB95-1514AB879CD5}" type="pres">
      <dgm:prSet presAssocID="{40FC4FFE-8987-4A26-B7F4-8A516F18ADAE}" presName="iconRect" presStyleLbl="node1" presStyleIdx="0" presStyleCnt="4"/>
      <dgm:spPr>
        <a:ln>
          <a:noFill/>
        </a:ln>
      </dgm:spPr>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4">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4"/>
      <dgm:spPr/>
    </dgm:pt>
    <dgm:pt modelId="{DB4CA7C4-FCA1-4127-B20A-2A5C031A3CF4}" type="pres">
      <dgm:prSet presAssocID="{49225C73-1633-42F1-AB3B-7CB183E5F8B8}" presName="iconRect" presStyleLbl="node1" presStyleIdx="1" presStyleCnt="4"/>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4">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4"/>
      <dgm:spPr/>
    </dgm:pt>
    <dgm:pt modelId="{39509775-983E-4110-B989-EE2CD6514BE0}" type="pres">
      <dgm:prSet presAssocID="{1C383F32-22E8-4F62-A3E0-BDC3D5F48992}" presName="iconRect" presStyleLbl="node1" presStyleIdx="2" presStyleCnt="4"/>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4">
        <dgm:presLayoutVars>
          <dgm:chMax val="1"/>
          <dgm:chPref val="1"/>
        </dgm:presLayoutVars>
      </dgm:prSet>
      <dgm:spPr/>
    </dgm:pt>
    <dgm:pt modelId="{CF04FBA6-34A4-4260-B42C-5D7B35B767D3}" type="pres">
      <dgm:prSet presAssocID="{8500F72A-2C6D-4FDF-9C1D-CA691380EB0B}" presName="sibTrans" presStyleCnt="0"/>
      <dgm:spPr/>
    </dgm:pt>
    <dgm:pt modelId="{6ED4D5AC-CFCD-4413-AC8F-FBEDBE9A8F2F}" type="pres">
      <dgm:prSet presAssocID="{B3D94EFE-6994-4AD8-9F41-49640E45D2A1}" presName="compNode" presStyleCnt="0"/>
      <dgm:spPr/>
    </dgm:pt>
    <dgm:pt modelId="{F4B1458F-B64C-4BA7-AE7E-E27E43867C10}" type="pres">
      <dgm:prSet presAssocID="{B3D94EFE-6994-4AD8-9F41-49640E45D2A1}" presName="iconBgRect" presStyleLbl="bgShp" presStyleIdx="3" presStyleCnt="4"/>
      <dgm:spPr/>
    </dgm:pt>
    <dgm:pt modelId="{82244B5C-6084-4CD5-A291-85C52D65151D}" type="pres">
      <dgm:prSet presAssocID="{B3D94EFE-6994-4AD8-9F41-49640E45D2A1}" presName="iconRect" presStyleLbl="node1" presStyleIdx="3" presStyleCnt="4"/>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pt>
    <dgm:pt modelId="{D4292223-C180-4D13-990D-7D85325D09F7}" type="pres">
      <dgm:prSet presAssocID="{B3D94EFE-6994-4AD8-9F41-49640E45D2A1}" presName="spaceRect" presStyleCnt="0"/>
      <dgm:spPr/>
    </dgm:pt>
    <dgm:pt modelId="{2C57ED48-A9D7-4B64-87C6-1F26FBC741AE}" type="pres">
      <dgm:prSet presAssocID="{B3D94EFE-6994-4AD8-9F41-49640E45D2A1}" presName="textRect" presStyleLbl="revTx" presStyleIdx="3" presStyleCnt="4">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9C8B8A96-B819-49AB-B0D9-EB6C32257B87}" srcId="{01A66772-F185-4D58-B8BB-E9370D7A7A2B}" destId="{B3D94EFE-6994-4AD8-9F41-49640E45D2A1}" srcOrd="3" destOrd="0" parTransId="{7C90B5A9-3D6B-4805-816B-47BCB75B3A4D}" sibTransId="{36F8BE80-7C2D-4A54-94BE-99F2E1CF55A6}"/>
    <dgm:cxn modelId="{F34D9697-2A62-4387-B846-B1A268FEBE88}" type="presOf" srcId="{B3D94EFE-6994-4AD8-9F41-49640E45D2A1}" destId="{2C57ED48-A9D7-4B64-87C6-1F26FBC741AE}" srcOrd="0" destOrd="0" presId="urn:microsoft.com/office/officeart/2018/5/layout/IconCircleLabelList"/>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 modelId="{7B439967-F340-4754-A630-5FC30B4D7C92}" type="presParOf" srcId="{50B3CE7C-E10B-4E23-BD93-03664997C932}" destId="{CF04FBA6-34A4-4260-B42C-5D7B35B767D3}" srcOrd="5" destOrd="0" presId="urn:microsoft.com/office/officeart/2018/5/layout/IconCircleLabelList"/>
    <dgm:cxn modelId="{9DAF6E53-EC8D-4738-9C5F-D770247F1E65}" type="presParOf" srcId="{50B3CE7C-E10B-4E23-BD93-03664997C932}" destId="{6ED4D5AC-CFCD-4413-AC8F-FBEDBE9A8F2F}" srcOrd="6" destOrd="0" presId="urn:microsoft.com/office/officeart/2018/5/layout/IconCircleLabelList"/>
    <dgm:cxn modelId="{0DADCF01-E1F5-458A-8C89-74115419D79D}" type="presParOf" srcId="{6ED4D5AC-CFCD-4413-AC8F-FBEDBE9A8F2F}" destId="{F4B1458F-B64C-4BA7-AE7E-E27E43867C10}" srcOrd="0" destOrd="0" presId="urn:microsoft.com/office/officeart/2018/5/layout/IconCircleLabelList"/>
    <dgm:cxn modelId="{68C59074-51A6-47B4-9496-5A78F3911A07}" type="presParOf" srcId="{6ED4D5AC-CFCD-4413-AC8F-FBEDBE9A8F2F}" destId="{82244B5C-6084-4CD5-A291-85C52D65151D}" srcOrd="1" destOrd="0" presId="urn:microsoft.com/office/officeart/2018/5/layout/IconCircleLabelList"/>
    <dgm:cxn modelId="{846E53F9-79A3-4458-86FC-7DBE4312D1BD}" type="presParOf" srcId="{6ED4D5AC-CFCD-4413-AC8F-FBEDBE9A8F2F}" destId="{D4292223-C180-4D13-990D-7D85325D09F7}" srcOrd="2" destOrd="0" presId="urn:microsoft.com/office/officeart/2018/5/layout/IconCircleLabelList"/>
    <dgm:cxn modelId="{869F44D8-9095-407F-977F-9A0D5D4B225F}" type="presParOf" srcId="{6ED4D5AC-CFCD-4413-AC8F-FBEDBE9A8F2F}" destId="{2C57ED48-A9D7-4B64-87C6-1F26FBC741A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023F22-0237-4A04-B47B-1EBD3D20F6D5}" type="doc">
      <dgm:prSet loTypeId="urn:diagrams.loki3.com/BracketList" loCatId="officeonline" qsTypeId="urn:microsoft.com/office/officeart/2005/8/quickstyle/3d3" qsCatId="3D" csTypeId="urn:microsoft.com/office/officeart/2005/8/colors/accent1_2" csCatId="accent1" phldr="1"/>
      <dgm:spPr/>
      <dgm:t>
        <a:bodyPr/>
        <a:lstStyle/>
        <a:p>
          <a:endParaRPr lang="en-ID"/>
        </a:p>
      </dgm:t>
    </dgm:pt>
    <dgm:pt modelId="{E0D20389-1826-4BD7-95E6-A8BD067E959D}">
      <dgm:prSet phldrT="[Text]"/>
      <dgm:spPr/>
      <dgm:t>
        <a:bodyPr/>
        <a:lstStyle/>
        <a:p>
          <a:r>
            <a:rPr lang="en-US" dirty="0" err="1"/>
            <a:t>Membeli</a:t>
          </a:r>
          <a:r>
            <a:rPr lang="en-US" dirty="0"/>
            <a:t> Mobil </a:t>
          </a:r>
          <a:r>
            <a:rPr lang="en-US" dirty="0" err="1"/>
            <a:t>Baru</a:t>
          </a:r>
          <a:endParaRPr lang="en-ID" dirty="0"/>
        </a:p>
      </dgm:t>
    </dgm:pt>
    <dgm:pt modelId="{5746BBD1-8F17-4A6D-B04A-3322F3BE53A4}" type="parTrans" cxnId="{C2415C7D-F206-4383-BC60-8F8AECC6D756}">
      <dgm:prSet/>
      <dgm:spPr/>
      <dgm:t>
        <a:bodyPr/>
        <a:lstStyle/>
        <a:p>
          <a:endParaRPr lang="en-ID"/>
        </a:p>
      </dgm:t>
    </dgm:pt>
    <dgm:pt modelId="{871E8C5B-A3B0-4DF0-893E-C0F52C41984A}" type="sibTrans" cxnId="{C2415C7D-F206-4383-BC60-8F8AECC6D756}">
      <dgm:prSet/>
      <dgm:spPr/>
      <dgm:t>
        <a:bodyPr/>
        <a:lstStyle/>
        <a:p>
          <a:endParaRPr lang="en-ID"/>
        </a:p>
      </dgm:t>
    </dgm:pt>
    <dgm:pt modelId="{5C076CFB-14E9-41C6-A137-BF08CAA8C77F}">
      <dgm:prSet phldrT="[Text]"/>
      <dgm:spPr/>
      <dgm:t>
        <a:bodyPr/>
        <a:lstStyle/>
        <a:p>
          <a:r>
            <a:rPr lang="en-ID" dirty="0"/>
            <a:t>Mahal, </a:t>
          </a:r>
          <a:r>
            <a:rPr lang="en-ID" dirty="0" err="1"/>
            <a:t>handal</a:t>
          </a:r>
          <a:endParaRPr lang="en-ID" dirty="0"/>
        </a:p>
      </dgm:t>
    </dgm:pt>
    <dgm:pt modelId="{19BF0D99-70E8-4CB2-8034-BD7CE5801939}" type="parTrans" cxnId="{B5AA6750-EBD3-486B-81C2-76FE5CA9DBC0}">
      <dgm:prSet/>
      <dgm:spPr/>
      <dgm:t>
        <a:bodyPr/>
        <a:lstStyle/>
        <a:p>
          <a:endParaRPr lang="en-ID"/>
        </a:p>
      </dgm:t>
    </dgm:pt>
    <dgm:pt modelId="{E9A7DE0B-016C-4B42-9E82-17FF3B99C008}" type="sibTrans" cxnId="{B5AA6750-EBD3-486B-81C2-76FE5CA9DBC0}">
      <dgm:prSet/>
      <dgm:spPr/>
      <dgm:t>
        <a:bodyPr/>
        <a:lstStyle/>
        <a:p>
          <a:endParaRPr lang="en-ID"/>
        </a:p>
      </dgm:t>
    </dgm:pt>
    <dgm:pt modelId="{2BC5FDB5-BD6E-454E-B854-771A2434E62B}">
      <dgm:prSet phldrT="[Text]"/>
      <dgm:spPr/>
      <dgm:t>
        <a:bodyPr/>
        <a:lstStyle/>
        <a:p>
          <a:r>
            <a:rPr lang="en-US" dirty="0" err="1"/>
            <a:t>Membeli</a:t>
          </a:r>
          <a:r>
            <a:rPr lang="en-US" dirty="0"/>
            <a:t> Mobil </a:t>
          </a:r>
          <a:r>
            <a:rPr lang="en-US" dirty="0" err="1"/>
            <a:t>Bekas</a:t>
          </a:r>
          <a:endParaRPr lang="en-ID" dirty="0"/>
        </a:p>
      </dgm:t>
    </dgm:pt>
    <dgm:pt modelId="{971F16B4-3805-4A3B-B529-EC84FA28AC3D}" type="parTrans" cxnId="{0CE845B1-D959-4DA4-A71C-DFC6AD6C620A}">
      <dgm:prSet/>
      <dgm:spPr/>
      <dgm:t>
        <a:bodyPr/>
        <a:lstStyle/>
        <a:p>
          <a:endParaRPr lang="en-ID"/>
        </a:p>
      </dgm:t>
    </dgm:pt>
    <dgm:pt modelId="{50A8784F-5A80-4C83-B131-95506EE1B45C}" type="sibTrans" cxnId="{0CE845B1-D959-4DA4-A71C-DFC6AD6C620A}">
      <dgm:prSet/>
      <dgm:spPr/>
      <dgm:t>
        <a:bodyPr/>
        <a:lstStyle/>
        <a:p>
          <a:endParaRPr lang="en-ID"/>
        </a:p>
      </dgm:t>
    </dgm:pt>
    <dgm:pt modelId="{EB0A38F3-B79B-4B70-9126-4AA8D6DED052}">
      <dgm:prSet phldrT="[Text]"/>
      <dgm:spPr/>
      <dgm:t>
        <a:bodyPr/>
        <a:lstStyle/>
        <a:p>
          <a:r>
            <a:rPr lang="en-US" dirty="0" err="1"/>
            <a:t>Lebih</a:t>
          </a:r>
          <a:r>
            <a:rPr lang="en-US" dirty="0"/>
            <a:t> </a:t>
          </a:r>
          <a:r>
            <a:rPr lang="en-US" dirty="0" err="1"/>
            <a:t>murah</a:t>
          </a:r>
          <a:r>
            <a:rPr lang="en-US" dirty="0"/>
            <a:t>, </a:t>
          </a:r>
          <a:r>
            <a:rPr lang="en-US" dirty="0" err="1"/>
            <a:t>resiko</a:t>
          </a:r>
          <a:r>
            <a:rPr lang="en-US" dirty="0"/>
            <a:t> </a:t>
          </a:r>
          <a:r>
            <a:rPr lang="en-US" dirty="0" err="1"/>
            <a:t>kurang</a:t>
          </a:r>
          <a:r>
            <a:rPr lang="en-US" dirty="0"/>
            <a:t> </a:t>
          </a:r>
          <a:r>
            <a:rPr lang="en-US" dirty="0" err="1"/>
            <a:t>handal</a:t>
          </a:r>
          <a:endParaRPr lang="en-ID" dirty="0"/>
        </a:p>
      </dgm:t>
    </dgm:pt>
    <dgm:pt modelId="{4073D162-9148-4CBD-8C03-B8C9B32A944B}" type="parTrans" cxnId="{22EED86F-20EE-4FD5-B1FC-EA35E7E1F97E}">
      <dgm:prSet/>
      <dgm:spPr/>
      <dgm:t>
        <a:bodyPr/>
        <a:lstStyle/>
        <a:p>
          <a:endParaRPr lang="en-ID"/>
        </a:p>
      </dgm:t>
    </dgm:pt>
    <dgm:pt modelId="{BDAD848A-D416-4B16-860D-4EB51098C489}" type="sibTrans" cxnId="{22EED86F-20EE-4FD5-B1FC-EA35E7E1F97E}">
      <dgm:prSet/>
      <dgm:spPr/>
      <dgm:t>
        <a:bodyPr/>
        <a:lstStyle/>
        <a:p>
          <a:endParaRPr lang="en-ID"/>
        </a:p>
      </dgm:t>
    </dgm:pt>
    <dgm:pt modelId="{2EA7C766-2C2F-4AB5-97C8-579A7C78661B}">
      <dgm:prSet/>
      <dgm:spPr/>
      <dgm:t>
        <a:bodyPr/>
        <a:lstStyle/>
        <a:p>
          <a:r>
            <a:rPr lang="en-ID" dirty="0" err="1"/>
            <a:t>Perlu</a:t>
          </a:r>
          <a:r>
            <a:rPr lang="en-ID" dirty="0"/>
            <a:t> </a:t>
          </a:r>
          <a:r>
            <a:rPr lang="en-ID" dirty="0" err="1"/>
            <a:t>mengambil</a:t>
          </a:r>
          <a:r>
            <a:rPr lang="en-ID" dirty="0"/>
            <a:t> </a:t>
          </a:r>
          <a:r>
            <a:rPr lang="en-ID" dirty="0" err="1"/>
            <a:t>hutang</a:t>
          </a:r>
          <a:endParaRPr lang="en-ID" dirty="0"/>
        </a:p>
      </dgm:t>
    </dgm:pt>
    <dgm:pt modelId="{EBFF130C-2C8E-4FBE-BAE7-FB5CC1F294EF}" type="parTrans" cxnId="{3EBE0A22-7A59-40FD-A2D7-6B895E2A1B0D}">
      <dgm:prSet/>
      <dgm:spPr/>
      <dgm:t>
        <a:bodyPr/>
        <a:lstStyle/>
        <a:p>
          <a:endParaRPr lang="en-ID"/>
        </a:p>
      </dgm:t>
    </dgm:pt>
    <dgm:pt modelId="{21262F66-A792-4090-A85F-113717CF67CC}" type="sibTrans" cxnId="{3EBE0A22-7A59-40FD-A2D7-6B895E2A1B0D}">
      <dgm:prSet/>
      <dgm:spPr/>
      <dgm:t>
        <a:bodyPr/>
        <a:lstStyle/>
        <a:p>
          <a:endParaRPr lang="en-ID"/>
        </a:p>
      </dgm:t>
    </dgm:pt>
    <dgm:pt modelId="{2CE5A012-592C-489C-8FCB-5FA55082EDFC}">
      <dgm:prSet phldrT="[Text]"/>
      <dgm:spPr/>
      <dgm:t>
        <a:bodyPr/>
        <a:lstStyle/>
        <a:p>
          <a:r>
            <a:rPr lang="en-US" dirty="0" err="1"/>
            <a:t>Tidak</a:t>
          </a:r>
          <a:r>
            <a:rPr lang="en-US" dirty="0"/>
            <a:t> </a:t>
          </a:r>
          <a:r>
            <a:rPr lang="en-US" dirty="0" err="1"/>
            <a:t>perlu</a:t>
          </a:r>
          <a:r>
            <a:rPr lang="en-US" dirty="0"/>
            <a:t> </a:t>
          </a:r>
          <a:r>
            <a:rPr lang="en-US" dirty="0" err="1"/>
            <a:t>hutang</a:t>
          </a:r>
          <a:endParaRPr lang="en-ID" dirty="0"/>
        </a:p>
      </dgm:t>
    </dgm:pt>
    <dgm:pt modelId="{3CF7D1AD-D6BF-4FDA-806F-AD5ECEA4612C}" type="parTrans" cxnId="{A49249AB-43E6-4374-AC32-CFFDE3C5BAAF}">
      <dgm:prSet/>
      <dgm:spPr/>
      <dgm:t>
        <a:bodyPr/>
        <a:lstStyle/>
        <a:p>
          <a:endParaRPr lang="en-ID"/>
        </a:p>
      </dgm:t>
    </dgm:pt>
    <dgm:pt modelId="{0C332352-3D7D-4907-8C67-F585DEB59202}" type="sibTrans" cxnId="{A49249AB-43E6-4374-AC32-CFFDE3C5BAAF}">
      <dgm:prSet/>
      <dgm:spPr/>
      <dgm:t>
        <a:bodyPr/>
        <a:lstStyle/>
        <a:p>
          <a:endParaRPr lang="en-ID"/>
        </a:p>
      </dgm:t>
    </dgm:pt>
    <dgm:pt modelId="{14B7B530-B106-4B08-95B1-042C8BA2C63C}" type="pres">
      <dgm:prSet presAssocID="{C3023F22-0237-4A04-B47B-1EBD3D20F6D5}" presName="Name0" presStyleCnt="0">
        <dgm:presLayoutVars>
          <dgm:dir/>
          <dgm:animLvl val="lvl"/>
          <dgm:resizeHandles val="exact"/>
        </dgm:presLayoutVars>
      </dgm:prSet>
      <dgm:spPr/>
    </dgm:pt>
    <dgm:pt modelId="{54C1D1F2-6B54-4DDF-8799-ADAC29045029}" type="pres">
      <dgm:prSet presAssocID="{E0D20389-1826-4BD7-95E6-A8BD067E959D}" presName="linNode" presStyleCnt="0"/>
      <dgm:spPr/>
    </dgm:pt>
    <dgm:pt modelId="{C77C369F-700F-4A0D-B435-0A0BF949A8A8}" type="pres">
      <dgm:prSet presAssocID="{E0D20389-1826-4BD7-95E6-A8BD067E959D}" presName="parTx" presStyleLbl="revTx" presStyleIdx="0" presStyleCnt="2">
        <dgm:presLayoutVars>
          <dgm:chMax val="1"/>
          <dgm:bulletEnabled val="1"/>
        </dgm:presLayoutVars>
      </dgm:prSet>
      <dgm:spPr/>
    </dgm:pt>
    <dgm:pt modelId="{2265F0BA-B9A0-4BAD-A21B-416FA4379B9F}" type="pres">
      <dgm:prSet presAssocID="{E0D20389-1826-4BD7-95E6-A8BD067E959D}" presName="bracket" presStyleLbl="parChTrans1D1" presStyleIdx="0" presStyleCnt="2"/>
      <dgm:spPr/>
    </dgm:pt>
    <dgm:pt modelId="{51268DF8-2901-4282-AEED-27F4690ACFA0}" type="pres">
      <dgm:prSet presAssocID="{E0D20389-1826-4BD7-95E6-A8BD067E959D}" presName="spH" presStyleCnt="0"/>
      <dgm:spPr/>
    </dgm:pt>
    <dgm:pt modelId="{A6B6A1DD-CB7C-4B36-AA12-3A5AD5C18FF0}" type="pres">
      <dgm:prSet presAssocID="{E0D20389-1826-4BD7-95E6-A8BD067E959D}" presName="desTx" presStyleLbl="node1" presStyleIdx="0" presStyleCnt="2">
        <dgm:presLayoutVars>
          <dgm:bulletEnabled val="1"/>
        </dgm:presLayoutVars>
      </dgm:prSet>
      <dgm:spPr/>
    </dgm:pt>
    <dgm:pt modelId="{2D6BB2A4-BD21-4A98-B84C-5988B735A9F0}" type="pres">
      <dgm:prSet presAssocID="{871E8C5B-A3B0-4DF0-893E-C0F52C41984A}" presName="spV" presStyleCnt="0"/>
      <dgm:spPr/>
    </dgm:pt>
    <dgm:pt modelId="{D2D81A5C-CACE-44FA-9309-F880672551DF}" type="pres">
      <dgm:prSet presAssocID="{2BC5FDB5-BD6E-454E-B854-771A2434E62B}" presName="linNode" presStyleCnt="0"/>
      <dgm:spPr/>
    </dgm:pt>
    <dgm:pt modelId="{921F54FF-F4C8-41FD-ADF6-CB97D2A6D7CA}" type="pres">
      <dgm:prSet presAssocID="{2BC5FDB5-BD6E-454E-B854-771A2434E62B}" presName="parTx" presStyleLbl="revTx" presStyleIdx="1" presStyleCnt="2">
        <dgm:presLayoutVars>
          <dgm:chMax val="1"/>
          <dgm:bulletEnabled val="1"/>
        </dgm:presLayoutVars>
      </dgm:prSet>
      <dgm:spPr/>
    </dgm:pt>
    <dgm:pt modelId="{06558038-E8B3-4DEE-91B9-C6A87EA08A53}" type="pres">
      <dgm:prSet presAssocID="{2BC5FDB5-BD6E-454E-B854-771A2434E62B}" presName="bracket" presStyleLbl="parChTrans1D1" presStyleIdx="1" presStyleCnt="2"/>
      <dgm:spPr/>
    </dgm:pt>
    <dgm:pt modelId="{2E75424E-9763-4BCA-9AD1-B07EA319A4AF}" type="pres">
      <dgm:prSet presAssocID="{2BC5FDB5-BD6E-454E-B854-771A2434E62B}" presName="spH" presStyleCnt="0"/>
      <dgm:spPr/>
    </dgm:pt>
    <dgm:pt modelId="{B5F6E206-FDC1-43CB-9C87-49CCEBFFB436}" type="pres">
      <dgm:prSet presAssocID="{2BC5FDB5-BD6E-454E-B854-771A2434E62B}" presName="desTx" presStyleLbl="node1" presStyleIdx="1" presStyleCnt="2">
        <dgm:presLayoutVars>
          <dgm:bulletEnabled val="1"/>
        </dgm:presLayoutVars>
      </dgm:prSet>
      <dgm:spPr/>
    </dgm:pt>
  </dgm:ptLst>
  <dgm:cxnLst>
    <dgm:cxn modelId="{B885E70C-B700-4794-A188-35CE1D73522E}" type="presOf" srcId="{C3023F22-0237-4A04-B47B-1EBD3D20F6D5}" destId="{14B7B530-B106-4B08-95B1-042C8BA2C63C}" srcOrd="0" destOrd="0" presId="urn:diagrams.loki3.com/BracketList"/>
    <dgm:cxn modelId="{3EBE0A22-7A59-40FD-A2D7-6B895E2A1B0D}" srcId="{E0D20389-1826-4BD7-95E6-A8BD067E959D}" destId="{2EA7C766-2C2F-4AB5-97C8-579A7C78661B}" srcOrd="1" destOrd="0" parTransId="{EBFF130C-2C8E-4FBE-BAE7-FB5CC1F294EF}" sibTransId="{21262F66-A792-4090-A85F-113717CF67CC}"/>
    <dgm:cxn modelId="{2427EA2D-B47B-480E-B8AF-38A30FD54C3F}" type="presOf" srcId="{2BC5FDB5-BD6E-454E-B854-771A2434E62B}" destId="{921F54FF-F4C8-41FD-ADF6-CB97D2A6D7CA}" srcOrd="0" destOrd="0" presId="urn:diagrams.loki3.com/BracketList"/>
    <dgm:cxn modelId="{7D7A284D-3D5E-49F9-8C29-22EB91AB2153}" type="presOf" srcId="{E0D20389-1826-4BD7-95E6-A8BD067E959D}" destId="{C77C369F-700F-4A0D-B435-0A0BF949A8A8}" srcOrd="0" destOrd="0" presId="urn:diagrams.loki3.com/BracketList"/>
    <dgm:cxn modelId="{B5AA6750-EBD3-486B-81C2-76FE5CA9DBC0}" srcId="{E0D20389-1826-4BD7-95E6-A8BD067E959D}" destId="{5C076CFB-14E9-41C6-A137-BF08CAA8C77F}" srcOrd="0" destOrd="0" parTransId="{19BF0D99-70E8-4CB2-8034-BD7CE5801939}" sibTransId="{E9A7DE0B-016C-4B42-9E82-17FF3B99C008}"/>
    <dgm:cxn modelId="{22EED86F-20EE-4FD5-B1FC-EA35E7E1F97E}" srcId="{2BC5FDB5-BD6E-454E-B854-771A2434E62B}" destId="{EB0A38F3-B79B-4B70-9126-4AA8D6DED052}" srcOrd="0" destOrd="0" parTransId="{4073D162-9148-4CBD-8C03-B8C9B32A944B}" sibTransId="{BDAD848A-D416-4B16-860D-4EB51098C489}"/>
    <dgm:cxn modelId="{A6BE5079-6F2F-486A-9CCC-2E9B48F359D5}" type="presOf" srcId="{5C076CFB-14E9-41C6-A137-BF08CAA8C77F}" destId="{A6B6A1DD-CB7C-4B36-AA12-3A5AD5C18FF0}" srcOrd="0" destOrd="0" presId="urn:diagrams.loki3.com/BracketList"/>
    <dgm:cxn modelId="{C2415C7D-F206-4383-BC60-8F8AECC6D756}" srcId="{C3023F22-0237-4A04-B47B-1EBD3D20F6D5}" destId="{E0D20389-1826-4BD7-95E6-A8BD067E959D}" srcOrd="0" destOrd="0" parTransId="{5746BBD1-8F17-4A6D-B04A-3322F3BE53A4}" sibTransId="{871E8C5B-A3B0-4DF0-893E-C0F52C41984A}"/>
    <dgm:cxn modelId="{A49249AB-43E6-4374-AC32-CFFDE3C5BAAF}" srcId="{2BC5FDB5-BD6E-454E-B854-771A2434E62B}" destId="{2CE5A012-592C-489C-8FCB-5FA55082EDFC}" srcOrd="1" destOrd="0" parTransId="{3CF7D1AD-D6BF-4FDA-806F-AD5ECEA4612C}" sibTransId="{0C332352-3D7D-4907-8C67-F585DEB59202}"/>
    <dgm:cxn modelId="{0CE845B1-D959-4DA4-A71C-DFC6AD6C620A}" srcId="{C3023F22-0237-4A04-B47B-1EBD3D20F6D5}" destId="{2BC5FDB5-BD6E-454E-B854-771A2434E62B}" srcOrd="1" destOrd="0" parTransId="{971F16B4-3805-4A3B-B529-EC84FA28AC3D}" sibTransId="{50A8784F-5A80-4C83-B131-95506EE1B45C}"/>
    <dgm:cxn modelId="{73D5FBDA-AD84-4FB7-82D3-84B0D94B9085}" type="presOf" srcId="{2EA7C766-2C2F-4AB5-97C8-579A7C78661B}" destId="{A6B6A1DD-CB7C-4B36-AA12-3A5AD5C18FF0}" srcOrd="0" destOrd="1" presId="urn:diagrams.loki3.com/BracketList"/>
    <dgm:cxn modelId="{78F798ED-E2D3-44B0-91B1-99A79F7BA73C}" type="presOf" srcId="{2CE5A012-592C-489C-8FCB-5FA55082EDFC}" destId="{B5F6E206-FDC1-43CB-9C87-49CCEBFFB436}" srcOrd="0" destOrd="1" presId="urn:diagrams.loki3.com/BracketList"/>
    <dgm:cxn modelId="{FAF965F9-0833-4325-92F6-5EC54157A055}" type="presOf" srcId="{EB0A38F3-B79B-4B70-9126-4AA8D6DED052}" destId="{B5F6E206-FDC1-43CB-9C87-49CCEBFFB436}" srcOrd="0" destOrd="0" presId="urn:diagrams.loki3.com/BracketList"/>
    <dgm:cxn modelId="{7EF9BE75-78A4-4567-841A-4FC20710F03D}" type="presParOf" srcId="{14B7B530-B106-4B08-95B1-042C8BA2C63C}" destId="{54C1D1F2-6B54-4DDF-8799-ADAC29045029}" srcOrd="0" destOrd="0" presId="urn:diagrams.loki3.com/BracketList"/>
    <dgm:cxn modelId="{03F454D4-2290-418A-931F-53B4B7FFD02E}" type="presParOf" srcId="{54C1D1F2-6B54-4DDF-8799-ADAC29045029}" destId="{C77C369F-700F-4A0D-B435-0A0BF949A8A8}" srcOrd="0" destOrd="0" presId="urn:diagrams.loki3.com/BracketList"/>
    <dgm:cxn modelId="{2EEFC50A-AB1C-40B5-8419-F3F493C6A0CE}" type="presParOf" srcId="{54C1D1F2-6B54-4DDF-8799-ADAC29045029}" destId="{2265F0BA-B9A0-4BAD-A21B-416FA4379B9F}" srcOrd="1" destOrd="0" presId="urn:diagrams.loki3.com/BracketList"/>
    <dgm:cxn modelId="{ED0F43C0-E1DD-497C-A09C-A054C216B490}" type="presParOf" srcId="{54C1D1F2-6B54-4DDF-8799-ADAC29045029}" destId="{51268DF8-2901-4282-AEED-27F4690ACFA0}" srcOrd="2" destOrd="0" presId="urn:diagrams.loki3.com/BracketList"/>
    <dgm:cxn modelId="{1BBC9EEF-B8A2-4F3D-AD45-90F1ED910779}" type="presParOf" srcId="{54C1D1F2-6B54-4DDF-8799-ADAC29045029}" destId="{A6B6A1DD-CB7C-4B36-AA12-3A5AD5C18FF0}" srcOrd="3" destOrd="0" presId="urn:diagrams.loki3.com/BracketList"/>
    <dgm:cxn modelId="{AFFC39EA-5626-4195-BCBC-594FB3D21F4C}" type="presParOf" srcId="{14B7B530-B106-4B08-95B1-042C8BA2C63C}" destId="{2D6BB2A4-BD21-4A98-B84C-5988B735A9F0}" srcOrd="1" destOrd="0" presId="urn:diagrams.loki3.com/BracketList"/>
    <dgm:cxn modelId="{4F92EAF5-2B4E-4EA9-B735-61647061B30E}" type="presParOf" srcId="{14B7B530-B106-4B08-95B1-042C8BA2C63C}" destId="{D2D81A5C-CACE-44FA-9309-F880672551DF}" srcOrd="2" destOrd="0" presId="urn:diagrams.loki3.com/BracketList"/>
    <dgm:cxn modelId="{BA52A4D1-FABB-4DAE-804C-870E38D4A525}" type="presParOf" srcId="{D2D81A5C-CACE-44FA-9309-F880672551DF}" destId="{921F54FF-F4C8-41FD-ADF6-CB97D2A6D7CA}" srcOrd="0" destOrd="0" presId="urn:diagrams.loki3.com/BracketList"/>
    <dgm:cxn modelId="{81BC0D1B-FCC5-47F1-8541-A7C7DC640C22}" type="presParOf" srcId="{D2D81A5C-CACE-44FA-9309-F880672551DF}" destId="{06558038-E8B3-4DEE-91B9-C6A87EA08A53}" srcOrd="1" destOrd="0" presId="urn:diagrams.loki3.com/BracketList"/>
    <dgm:cxn modelId="{C0E829D2-0958-44E8-BD1C-0875587AC44A}" type="presParOf" srcId="{D2D81A5C-CACE-44FA-9309-F880672551DF}" destId="{2E75424E-9763-4BCA-9AD1-B07EA319A4AF}" srcOrd="2" destOrd="0" presId="urn:diagrams.loki3.com/BracketList"/>
    <dgm:cxn modelId="{84C0A341-6FFB-4BBA-8594-948CF753C76D}" type="presParOf" srcId="{D2D81A5C-CACE-44FA-9309-F880672551DF}" destId="{B5F6E206-FDC1-43CB-9C87-49CCEBFFB436}"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E65999-CAD1-4B0F-840C-400674B702EC}" type="doc">
      <dgm:prSet loTypeId="urn:microsoft.com/office/officeart/2008/layout/VerticalCurvedList" loCatId="list" qsTypeId="urn:microsoft.com/office/officeart/2005/8/quickstyle/3d1" qsCatId="3D" csTypeId="urn:microsoft.com/office/officeart/2005/8/colors/colorful4" csCatId="colorful" phldr="1"/>
      <dgm:spPr/>
      <dgm:t>
        <a:bodyPr/>
        <a:lstStyle/>
        <a:p>
          <a:endParaRPr lang="en-ID"/>
        </a:p>
      </dgm:t>
    </dgm:pt>
    <dgm:pt modelId="{7F04AEC1-2225-4CE6-B226-CABB1F011E74}">
      <dgm:prSet phldrT="[Text]"/>
      <dgm:spPr/>
      <dgm:t>
        <a:bodyPr/>
        <a:lstStyle/>
        <a:p>
          <a:r>
            <a:rPr lang="en-ID" dirty="0" err="1"/>
            <a:t>Pertimbangkan</a:t>
          </a:r>
          <a:r>
            <a:rPr lang="en-ID" dirty="0"/>
            <a:t> </a:t>
          </a:r>
          <a:r>
            <a:rPr lang="en-ID" dirty="0" err="1"/>
            <a:t>opsi</a:t>
          </a:r>
          <a:r>
            <a:rPr lang="en-ID" dirty="0"/>
            <a:t> yang </a:t>
          </a:r>
          <a:r>
            <a:rPr lang="en-ID" dirty="0" err="1"/>
            <a:t>tersedia</a:t>
          </a:r>
          <a:endParaRPr lang="en-ID" dirty="0"/>
        </a:p>
      </dgm:t>
    </dgm:pt>
    <dgm:pt modelId="{8A145B35-0521-46CA-BB01-4D4B7A79AE50}" type="parTrans" cxnId="{3357B441-666E-4156-BA91-4DF8F945A8F6}">
      <dgm:prSet/>
      <dgm:spPr/>
      <dgm:t>
        <a:bodyPr/>
        <a:lstStyle/>
        <a:p>
          <a:endParaRPr lang="en-ID">
            <a:solidFill>
              <a:schemeClr val="tx1"/>
            </a:solidFill>
          </a:endParaRPr>
        </a:p>
      </dgm:t>
    </dgm:pt>
    <dgm:pt modelId="{A1A197F5-3C5D-4282-A77A-E9ED698D2D98}" type="sibTrans" cxnId="{3357B441-666E-4156-BA91-4DF8F945A8F6}">
      <dgm:prSet/>
      <dgm:spPr/>
      <dgm:t>
        <a:bodyPr/>
        <a:lstStyle/>
        <a:p>
          <a:endParaRPr lang="en-ID">
            <a:solidFill>
              <a:schemeClr val="tx1"/>
            </a:solidFill>
          </a:endParaRPr>
        </a:p>
      </dgm:t>
    </dgm:pt>
    <dgm:pt modelId="{B65EB859-1945-43FD-9C94-AEEECB230C67}">
      <dgm:prSet/>
      <dgm:spPr/>
      <dgm:t>
        <a:bodyPr/>
        <a:lstStyle/>
        <a:p>
          <a:r>
            <a:rPr lang="en-ID" dirty="0" err="1"/>
            <a:t>Untuk</a:t>
          </a:r>
          <a:r>
            <a:rPr lang="en-ID" dirty="0"/>
            <a:t> </a:t>
          </a:r>
          <a:r>
            <a:rPr lang="en-ID" dirty="0" err="1"/>
            <a:t>setiap</a:t>
          </a:r>
          <a:r>
            <a:rPr lang="en-ID" dirty="0"/>
            <a:t> </a:t>
          </a:r>
          <a:r>
            <a:rPr lang="en-ID" dirty="0" err="1"/>
            <a:t>opsi</a:t>
          </a:r>
          <a:r>
            <a:rPr lang="en-ID" dirty="0"/>
            <a:t> </a:t>
          </a:r>
          <a:r>
            <a:rPr lang="en-ID" dirty="0" err="1"/>
            <a:t>pertimbangkan</a:t>
          </a:r>
          <a:r>
            <a:rPr lang="en-ID" dirty="0"/>
            <a:t> </a:t>
          </a:r>
          <a:r>
            <a:rPr lang="en-ID" dirty="0" err="1"/>
            <a:t>konsekuensinya</a:t>
          </a:r>
          <a:r>
            <a:rPr lang="en-ID" dirty="0"/>
            <a:t> – plus dan </a:t>
          </a:r>
          <a:r>
            <a:rPr lang="en-ID" dirty="0" err="1"/>
            <a:t>minusnya</a:t>
          </a:r>
          <a:endParaRPr lang="en-US" dirty="0"/>
        </a:p>
      </dgm:t>
    </dgm:pt>
    <dgm:pt modelId="{34F91953-BA85-4002-ABCD-5E07A50A381F}" type="parTrans" cxnId="{29BEB593-100B-4979-BBDC-63E65CCFDA6B}">
      <dgm:prSet/>
      <dgm:spPr/>
      <dgm:t>
        <a:bodyPr/>
        <a:lstStyle/>
        <a:p>
          <a:endParaRPr lang="en-ID">
            <a:solidFill>
              <a:schemeClr val="tx1"/>
            </a:solidFill>
          </a:endParaRPr>
        </a:p>
      </dgm:t>
    </dgm:pt>
    <dgm:pt modelId="{AF0119E9-914C-47AB-AE02-0946EB8A267E}" type="sibTrans" cxnId="{29BEB593-100B-4979-BBDC-63E65CCFDA6B}">
      <dgm:prSet/>
      <dgm:spPr/>
      <dgm:t>
        <a:bodyPr/>
        <a:lstStyle/>
        <a:p>
          <a:endParaRPr lang="en-ID">
            <a:solidFill>
              <a:schemeClr val="tx1"/>
            </a:solidFill>
          </a:endParaRPr>
        </a:p>
      </dgm:t>
    </dgm:pt>
    <dgm:pt modelId="{7B9EA954-7400-4DE4-9184-6EE09B619E0C}">
      <dgm:prSet/>
      <dgm:spPr/>
      <dgm:t>
        <a:bodyPr/>
        <a:lstStyle/>
        <a:p>
          <a:r>
            <a:rPr lang="en-ID" dirty="0" err="1"/>
            <a:t>Untuk</a:t>
          </a:r>
          <a:r>
            <a:rPr lang="en-ID" dirty="0"/>
            <a:t> </a:t>
          </a:r>
          <a:r>
            <a:rPr lang="en-ID" dirty="0" err="1"/>
            <a:t>setiap</a:t>
          </a:r>
          <a:r>
            <a:rPr lang="en-ID" dirty="0"/>
            <a:t> </a:t>
          </a:r>
          <a:r>
            <a:rPr lang="en-ID" dirty="0" err="1"/>
            <a:t>konsekuensi</a:t>
          </a:r>
          <a:r>
            <a:rPr lang="en-ID" dirty="0"/>
            <a:t> </a:t>
          </a:r>
          <a:r>
            <a:rPr lang="en-ID" dirty="0" err="1"/>
            <a:t>pikirkan</a:t>
          </a:r>
          <a:r>
            <a:rPr lang="en-ID" dirty="0"/>
            <a:t> '</a:t>
          </a:r>
          <a:r>
            <a:rPr lang="en-ID" dirty="0" err="1"/>
            <a:t>kemungkinan</a:t>
          </a:r>
          <a:r>
            <a:rPr lang="en-ID" dirty="0"/>
            <a:t> versus </a:t>
          </a:r>
          <a:r>
            <a:rPr lang="en-ID" dirty="0" err="1"/>
            <a:t>keseriusan</a:t>
          </a:r>
          <a:r>
            <a:rPr lang="en-ID" dirty="0"/>
            <a:t>'.</a:t>
          </a:r>
        </a:p>
      </dgm:t>
    </dgm:pt>
    <dgm:pt modelId="{ABB60652-617E-4066-B296-6BDF828A2BDB}" type="parTrans" cxnId="{B1246720-53A0-4A5A-9184-49D80C011698}">
      <dgm:prSet/>
      <dgm:spPr/>
      <dgm:t>
        <a:bodyPr/>
        <a:lstStyle/>
        <a:p>
          <a:endParaRPr lang="en-ID">
            <a:solidFill>
              <a:schemeClr val="tx1"/>
            </a:solidFill>
          </a:endParaRPr>
        </a:p>
      </dgm:t>
    </dgm:pt>
    <dgm:pt modelId="{988C5FC6-79C6-47F4-8402-5CAAFAF596CD}" type="sibTrans" cxnId="{B1246720-53A0-4A5A-9184-49D80C011698}">
      <dgm:prSet/>
      <dgm:spPr/>
      <dgm:t>
        <a:bodyPr/>
        <a:lstStyle/>
        <a:p>
          <a:endParaRPr lang="en-ID">
            <a:solidFill>
              <a:schemeClr val="tx1"/>
            </a:solidFill>
          </a:endParaRPr>
        </a:p>
      </dgm:t>
    </dgm:pt>
    <dgm:pt modelId="{D23E2A6D-60E4-44DE-806E-332F0120D96C}" type="pres">
      <dgm:prSet presAssocID="{5EE65999-CAD1-4B0F-840C-400674B702EC}" presName="Name0" presStyleCnt="0">
        <dgm:presLayoutVars>
          <dgm:chMax val="7"/>
          <dgm:chPref val="7"/>
          <dgm:dir/>
        </dgm:presLayoutVars>
      </dgm:prSet>
      <dgm:spPr/>
    </dgm:pt>
    <dgm:pt modelId="{0CD8E1A3-2F70-4415-8A13-8D0694B729AE}" type="pres">
      <dgm:prSet presAssocID="{5EE65999-CAD1-4B0F-840C-400674B702EC}" presName="Name1" presStyleCnt="0"/>
      <dgm:spPr/>
    </dgm:pt>
    <dgm:pt modelId="{EFBC3E66-1507-455D-BA30-135AD6CF5ED9}" type="pres">
      <dgm:prSet presAssocID="{5EE65999-CAD1-4B0F-840C-400674B702EC}" presName="cycle" presStyleCnt="0"/>
      <dgm:spPr/>
    </dgm:pt>
    <dgm:pt modelId="{EC9A1F2B-EEE3-43C9-A174-F00CD70D0430}" type="pres">
      <dgm:prSet presAssocID="{5EE65999-CAD1-4B0F-840C-400674B702EC}" presName="srcNode" presStyleLbl="node1" presStyleIdx="0" presStyleCnt="3"/>
      <dgm:spPr/>
    </dgm:pt>
    <dgm:pt modelId="{479AF3C5-5EAC-476B-95F7-7B853BFAE845}" type="pres">
      <dgm:prSet presAssocID="{5EE65999-CAD1-4B0F-840C-400674B702EC}" presName="conn" presStyleLbl="parChTrans1D2" presStyleIdx="0" presStyleCnt="1"/>
      <dgm:spPr/>
    </dgm:pt>
    <dgm:pt modelId="{4F443683-FBF7-4B35-AECA-C4681C06F7CB}" type="pres">
      <dgm:prSet presAssocID="{5EE65999-CAD1-4B0F-840C-400674B702EC}" presName="extraNode" presStyleLbl="node1" presStyleIdx="0" presStyleCnt="3"/>
      <dgm:spPr/>
    </dgm:pt>
    <dgm:pt modelId="{4A41885C-0D06-4AC2-94FA-8E481A373BEA}" type="pres">
      <dgm:prSet presAssocID="{5EE65999-CAD1-4B0F-840C-400674B702EC}" presName="dstNode" presStyleLbl="node1" presStyleIdx="0" presStyleCnt="3"/>
      <dgm:spPr/>
    </dgm:pt>
    <dgm:pt modelId="{69AA98AA-43A0-4341-A46E-31C33367A747}" type="pres">
      <dgm:prSet presAssocID="{7F04AEC1-2225-4CE6-B226-CABB1F011E74}" presName="text_1" presStyleLbl="node1" presStyleIdx="0" presStyleCnt="3">
        <dgm:presLayoutVars>
          <dgm:bulletEnabled val="1"/>
        </dgm:presLayoutVars>
      </dgm:prSet>
      <dgm:spPr/>
    </dgm:pt>
    <dgm:pt modelId="{6631F134-A2AA-4FA0-AB85-192F4EE32A40}" type="pres">
      <dgm:prSet presAssocID="{7F04AEC1-2225-4CE6-B226-CABB1F011E74}" presName="accent_1" presStyleCnt="0"/>
      <dgm:spPr/>
    </dgm:pt>
    <dgm:pt modelId="{BA5EC5AD-F1B6-45AD-B98A-0C5A8997A02A}" type="pres">
      <dgm:prSet presAssocID="{7F04AEC1-2225-4CE6-B226-CABB1F011E74}" presName="accentRepeatNode" presStyleLbl="solidFgAcc1" presStyleIdx="0" presStyleCnt="3"/>
      <dgm:spPr/>
    </dgm:pt>
    <dgm:pt modelId="{AF793ABA-57F1-4653-AE6D-5664537F7241}" type="pres">
      <dgm:prSet presAssocID="{B65EB859-1945-43FD-9C94-AEEECB230C67}" presName="text_2" presStyleLbl="node1" presStyleIdx="1" presStyleCnt="3">
        <dgm:presLayoutVars>
          <dgm:bulletEnabled val="1"/>
        </dgm:presLayoutVars>
      </dgm:prSet>
      <dgm:spPr/>
    </dgm:pt>
    <dgm:pt modelId="{61C2849D-B7A9-4291-935B-DC9BBF909869}" type="pres">
      <dgm:prSet presAssocID="{B65EB859-1945-43FD-9C94-AEEECB230C67}" presName="accent_2" presStyleCnt="0"/>
      <dgm:spPr/>
    </dgm:pt>
    <dgm:pt modelId="{1343B9D7-0781-4776-893F-2000D964C548}" type="pres">
      <dgm:prSet presAssocID="{B65EB859-1945-43FD-9C94-AEEECB230C67}" presName="accentRepeatNode" presStyleLbl="solidFgAcc1" presStyleIdx="1" presStyleCnt="3"/>
      <dgm:spPr/>
    </dgm:pt>
    <dgm:pt modelId="{63B04114-FE6D-4989-BD49-DD4F55DFCC07}" type="pres">
      <dgm:prSet presAssocID="{7B9EA954-7400-4DE4-9184-6EE09B619E0C}" presName="text_3" presStyleLbl="node1" presStyleIdx="2" presStyleCnt="3">
        <dgm:presLayoutVars>
          <dgm:bulletEnabled val="1"/>
        </dgm:presLayoutVars>
      </dgm:prSet>
      <dgm:spPr/>
    </dgm:pt>
    <dgm:pt modelId="{1CEBB922-B307-4C7C-93C3-8848C4528426}" type="pres">
      <dgm:prSet presAssocID="{7B9EA954-7400-4DE4-9184-6EE09B619E0C}" presName="accent_3" presStyleCnt="0"/>
      <dgm:spPr/>
    </dgm:pt>
    <dgm:pt modelId="{BF68D226-1FCA-4A11-90AE-B23B632AA25B}" type="pres">
      <dgm:prSet presAssocID="{7B9EA954-7400-4DE4-9184-6EE09B619E0C}" presName="accentRepeatNode" presStyleLbl="solidFgAcc1" presStyleIdx="2" presStyleCnt="3"/>
      <dgm:spPr/>
    </dgm:pt>
  </dgm:ptLst>
  <dgm:cxnLst>
    <dgm:cxn modelId="{7C052017-66F6-4509-A08D-F1556FED3666}" type="presOf" srcId="{A1A197F5-3C5D-4282-A77A-E9ED698D2D98}" destId="{479AF3C5-5EAC-476B-95F7-7B853BFAE845}" srcOrd="0" destOrd="0" presId="urn:microsoft.com/office/officeart/2008/layout/VerticalCurvedList"/>
    <dgm:cxn modelId="{B1246720-53A0-4A5A-9184-49D80C011698}" srcId="{5EE65999-CAD1-4B0F-840C-400674B702EC}" destId="{7B9EA954-7400-4DE4-9184-6EE09B619E0C}" srcOrd="2" destOrd="0" parTransId="{ABB60652-617E-4066-B296-6BDF828A2BDB}" sibTransId="{988C5FC6-79C6-47F4-8402-5CAAFAF596CD}"/>
    <dgm:cxn modelId="{3357B441-666E-4156-BA91-4DF8F945A8F6}" srcId="{5EE65999-CAD1-4B0F-840C-400674B702EC}" destId="{7F04AEC1-2225-4CE6-B226-CABB1F011E74}" srcOrd="0" destOrd="0" parTransId="{8A145B35-0521-46CA-BB01-4D4B7A79AE50}" sibTransId="{A1A197F5-3C5D-4282-A77A-E9ED698D2D98}"/>
    <dgm:cxn modelId="{B0ED0578-1981-42A1-9052-785B6EEAF705}" type="presOf" srcId="{5EE65999-CAD1-4B0F-840C-400674B702EC}" destId="{D23E2A6D-60E4-44DE-806E-332F0120D96C}" srcOrd="0" destOrd="0" presId="urn:microsoft.com/office/officeart/2008/layout/VerticalCurvedList"/>
    <dgm:cxn modelId="{29BEB593-100B-4979-BBDC-63E65CCFDA6B}" srcId="{5EE65999-CAD1-4B0F-840C-400674B702EC}" destId="{B65EB859-1945-43FD-9C94-AEEECB230C67}" srcOrd="1" destOrd="0" parTransId="{34F91953-BA85-4002-ABCD-5E07A50A381F}" sibTransId="{AF0119E9-914C-47AB-AE02-0946EB8A267E}"/>
    <dgm:cxn modelId="{4AFFAA9A-1980-4572-A2AD-219EE1B7E09D}" type="presOf" srcId="{B65EB859-1945-43FD-9C94-AEEECB230C67}" destId="{AF793ABA-57F1-4653-AE6D-5664537F7241}" srcOrd="0" destOrd="0" presId="urn:microsoft.com/office/officeart/2008/layout/VerticalCurvedList"/>
    <dgm:cxn modelId="{7CF064B1-F62B-4245-86D5-7DEEC5E27771}" type="presOf" srcId="{7F04AEC1-2225-4CE6-B226-CABB1F011E74}" destId="{69AA98AA-43A0-4341-A46E-31C33367A747}" srcOrd="0" destOrd="0" presId="urn:microsoft.com/office/officeart/2008/layout/VerticalCurvedList"/>
    <dgm:cxn modelId="{136845BA-F2E3-4984-BFA9-DE6478382307}" type="presOf" srcId="{7B9EA954-7400-4DE4-9184-6EE09B619E0C}" destId="{63B04114-FE6D-4989-BD49-DD4F55DFCC07}" srcOrd="0" destOrd="0" presId="urn:microsoft.com/office/officeart/2008/layout/VerticalCurvedList"/>
    <dgm:cxn modelId="{ADE999E7-20B5-458E-9557-B50849D5C847}" type="presParOf" srcId="{D23E2A6D-60E4-44DE-806E-332F0120D96C}" destId="{0CD8E1A3-2F70-4415-8A13-8D0694B729AE}" srcOrd="0" destOrd="0" presId="urn:microsoft.com/office/officeart/2008/layout/VerticalCurvedList"/>
    <dgm:cxn modelId="{AFD11F68-F725-46E7-A829-1CFD116DC82A}" type="presParOf" srcId="{0CD8E1A3-2F70-4415-8A13-8D0694B729AE}" destId="{EFBC3E66-1507-455D-BA30-135AD6CF5ED9}" srcOrd="0" destOrd="0" presId="urn:microsoft.com/office/officeart/2008/layout/VerticalCurvedList"/>
    <dgm:cxn modelId="{2BC2B066-65F2-4FDC-BA97-84DAD299B9C4}" type="presParOf" srcId="{EFBC3E66-1507-455D-BA30-135AD6CF5ED9}" destId="{EC9A1F2B-EEE3-43C9-A174-F00CD70D0430}" srcOrd="0" destOrd="0" presId="urn:microsoft.com/office/officeart/2008/layout/VerticalCurvedList"/>
    <dgm:cxn modelId="{DDEE6A26-B54D-4D05-BEFE-CAB4EC2AB83A}" type="presParOf" srcId="{EFBC3E66-1507-455D-BA30-135AD6CF5ED9}" destId="{479AF3C5-5EAC-476B-95F7-7B853BFAE845}" srcOrd="1" destOrd="0" presId="urn:microsoft.com/office/officeart/2008/layout/VerticalCurvedList"/>
    <dgm:cxn modelId="{2F51F030-D216-4784-AACE-AA569D86C1A1}" type="presParOf" srcId="{EFBC3E66-1507-455D-BA30-135AD6CF5ED9}" destId="{4F443683-FBF7-4B35-AECA-C4681C06F7CB}" srcOrd="2" destOrd="0" presId="urn:microsoft.com/office/officeart/2008/layout/VerticalCurvedList"/>
    <dgm:cxn modelId="{0692478E-6E77-45E6-A630-4495AAA3C81A}" type="presParOf" srcId="{EFBC3E66-1507-455D-BA30-135AD6CF5ED9}" destId="{4A41885C-0D06-4AC2-94FA-8E481A373BEA}" srcOrd="3" destOrd="0" presId="urn:microsoft.com/office/officeart/2008/layout/VerticalCurvedList"/>
    <dgm:cxn modelId="{9F928EC4-B6C3-44E8-919C-FEF1AB3CAE62}" type="presParOf" srcId="{0CD8E1A3-2F70-4415-8A13-8D0694B729AE}" destId="{69AA98AA-43A0-4341-A46E-31C33367A747}" srcOrd="1" destOrd="0" presId="urn:microsoft.com/office/officeart/2008/layout/VerticalCurvedList"/>
    <dgm:cxn modelId="{65BE2E2B-E0B9-4376-AC12-019C8362C433}" type="presParOf" srcId="{0CD8E1A3-2F70-4415-8A13-8D0694B729AE}" destId="{6631F134-A2AA-4FA0-AB85-192F4EE32A40}" srcOrd="2" destOrd="0" presId="urn:microsoft.com/office/officeart/2008/layout/VerticalCurvedList"/>
    <dgm:cxn modelId="{08186C0E-5F35-4B7E-9DB4-626BD84C6A8E}" type="presParOf" srcId="{6631F134-A2AA-4FA0-AB85-192F4EE32A40}" destId="{BA5EC5AD-F1B6-45AD-B98A-0C5A8997A02A}" srcOrd="0" destOrd="0" presId="urn:microsoft.com/office/officeart/2008/layout/VerticalCurvedList"/>
    <dgm:cxn modelId="{ACC37915-E7D7-4723-95FF-847BD8D0FF1A}" type="presParOf" srcId="{0CD8E1A3-2F70-4415-8A13-8D0694B729AE}" destId="{AF793ABA-57F1-4653-AE6D-5664537F7241}" srcOrd="3" destOrd="0" presId="urn:microsoft.com/office/officeart/2008/layout/VerticalCurvedList"/>
    <dgm:cxn modelId="{E63D0086-5131-4C9A-BF5F-F4C020AB0D0B}" type="presParOf" srcId="{0CD8E1A3-2F70-4415-8A13-8D0694B729AE}" destId="{61C2849D-B7A9-4291-935B-DC9BBF909869}" srcOrd="4" destOrd="0" presId="urn:microsoft.com/office/officeart/2008/layout/VerticalCurvedList"/>
    <dgm:cxn modelId="{BC995F4A-5EC6-4C6B-95ED-BA74BEE6B340}" type="presParOf" srcId="{61C2849D-B7A9-4291-935B-DC9BBF909869}" destId="{1343B9D7-0781-4776-893F-2000D964C548}" srcOrd="0" destOrd="0" presId="urn:microsoft.com/office/officeart/2008/layout/VerticalCurvedList"/>
    <dgm:cxn modelId="{A302F1D5-9074-4883-8AF3-2C36F2350C66}" type="presParOf" srcId="{0CD8E1A3-2F70-4415-8A13-8D0694B729AE}" destId="{63B04114-FE6D-4989-BD49-DD4F55DFCC07}" srcOrd="5" destOrd="0" presId="urn:microsoft.com/office/officeart/2008/layout/VerticalCurvedList"/>
    <dgm:cxn modelId="{3505328E-B24F-480E-AAD1-B5FEDB88141E}" type="presParOf" srcId="{0CD8E1A3-2F70-4415-8A13-8D0694B729AE}" destId="{1CEBB922-B307-4C7C-93C3-8848C4528426}" srcOrd="6" destOrd="0" presId="urn:microsoft.com/office/officeart/2008/layout/VerticalCurvedList"/>
    <dgm:cxn modelId="{B2F89107-E24E-4666-91B0-708885618996}" type="presParOf" srcId="{1CEBB922-B307-4C7C-93C3-8848C4528426}" destId="{BF68D226-1FCA-4A11-90AE-B23B632AA25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774129" y="679575"/>
          <a:ext cx="1255425" cy="12554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41679" y="947125"/>
          <a:ext cx="720326" cy="720326"/>
        </a:xfrm>
        <a:prstGeom prst="rect">
          <a:avLst/>
        </a:prstGeom>
        <a:solidFill>
          <a:schemeClr val="bg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72805" y="2326036"/>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err="1"/>
            <a:t>Pengambilan</a:t>
          </a:r>
          <a:r>
            <a:rPr lang="en-US" sz="2300" kern="1200" dirty="0"/>
            <a:t> </a:t>
          </a:r>
          <a:r>
            <a:rPr lang="en-US" sz="2300" kern="1200" dirty="0" err="1"/>
            <a:t>keputusan</a:t>
          </a:r>
          <a:endParaRPr lang="en-US" sz="2300" kern="1200" dirty="0"/>
        </a:p>
      </dsp:txBody>
      <dsp:txXfrm>
        <a:off x="372805" y="2326036"/>
        <a:ext cx="2058075" cy="720000"/>
      </dsp:txXfrm>
    </dsp:sp>
    <dsp:sp modelId="{BCD8CDD9-0C56-4401-ADB1-8B48DAB2C96F}">
      <dsp:nvSpPr>
        <dsp:cNvPr id="0" name=""/>
        <dsp:cNvSpPr/>
      </dsp:nvSpPr>
      <dsp:spPr>
        <a:xfrm>
          <a:off x="3192368" y="679575"/>
          <a:ext cx="1255425" cy="12554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3459917" y="947125"/>
          <a:ext cx="720326" cy="720326"/>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2791043" y="2326036"/>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err="1"/>
            <a:t>Prinsip</a:t>
          </a:r>
          <a:endParaRPr lang="en-US" sz="2300" kern="1200" dirty="0"/>
        </a:p>
      </dsp:txBody>
      <dsp:txXfrm>
        <a:off x="2791043" y="2326036"/>
        <a:ext cx="2058075" cy="720000"/>
      </dsp:txXfrm>
    </dsp:sp>
    <dsp:sp modelId="{FF93E135-77D6-48A0-8871-9BC93D705D06}">
      <dsp:nvSpPr>
        <dsp:cNvPr id="0" name=""/>
        <dsp:cNvSpPr/>
      </dsp:nvSpPr>
      <dsp:spPr>
        <a:xfrm>
          <a:off x="5610606" y="679575"/>
          <a:ext cx="1255425" cy="12554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5878155" y="947125"/>
          <a:ext cx="720326" cy="720326"/>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5209281" y="2326036"/>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err="1"/>
            <a:t>Analisis</a:t>
          </a:r>
          <a:r>
            <a:rPr lang="en-US" sz="2300" kern="1200" dirty="0"/>
            <a:t> </a:t>
          </a:r>
          <a:r>
            <a:rPr lang="en-US" sz="2300" kern="1200" dirty="0" err="1"/>
            <a:t>Argumen</a:t>
          </a:r>
          <a:r>
            <a:rPr lang="en-US" sz="2300" kern="1200" dirty="0"/>
            <a:t> </a:t>
          </a:r>
        </a:p>
      </dsp:txBody>
      <dsp:txXfrm>
        <a:off x="5209281" y="2326036"/>
        <a:ext cx="2058075" cy="720000"/>
      </dsp:txXfrm>
    </dsp:sp>
    <dsp:sp modelId="{F4B1458F-B64C-4BA7-AE7E-E27E43867C10}">
      <dsp:nvSpPr>
        <dsp:cNvPr id="0" name=""/>
        <dsp:cNvSpPr/>
      </dsp:nvSpPr>
      <dsp:spPr>
        <a:xfrm>
          <a:off x="8028844" y="679575"/>
          <a:ext cx="1255425" cy="125542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244B5C-6084-4CD5-A291-85C52D65151D}">
      <dsp:nvSpPr>
        <dsp:cNvPr id="0" name=""/>
        <dsp:cNvSpPr/>
      </dsp:nvSpPr>
      <dsp:spPr>
        <a:xfrm>
          <a:off x="8296394" y="947125"/>
          <a:ext cx="720326" cy="720326"/>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57ED48-A9D7-4B64-87C6-1F26FBC741AE}">
      <dsp:nvSpPr>
        <dsp:cNvPr id="0" name=""/>
        <dsp:cNvSpPr/>
      </dsp:nvSpPr>
      <dsp:spPr>
        <a:xfrm>
          <a:off x="7627519" y="2326036"/>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Tulisan </a:t>
          </a:r>
          <a:r>
            <a:rPr lang="en-US" sz="2300" kern="1200" dirty="0" err="1"/>
            <a:t>Kritis</a:t>
          </a:r>
          <a:endParaRPr lang="en-US" sz="2300" kern="1200" dirty="0"/>
        </a:p>
      </dsp:txBody>
      <dsp:txXfrm>
        <a:off x="7627519" y="2326036"/>
        <a:ext cx="2058075"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7C369F-700F-4A0D-B435-0A0BF949A8A8}">
      <dsp:nvSpPr>
        <dsp:cNvPr id="0" name=""/>
        <dsp:cNvSpPr/>
      </dsp:nvSpPr>
      <dsp:spPr>
        <a:xfrm>
          <a:off x="3289" y="891709"/>
          <a:ext cx="1682539" cy="1269675"/>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92024" tIns="68580" rIns="192024" bIns="68580" numCol="1" spcCol="1270" anchor="ctr" anchorCtr="0">
          <a:noAutofit/>
        </a:bodyPr>
        <a:lstStyle/>
        <a:p>
          <a:pPr marL="0" lvl="0" indent="0" algn="r" defTabSz="1200150">
            <a:lnSpc>
              <a:spcPct val="90000"/>
            </a:lnSpc>
            <a:spcBef>
              <a:spcPct val="0"/>
            </a:spcBef>
            <a:spcAft>
              <a:spcPct val="35000"/>
            </a:spcAft>
            <a:buNone/>
          </a:pPr>
          <a:r>
            <a:rPr lang="en-US" sz="2700" kern="1200" dirty="0" err="1"/>
            <a:t>Membeli</a:t>
          </a:r>
          <a:r>
            <a:rPr lang="en-US" sz="2700" kern="1200" dirty="0"/>
            <a:t> Mobil </a:t>
          </a:r>
          <a:r>
            <a:rPr lang="en-US" sz="2700" kern="1200" dirty="0" err="1"/>
            <a:t>Baru</a:t>
          </a:r>
          <a:endParaRPr lang="en-ID" sz="2700" kern="1200" dirty="0"/>
        </a:p>
      </dsp:txBody>
      <dsp:txXfrm>
        <a:off x="3289" y="891709"/>
        <a:ext cx="1682539" cy="1269675"/>
      </dsp:txXfrm>
    </dsp:sp>
    <dsp:sp modelId="{2265F0BA-B9A0-4BAD-A21B-416FA4379B9F}">
      <dsp:nvSpPr>
        <dsp:cNvPr id="0" name=""/>
        <dsp:cNvSpPr/>
      </dsp:nvSpPr>
      <dsp:spPr>
        <a:xfrm>
          <a:off x="1685828" y="891709"/>
          <a:ext cx="336507" cy="1269675"/>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6B6A1DD-CB7C-4B36-AA12-3A5AD5C18FF0}">
      <dsp:nvSpPr>
        <dsp:cNvPr id="0" name=""/>
        <dsp:cNvSpPr/>
      </dsp:nvSpPr>
      <dsp:spPr>
        <a:xfrm>
          <a:off x="2156939" y="891709"/>
          <a:ext cx="4576506" cy="1269675"/>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228600" lvl="1" indent="-228600" algn="l" defTabSz="1200150">
            <a:lnSpc>
              <a:spcPct val="90000"/>
            </a:lnSpc>
            <a:spcBef>
              <a:spcPct val="0"/>
            </a:spcBef>
            <a:spcAft>
              <a:spcPct val="15000"/>
            </a:spcAft>
            <a:buChar char="•"/>
          </a:pPr>
          <a:r>
            <a:rPr lang="en-ID" sz="2700" kern="1200" dirty="0"/>
            <a:t>Mahal, </a:t>
          </a:r>
          <a:r>
            <a:rPr lang="en-ID" sz="2700" kern="1200" dirty="0" err="1"/>
            <a:t>handal</a:t>
          </a:r>
          <a:endParaRPr lang="en-ID" sz="2700" kern="1200" dirty="0"/>
        </a:p>
        <a:p>
          <a:pPr marL="228600" lvl="1" indent="-228600" algn="l" defTabSz="1200150">
            <a:lnSpc>
              <a:spcPct val="90000"/>
            </a:lnSpc>
            <a:spcBef>
              <a:spcPct val="0"/>
            </a:spcBef>
            <a:spcAft>
              <a:spcPct val="15000"/>
            </a:spcAft>
            <a:buChar char="•"/>
          </a:pPr>
          <a:r>
            <a:rPr lang="en-ID" sz="2700" kern="1200" dirty="0" err="1"/>
            <a:t>Perlu</a:t>
          </a:r>
          <a:r>
            <a:rPr lang="en-ID" sz="2700" kern="1200" dirty="0"/>
            <a:t> </a:t>
          </a:r>
          <a:r>
            <a:rPr lang="en-ID" sz="2700" kern="1200" dirty="0" err="1"/>
            <a:t>mengambil</a:t>
          </a:r>
          <a:r>
            <a:rPr lang="en-ID" sz="2700" kern="1200" dirty="0"/>
            <a:t> </a:t>
          </a:r>
          <a:r>
            <a:rPr lang="en-ID" sz="2700" kern="1200" dirty="0" err="1"/>
            <a:t>hutang</a:t>
          </a:r>
          <a:endParaRPr lang="en-ID" sz="2700" kern="1200" dirty="0"/>
        </a:p>
      </dsp:txBody>
      <dsp:txXfrm>
        <a:off x="2156939" y="891709"/>
        <a:ext cx="4576506" cy="1269675"/>
      </dsp:txXfrm>
    </dsp:sp>
    <dsp:sp modelId="{921F54FF-F4C8-41FD-ADF6-CB97D2A6D7CA}">
      <dsp:nvSpPr>
        <dsp:cNvPr id="0" name=""/>
        <dsp:cNvSpPr/>
      </dsp:nvSpPr>
      <dsp:spPr>
        <a:xfrm>
          <a:off x="3289" y="2337939"/>
          <a:ext cx="1682539" cy="1269675"/>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92024" tIns="68580" rIns="192024" bIns="68580" numCol="1" spcCol="1270" anchor="ctr" anchorCtr="0">
          <a:noAutofit/>
        </a:bodyPr>
        <a:lstStyle/>
        <a:p>
          <a:pPr marL="0" lvl="0" indent="0" algn="r" defTabSz="1200150">
            <a:lnSpc>
              <a:spcPct val="90000"/>
            </a:lnSpc>
            <a:spcBef>
              <a:spcPct val="0"/>
            </a:spcBef>
            <a:spcAft>
              <a:spcPct val="35000"/>
            </a:spcAft>
            <a:buNone/>
          </a:pPr>
          <a:r>
            <a:rPr lang="en-US" sz="2700" kern="1200" dirty="0" err="1"/>
            <a:t>Membeli</a:t>
          </a:r>
          <a:r>
            <a:rPr lang="en-US" sz="2700" kern="1200" dirty="0"/>
            <a:t> Mobil </a:t>
          </a:r>
          <a:r>
            <a:rPr lang="en-US" sz="2700" kern="1200" dirty="0" err="1"/>
            <a:t>Bekas</a:t>
          </a:r>
          <a:endParaRPr lang="en-ID" sz="2700" kern="1200" dirty="0"/>
        </a:p>
      </dsp:txBody>
      <dsp:txXfrm>
        <a:off x="3289" y="2337939"/>
        <a:ext cx="1682539" cy="1269675"/>
      </dsp:txXfrm>
    </dsp:sp>
    <dsp:sp modelId="{06558038-E8B3-4DEE-91B9-C6A87EA08A53}">
      <dsp:nvSpPr>
        <dsp:cNvPr id="0" name=""/>
        <dsp:cNvSpPr/>
      </dsp:nvSpPr>
      <dsp:spPr>
        <a:xfrm>
          <a:off x="1685828" y="2258584"/>
          <a:ext cx="336507" cy="1428384"/>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5F6E206-FDC1-43CB-9C87-49CCEBFFB436}">
      <dsp:nvSpPr>
        <dsp:cNvPr id="0" name=""/>
        <dsp:cNvSpPr/>
      </dsp:nvSpPr>
      <dsp:spPr>
        <a:xfrm>
          <a:off x="2156939" y="2258584"/>
          <a:ext cx="4576506" cy="1428384"/>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err="1"/>
            <a:t>Lebih</a:t>
          </a:r>
          <a:r>
            <a:rPr lang="en-US" sz="2700" kern="1200" dirty="0"/>
            <a:t> </a:t>
          </a:r>
          <a:r>
            <a:rPr lang="en-US" sz="2700" kern="1200" dirty="0" err="1"/>
            <a:t>murah</a:t>
          </a:r>
          <a:r>
            <a:rPr lang="en-US" sz="2700" kern="1200" dirty="0"/>
            <a:t>, </a:t>
          </a:r>
          <a:r>
            <a:rPr lang="en-US" sz="2700" kern="1200" dirty="0" err="1"/>
            <a:t>resiko</a:t>
          </a:r>
          <a:r>
            <a:rPr lang="en-US" sz="2700" kern="1200" dirty="0"/>
            <a:t> </a:t>
          </a:r>
          <a:r>
            <a:rPr lang="en-US" sz="2700" kern="1200" dirty="0" err="1"/>
            <a:t>kurang</a:t>
          </a:r>
          <a:r>
            <a:rPr lang="en-US" sz="2700" kern="1200" dirty="0"/>
            <a:t> </a:t>
          </a:r>
          <a:r>
            <a:rPr lang="en-US" sz="2700" kern="1200" dirty="0" err="1"/>
            <a:t>handal</a:t>
          </a:r>
          <a:endParaRPr lang="en-ID" sz="2700" kern="1200" dirty="0"/>
        </a:p>
        <a:p>
          <a:pPr marL="228600" lvl="1" indent="-228600" algn="l" defTabSz="1200150">
            <a:lnSpc>
              <a:spcPct val="90000"/>
            </a:lnSpc>
            <a:spcBef>
              <a:spcPct val="0"/>
            </a:spcBef>
            <a:spcAft>
              <a:spcPct val="15000"/>
            </a:spcAft>
            <a:buChar char="•"/>
          </a:pPr>
          <a:r>
            <a:rPr lang="en-US" sz="2700" kern="1200" dirty="0" err="1"/>
            <a:t>Tidak</a:t>
          </a:r>
          <a:r>
            <a:rPr lang="en-US" sz="2700" kern="1200" dirty="0"/>
            <a:t> </a:t>
          </a:r>
          <a:r>
            <a:rPr lang="en-US" sz="2700" kern="1200" dirty="0" err="1"/>
            <a:t>perlu</a:t>
          </a:r>
          <a:r>
            <a:rPr lang="en-US" sz="2700" kern="1200" dirty="0"/>
            <a:t> </a:t>
          </a:r>
          <a:r>
            <a:rPr lang="en-US" sz="2700" kern="1200" dirty="0" err="1"/>
            <a:t>hutang</a:t>
          </a:r>
          <a:endParaRPr lang="en-ID" sz="2700" kern="1200" dirty="0"/>
        </a:p>
      </dsp:txBody>
      <dsp:txXfrm>
        <a:off x="2156939" y="2258584"/>
        <a:ext cx="4576506" cy="14283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9AF3C5-5EAC-476B-95F7-7B853BFAE845}">
      <dsp:nvSpPr>
        <dsp:cNvPr id="0" name=""/>
        <dsp:cNvSpPr/>
      </dsp:nvSpPr>
      <dsp:spPr>
        <a:xfrm>
          <a:off x="-6554855" y="-1002848"/>
          <a:ext cx="7804817" cy="7804817"/>
        </a:xfrm>
        <a:prstGeom prst="blockArc">
          <a:avLst>
            <a:gd name="adj1" fmla="val 18900000"/>
            <a:gd name="adj2" fmla="val 2700000"/>
            <a:gd name="adj3" fmla="val 277"/>
          </a:avLst>
        </a:prstGeom>
        <a:noFill/>
        <a:ln w="12700" cap="flat" cmpd="sng" algn="ctr">
          <a:solidFill>
            <a:schemeClr val="accent5">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9AA98AA-43A0-4341-A46E-31C33367A747}">
      <dsp:nvSpPr>
        <dsp:cNvPr id="0" name=""/>
        <dsp:cNvSpPr/>
      </dsp:nvSpPr>
      <dsp:spPr>
        <a:xfrm>
          <a:off x="804917" y="579912"/>
          <a:ext cx="7982112" cy="115982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20610" tIns="86360" rIns="86360" bIns="86360" numCol="1" spcCol="1270" anchor="ctr" anchorCtr="0">
          <a:noAutofit/>
        </a:bodyPr>
        <a:lstStyle/>
        <a:p>
          <a:pPr marL="0" lvl="0" indent="0" algn="l" defTabSz="1511300">
            <a:lnSpc>
              <a:spcPct val="90000"/>
            </a:lnSpc>
            <a:spcBef>
              <a:spcPct val="0"/>
            </a:spcBef>
            <a:spcAft>
              <a:spcPct val="35000"/>
            </a:spcAft>
            <a:buNone/>
          </a:pPr>
          <a:r>
            <a:rPr lang="en-ID" sz="3400" kern="1200" dirty="0" err="1"/>
            <a:t>Pertimbangkan</a:t>
          </a:r>
          <a:r>
            <a:rPr lang="en-ID" sz="3400" kern="1200" dirty="0"/>
            <a:t> </a:t>
          </a:r>
          <a:r>
            <a:rPr lang="en-ID" sz="3400" kern="1200" dirty="0" err="1"/>
            <a:t>opsi</a:t>
          </a:r>
          <a:r>
            <a:rPr lang="en-ID" sz="3400" kern="1200" dirty="0"/>
            <a:t> yang </a:t>
          </a:r>
          <a:r>
            <a:rPr lang="en-ID" sz="3400" kern="1200" dirty="0" err="1"/>
            <a:t>tersedia</a:t>
          </a:r>
          <a:endParaRPr lang="en-ID" sz="3400" kern="1200" dirty="0"/>
        </a:p>
      </dsp:txBody>
      <dsp:txXfrm>
        <a:off x="804917" y="579912"/>
        <a:ext cx="7982112" cy="1159824"/>
      </dsp:txXfrm>
    </dsp:sp>
    <dsp:sp modelId="{BA5EC5AD-F1B6-45AD-B98A-0C5A8997A02A}">
      <dsp:nvSpPr>
        <dsp:cNvPr id="0" name=""/>
        <dsp:cNvSpPr/>
      </dsp:nvSpPr>
      <dsp:spPr>
        <a:xfrm>
          <a:off x="80027" y="434934"/>
          <a:ext cx="1449780" cy="1449780"/>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AF793ABA-57F1-4653-AE6D-5664537F7241}">
      <dsp:nvSpPr>
        <dsp:cNvPr id="0" name=""/>
        <dsp:cNvSpPr/>
      </dsp:nvSpPr>
      <dsp:spPr>
        <a:xfrm>
          <a:off x="1226513" y="2319648"/>
          <a:ext cx="7560516" cy="1159824"/>
        </a:xfrm>
        <a:prstGeom prst="rect">
          <a:avLst/>
        </a:prstGeom>
        <a:gradFill rotWithShape="0">
          <a:gsLst>
            <a:gs pos="0">
              <a:schemeClr val="accent4">
                <a:hueOff val="4900445"/>
                <a:satOff val="-20388"/>
                <a:lumOff val="4804"/>
                <a:alphaOff val="0"/>
                <a:satMod val="103000"/>
                <a:lumMod val="102000"/>
                <a:tint val="94000"/>
              </a:schemeClr>
            </a:gs>
            <a:gs pos="50000">
              <a:schemeClr val="accent4">
                <a:hueOff val="4900445"/>
                <a:satOff val="-20388"/>
                <a:lumOff val="4804"/>
                <a:alphaOff val="0"/>
                <a:satMod val="110000"/>
                <a:lumMod val="100000"/>
                <a:shade val="100000"/>
              </a:schemeClr>
            </a:gs>
            <a:gs pos="100000">
              <a:schemeClr val="accent4">
                <a:hueOff val="4900445"/>
                <a:satOff val="-20388"/>
                <a:lumOff val="480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20610" tIns="86360" rIns="86360" bIns="86360" numCol="1" spcCol="1270" anchor="ctr" anchorCtr="0">
          <a:noAutofit/>
        </a:bodyPr>
        <a:lstStyle/>
        <a:p>
          <a:pPr marL="0" lvl="0" indent="0" algn="l" defTabSz="1511300">
            <a:lnSpc>
              <a:spcPct val="90000"/>
            </a:lnSpc>
            <a:spcBef>
              <a:spcPct val="0"/>
            </a:spcBef>
            <a:spcAft>
              <a:spcPct val="35000"/>
            </a:spcAft>
            <a:buNone/>
          </a:pPr>
          <a:r>
            <a:rPr lang="en-ID" sz="3400" kern="1200" dirty="0" err="1"/>
            <a:t>Untuk</a:t>
          </a:r>
          <a:r>
            <a:rPr lang="en-ID" sz="3400" kern="1200" dirty="0"/>
            <a:t> </a:t>
          </a:r>
          <a:r>
            <a:rPr lang="en-ID" sz="3400" kern="1200" dirty="0" err="1"/>
            <a:t>setiap</a:t>
          </a:r>
          <a:r>
            <a:rPr lang="en-ID" sz="3400" kern="1200" dirty="0"/>
            <a:t> </a:t>
          </a:r>
          <a:r>
            <a:rPr lang="en-ID" sz="3400" kern="1200" dirty="0" err="1"/>
            <a:t>opsi</a:t>
          </a:r>
          <a:r>
            <a:rPr lang="en-ID" sz="3400" kern="1200" dirty="0"/>
            <a:t> </a:t>
          </a:r>
          <a:r>
            <a:rPr lang="en-ID" sz="3400" kern="1200" dirty="0" err="1"/>
            <a:t>pertimbangkan</a:t>
          </a:r>
          <a:r>
            <a:rPr lang="en-ID" sz="3400" kern="1200" dirty="0"/>
            <a:t> </a:t>
          </a:r>
          <a:r>
            <a:rPr lang="en-ID" sz="3400" kern="1200" dirty="0" err="1"/>
            <a:t>konsekuensinya</a:t>
          </a:r>
          <a:r>
            <a:rPr lang="en-ID" sz="3400" kern="1200" dirty="0"/>
            <a:t> – plus dan </a:t>
          </a:r>
          <a:r>
            <a:rPr lang="en-ID" sz="3400" kern="1200" dirty="0" err="1"/>
            <a:t>minusnya</a:t>
          </a:r>
          <a:endParaRPr lang="en-US" sz="3400" kern="1200" dirty="0"/>
        </a:p>
      </dsp:txBody>
      <dsp:txXfrm>
        <a:off x="1226513" y="2319648"/>
        <a:ext cx="7560516" cy="1159824"/>
      </dsp:txXfrm>
    </dsp:sp>
    <dsp:sp modelId="{1343B9D7-0781-4776-893F-2000D964C548}">
      <dsp:nvSpPr>
        <dsp:cNvPr id="0" name=""/>
        <dsp:cNvSpPr/>
      </dsp:nvSpPr>
      <dsp:spPr>
        <a:xfrm>
          <a:off x="501623" y="2174670"/>
          <a:ext cx="1449780" cy="1449780"/>
        </a:xfrm>
        <a:prstGeom prst="ellipse">
          <a:avLst/>
        </a:prstGeom>
        <a:solidFill>
          <a:schemeClr val="lt1">
            <a:hueOff val="0"/>
            <a:satOff val="0"/>
            <a:lumOff val="0"/>
            <a:alphaOff val="0"/>
          </a:schemeClr>
        </a:solidFill>
        <a:ln w="6350" cap="flat" cmpd="sng" algn="ctr">
          <a:solidFill>
            <a:schemeClr val="accent4">
              <a:hueOff val="4900445"/>
              <a:satOff val="-20388"/>
              <a:lumOff val="4804"/>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63B04114-FE6D-4989-BD49-DD4F55DFCC07}">
      <dsp:nvSpPr>
        <dsp:cNvPr id="0" name=""/>
        <dsp:cNvSpPr/>
      </dsp:nvSpPr>
      <dsp:spPr>
        <a:xfrm>
          <a:off x="804917" y="4059384"/>
          <a:ext cx="7982112" cy="1159824"/>
        </a:xfrm>
        <a:prstGeom prst="rect">
          <a:avLst/>
        </a:prstGeom>
        <a:gradFill rotWithShape="0">
          <a:gsLst>
            <a:gs pos="0">
              <a:schemeClr val="accent4">
                <a:hueOff val="9800891"/>
                <a:satOff val="-40777"/>
                <a:lumOff val="9608"/>
                <a:alphaOff val="0"/>
                <a:satMod val="103000"/>
                <a:lumMod val="102000"/>
                <a:tint val="94000"/>
              </a:schemeClr>
            </a:gs>
            <a:gs pos="50000">
              <a:schemeClr val="accent4">
                <a:hueOff val="9800891"/>
                <a:satOff val="-40777"/>
                <a:lumOff val="9608"/>
                <a:alphaOff val="0"/>
                <a:satMod val="110000"/>
                <a:lumMod val="100000"/>
                <a:shade val="100000"/>
              </a:schemeClr>
            </a:gs>
            <a:gs pos="100000">
              <a:schemeClr val="accent4">
                <a:hueOff val="9800891"/>
                <a:satOff val="-40777"/>
                <a:lumOff val="9608"/>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20610" tIns="86360" rIns="86360" bIns="86360" numCol="1" spcCol="1270" anchor="ctr" anchorCtr="0">
          <a:noAutofit/>
        </a:bodyPr>
        <a:lstStyle/>
        <a:p>
          <a:pPr marL="0" lvl="0" indent="0" algn="l" defTabSz="1511300">
            <a:lnSpc>
              <a:spcPct val="90000"/>
            </a:lnSpc>
            <a:spcBef>
              <a:spcPct val="0"/>
            </a:spcBef>
            <a:spcAft>
              <a:spcPct val="35000"/>
            </a:spcAft>
            <a:buNone/>
          </a:pPr>
          <a:r>
            <a:rPr lang="en-ID" sz="3400" kern="1200" dirty="0" err="1"/>
            <a:t>Untuk</a:t>
          </a:r>
          <a:r>
            <a:rPr lang="en-ID" sz="3400" kern="1200" dirty="0"/>
            <a:t> </a:t>
          </a:r>
          <a:r>
            <a:rPr lang="en-ID" sz="3400" kern="1200" dirty="0" err="1"/>
            <a:t>setiap</a:t>
          </a:r>
          <a:r>
            <a:rPr lang="en-ID" sz="3400" kern="1200" dirty="0"/>
            <a:t> </a:t>
          </a:r>
          <a:r>
            <a:rPr lang="en-ID" sz="3400" kern="1200" dirty="0" err="1"/>
            <a:t>konsekuensi</a:t>
          </a:r>
          <a:r>
            <a:rPr lang="en-ID" sz="3400" kern="1200" dirty="0"/>
            <a:t> </a:t>
          </a:r>
          <a:r>
            <a:rPr lang="en-ID" sz="3400" kern="1200" dirty="0" err="1"/>
            <a:t>pikirkan</a:t>
          </a:r>
          <a:r>
            <a:rPr lang="en-ID" sz="3400" kern="1200" dirty="0"/>
            <a:t> '</a:t>
          </a:r>
          <a:r>
            <a:rPr lang="en-ID" sz="3400" kern="1200" dirty="0" err="1"/>
            <a:t>kemungkinan</a:t>
          </a:r>
          <a:r>
            <a:rPr lang="en-ID" sz="3400" kern="1200" dirty="0"/>
            <a:t> versus </a:t>
          </a:r>
          <a:r>
            <a:rPr lang="en-ID" sz="3400" kern="1200" dirty="0" err="1"/>
            <a:t>keseriusan</a:t>
          </a:r>
          <a:r>
            <a:rPr lang="en-ID" sz="3400" kern="1200" dirty="0"/>
            <a:t>'.</a:t>
          </a:r>
        </a:p>
      </dsp:txBody>
      <dsp:txXfrm>
        <a:off x="804917" y="4059384"/>
        <a:ext cx="7982112" cy="1159824"/>
      </dsp:txXfrm>
    </dsp:sp>
    <dsp:sp modelId="{BF68D226-1FCA-4A11-90AE-B23B632AA25B}">
      <dsp:nvSpPr>
        <dsp:cNvPr id="0" name=""/>
        <dsp:cNvSpPr/>
      </dsp:nvSpPr>
      <dsp:spPr>
        <a:xfrm>
          <a:off x="80027" y="3914406"/>
          <a:ext cx="1449780" cy="1449780"/>
        </a:xfrm>
        <a:prstGeom prst="ellipse">
          <a:avLst/>
        </a:prstGeom>
        <a:solidFill>
          <a:schemeClr val="lt1">
            <a:hueOff val="0"/>
            <a:satOff val="0"/>
            <a:lumOff val="0"/>
            <a:alphaOff val="0"/>
          </a:schemeClr>
        </a:solidFill>
        <a:ln w="6350" cap="flat" cmpd="sng" algn="ctr">
          <a:solidFill>
            <a:schemeClr val="accent4">
              <a:hueOff val="9800891"/>
              <a:satOff val="-40777"/>
              <a:lumOff val="9608"/>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Tampungan Tanggal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151942-B333-FC47-9057-9B9295ED1694}" type="datetimeFigureOut">
              <a:rPr lang="id-ID" smtClean="0"/>
              <a:t>10/10/22</a:t>
            </a:fld>
            <a:endParaRPr lang="id-ID"/>
          </a:p>
        </p:txBody>
      </p:sp>
      <p:sp>
        <p:nvSpPr>
          <p:cNvPr id="4" name="Tampungan Gambar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Tampungan Catatan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6" name="Tampungan Ka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Tampungan Nomor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86408B-051C-274D-863C-0B621296F13C}" type="slidenum">
              <a:rPr lang="id-ID" smtClean="0"/>
              <a:t>‹#›</a:t>
            </a:fld>
            <a:endParaRPr lang="id-ID"/>
          </a:p>
        </p:txBody>
      </p:sp>
    </p:spTree>
    <p:extLst>
      <p:ext uri="{BB962C8B-B14F-4D97-AF65-F5344CB8AC3E}">
        <p14:creationId xmlns:p14="http://schemas.microsoft.com/office/powerpoint/2010/main" val="2108051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dirty="0"/>
              <a:t>Penguin jenis burung akuatik yang tidak bisa terbang</a:t>
            </a:r>
            <a:endParaRPr lang="en-ID" dirty="0"/>
          </a:p>
          <a:p>
            <a:endParaRPr lang="en-ID" dirty="0"/>
          </a:p>
        </p:txBody>
      </p:sp>
      <p:sp>
        <p:nvSpPr>
          <p:cNvPr id="4" name="Slide Number Placeholder 3"/>
          <p:cNvSpPr>
            <a:spLocks noGrp="1"/>
          </p:cNvSpPr>
          <p:nvPr>
            <p:ph type="sldNum" sz="quarter" idx="5"/>
          </p:nvPr>
        </p:nvSpPr>
        <p:spPr/>
        <p:txBody>
          <a:bodyPr/>
          <a:lstStyle/>
          <a:p>
            <a:fld id="{F086408B-051C-274D-863C-0B621296F13C}" type="slidenum">
              <a:rPr lang="id-ID" smtClean="0"/>
              <a:t>10</a:t>
            </a:fld>
            <a:endParaRPr lang="id-ID"/>
          </a:p>
        </p:txBody>
      </p:sp>
    </p:spTree>
    <p:extLst>
      <p:ext uri="{BB962C8B-B14F-4D97-AF65-F5344CB8AC3E}">
        <p14:creationId xmlns:p14="http://schemas.microsoft.com/office/powerpoint/2010/main" val="2400355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086408B-051C-274D-863C-0B621296F13C}" type="slidenum">
              <a:rPr lang="id-ID" smtClean="0"/>
              <a:t>11</a:t>
            </a:fld>
            <a:endParaRPr lang="id-ID"/>
          </a:p>
        </p:txBody>
      </p:sp>
    </p:spTree>
    <p:extLst>
      <p:ext uri="{BB962C8B-B14F-4D97-AF65-F5344CB8AC3E}">
        <p14:creationId xmlns:p14="http://schemas.microsoft.com/office/powerpoint/2010/main" val="1928567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086408B-051C-274D-863C-0B621296F13C}" type="slidenum">
              <a:rPr lang="id-ID" smtClean="0"/>
              <a:t>12</a:t>
            </a:fld>
            <a:endParaRPr lang="id-ID"/>
          </a:p>
        </p:txBody>
      </p:sp>
    </p:spTree>
    <p:extLst>
      <p:ext uri="{BB962C8B-B14F-4D97-AF65-F5344CB8AC3E}">
        <p14:creationId xmlns:p14="http://schemas.microsoft.com/office/powerpoint/2010/main" val="1320504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086408B-051C-274D-863C-0B621296F13C}" type="slidenum">
              <a:rPr lang="id-ID" smtClean="0"/>
              <a:t>13</a:t>
            </a:fld>
            <a:endParaRPr lang="id-ID"/>
          </a:p>
        </p:txBody>
      </p:sp>
    </p:spTree>
    <p:extLst>
      <p:ext uri="{BB962C8B-B14F-4D97-AF65-F5344CB8AC3E}">
        <p14:creationId xmlns:p14="http://schemas.microsoft.com/office/powerpoint/2010/main" val="10215069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Judul">
    <p:spTree>
      <p:nvGrpSpPr>
        <p:cNvPr id="1" name=""/>
        <p:cNvGrpSpPr/>
        <p:nvPr/>
      </p:nvGrpSpPr>
      <p:grpSpPr>
        <a:xfrm>
          <a:off x="0" y="0"/>
          <a:ext cx="0" cy="0"/>
          <a:chOff x="0" y="0"/>
          <a:chExt cx="0" cy="0"/>
        </a:xfrm>
      </p:grpSpPr>
      <p:sp>
        <p:nvSpPr>
          <p:cNvPr id="10" name="Persegi Panjang 9">
            <a:extLst>
              <a:ext uri="{FF2B5EF4-FFF2-40B4-BE49-F238E27FC236}">
                <a16:creationId xmlns:a16="http://schemas.microsoft.com/office/drawing/2014/main" id="{437ED118-A00E-C249-AF34-974E79369222}"/>
              </a:ext>
            </a:extLst>
          </p:cNvPr>
          <p:cNvSpPr/>
          <p:nvPr userDrawn="1"/>
        </p:nvSpPr>
        <p:spPr>
          <a:xfrm>
            <a:off x="1" y="0"/>
            <a:ext cx="12192000" cy="900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7" name="Rectangle 10">
            <a:extLst>
              <a:ext uri="{FF2B5EF4-FFF2-40B4-BE49-F238E27FC236}">
                <a16:creationId xmlns:a16="http://schemas.microsoft.com/office/drawing/2014/main" id="{40577C8A-D2E3-C845-BBB0-D168DC976B1B}"/>
              </a:ext>
            </a:extLst>
          </p:cNvPr>
          <p:cNvSpPr/>
          <p:nvPr userDrawn="1"/>
        </p:nvSpPr>
        <p:spPr>
          <a:xfrm>
            <a:off x="1524000" y="5208475"/>
            <a:ext cx="914400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Judul 1">
            <a:extLst>
              <a:ext uri="{FF2B5EF4-FFF2-40B4-BE49-F238E27FC236}">
                <a16:creationId xmlns:a16="http://schemas.microsoft.com/office/drawing/2014/main" id="{5BF6D58C-1BDD-024F-8A56-59677D3B2350}"/>
              </a:ext>
            </a:extLst>
          </p:cNvPr>
          <p:cNvSpPr>
            <a:spLocks noGrp="1"/>
          </p:cNvSpPr>
          <p:nvPr>
            <p:ph type="ctrTitle"/>
          </p:nvPr>
        </p:nvSpPr>
        <p:spPr>
          <a:xfrm>
            <a:off x="1523999" y="3695158"/>
            <a:ext cx="9144000" cy="1421242"/>
          </a:xfrm>
        </p:spPr>
        <p:txBody>
          <a:bodyPr anchor="ctr">
            <a:normAutofit/>
          </a:bodyPr>
          <a:lstStyle>
            <a:lvl1pPr algn="ctr">
              <a:defRPr sz="3400" b="0"/>
            </a:lvl1pPr>
          </a:lstStyle>
          <a:p>
            <a:r>
              <a:rPr lang="id-ID" dirty="0"/>
              <a:t>Klik untuk mengedit gaya judul Master</a:t>
            </a:r>
          </a:p>
        </p:txBody>
      </p:sp>
      <p:sp>
        <p:nvSpPr>
          <p:cNvPr id="3" name="Subjudul 2">
            <a:extLst>
              <a:ext uri="{FF2B5EF4-FFF2-40B4-BE49-F238E27FC236}">
                <a16:creationId xmlns:a16="http://schemas.microsoft.com/office/drawing/2014/main" id="{C869D7C8-1A3E-0E49-86E6-F4BD53BA553A}"/>
              </a:ext>
            </a:extLst>
          </p:cNvPr>
          <p:cNvSpPr>
            <a:spLocks noGrp="1"/>
          </p:cNvSpPr>
          <p:nvPr>
            <p:ph type="subTitle" idx="1"/>
          </p:nvPr>
        </p:nvSpPr>
        <p:spPr>
          <a:xfrm>
            <a:off x="1523998" y="5208475"/>
            <a:ext cx="9144001" cy="664367"/>
          </a:xfrm>
        </p:spPr>
        <p:txBody>
          <a:bodyPr anchor="ct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d-ID"/>
              <a:t>Klik untuk mengedit gaya subjudul Master</a:t>
            </a:r>
            <a:endParaRPr lang="id-ID" dirty="0"/>
          </a:p>
        </p:txBody>
      </p:sp>
      <p:sp>
        <p:nvSpPr>
          <p:cNvPr id="4" name="Tampungan Tanggal 3">
            <a:extLst>
              <a:ext uri="{FF2B5EF4-FFF2-40B4-BE49-F238E27FC236}">
                <a16:creationId xmlns:a16="http://schemas.microsoft.com/office/drawing/2014/main" id="{40415038-EC74-C44A-82E8-39E0AE46D50B}"/>
              </a:ext>
            </a:extLst>
          </p:cNvPr>
          <p:cNvSpPr>
            <a:spLocks noGrp="1"/>
          </p:cNvSpPr>
          <p:nvPr>
            <p:ph type="dt" sz="half" idx="10"/>
          </p:nvPr>
        </p:nvSpPr>
        <p:spPr/>
        <p:txBody>
          <a:bodyPr/>
          <a:lstStyle/>
          <a:p>
            <a:fld id="{068477D1-214F-2846-B4BE-3DAFBCBA3941}" type="datetime1">
              <a:rPr lang="id-ID" smtClean="0"/>
              <a:t>10/10/22</a:t>
            </a:fld>
            <a:endParaRPr lang="id-ID"/>
          </a:p>
        </p:txBody>
      </p:sp>
      <p:sp>
        <p:nvSpPr>
          <p:cNvPr id="5" name="Tampungan Kaki 4">
            <a:extLst>
              <a:ext uri="{FF2B5EF4-FFF2-40B4-BE49-F238E27FC236}">
                <a16:creationId xmlns:a16="http://schemas.microsoft.com/office/drawing/2014/main" id="{41D7C5DA-4E44-C34F-AAD4-3B607ED1D8D7}"/>
              </a:ext>
            </a:extLst>
          </p:cNvPr>
          <p:cNvSpPr>
            <a:spLocks noGrp="1"/>
          </p:cNvSpPr>
          <p:nvPr>
            <p:ph type="ftr" sz="quarter" idx="11"/>
          </p:nvPr>
        </p:nvSpPr>
        <p:spPr/>
        <p:txBody>
          <a:bodyPr/>
          <a:lstStyle/>
          <a:p>
            <a:r>
              <a:rPr lang="id-ID" dirty="0"/>
              <a:t>Jurusan Teknologi Informasi - Politeknik Negeri Malang</a:t>
            </a:r>
          </a:p>
        </p:txBody>
      </p:sp>
      <p:sp>
        <p:nvSpPr>
          <p:cNvPr id="6" name="Tampungan Nomor Slide 5">
            <a:extLst>
              <a:ext uri="{FF2B5EF4-FFF2-40B4-BE49-F238E27FC236}">
                <a16:creationId xmlns:a16="http://schemas.microsoft.com/office/drawing/2014/main" id="{0293BA42-7433-8D4E-9B66-346A4AC58AF3}"/>
              </a:ext>
            </a:extLst>
          </p:cNvPr>
          <p:cNvSpPr>
            <a:spLocks noGrp="1"/>
          </p:cNvSpPr>
          <p:nvPr>
            <p:ph type="sldNum" sz="quarter" idx="12"/>
          </p:nvPr>
        </p:nvSpPr>
        <p:spPr/>
        <p:txBody>
          <a:bodyPr/>
          <a:lstStyle/>
          <a:p>
            <a:fld id="{D18FBB9A-4F67-A542-B221-CA9FFA5A8790}" type="slidenum">
              <a:rPr lang="id-ID" smtClean="0"/>
              <a:t>‹#›</a:t>
            </a:fld>
            <a:endParaRPr lang="id-ID"/>
          </a:p>
        </p:txBody>
      </p:sp>
      <p:sp>
        <p:nvSpPr>
          <p:cNvPr id="8" name="Subtitle 2">
            <a:extLst>
              <a:ext uri="{FF2B5EF4-FFF2-40B4-BE49-F238E27FC236}">
                <a16:creationId xmlns:a16="http://schemas.microsoft.com/office/drawing/2014/main" id="{20F85F46-8E4C-5741-A7CD-438C9C189D21}"/>
              </a:ext>
            </a:extLst>
          </p:cNvPr>
          <p:cNvSpPr txBox="1">
            <a:spLocks/>
          </p:cNvSpPr>
          <p:nvPr userDrawn="1"/>
        </p:nvSpPr>
        <p:spPr>
          <a:xfrm>
            <a:off x="1524000" y="3162842"/>
            <a:ext cx="9144000" cy="440959"/>
          </a:xfrm>
          <a:prstGeom prst="rect">
            <a:avLst/>
          </a:prstGeom>
        </p:spPr>
        <p:txBody>
          <a:bodyPr vert="horz" lIns="91440" tIns="45720" rIns="91440" bIns="45720" rtlCol="0" anchor="ctr">
            <a:normAutofit/>
          </a:bodyPr>
          <a:lstStyle>
            <a:lvl1pPr marL="0" indent="0" algn="ctr" defTabSz="914400" rtl="0" eaLnBrk="1" latinLnBrk="0" hangingPunct="1">
              <a:spcBef>
                <a:spcPct val="20000"/>
              </a:spcBef>
              <a:buClr>
                <a:schemeClr val="accent1"/>
              </a:buClr>
              <a:buFont typeface="Arial" pitchFamily="34" charset="0"/>
              <a:buNone/>
              <a:defRPr sz="1800" kern="1200" cap="all" spc="300" baseline="0">
                <a:solidFill>
                  <a:srgbClr val="FFFFFF"/>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6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r>
              <a:rPr lang="en-US" sz="1600" b="1" i="0" u="sng" dirty="0" err="1">
                <a:solidFill>
                  <a:schemeClr val="bg1">
                    <a:lumMod val="50000"/>
                  </a:schemeClr>
                </a:solidFill>
              </a:rPr>
              <a:t>Jurusan</a:t>
            </a:r>
            <a:r>
              <a:rPr lang="en-US" sz="1600" b="1" i="0" u="sng" dirty="0">
                <a:solidFill>
                  <a:schemeClr val="bg1">
                    <a:lumMod val="50000"/>
                  </a:schemeClr>
                </a:solidFill>
              </a:rPr>
              <a:t> </a:t>
            </a:r>
            <a:r>
              <a:rPr lang="en-US" sz="1600" b="1" i="0" u="sng" dirty="0" err="1">
                <a:solidFill>
                  <a:schemeClr val="bg1">
                    <a:lumMod val="50000"/>
                  </a:schemeClr>
                </a:solidFill>
              </a:rPr>
              <a:t>Teknologi</a:t>
            </a:r>
            <a:r>
              <a:rPr lang="en-US" sz="1600" b="1" i="0" u="sng" dirty="0">
                <a:solidFill>
                  <a:schemeClr val="bg1">
                    <a:lumMod val="50000"/>
                  </a:schemeClr>
                </a:solidFill>
              </a:rPr>
              <a:t> </a:t>
            </a:r>
            <a:r>
              <a:rPr lang="en-US" sz="1600" b="1" i="0" u="sng" dirty="0" err="1">
                <a:solidFill>
                  <a:schemeClr val="bg1">
                    <a:lumMod val="50000"/>
                  </a:schemeClr>
                </a:solidFill>
              </a:rPr>
              <a:t>informasi</a:t>
            </a:r>
            <a:endParaRPr lang="en-US" sz="1600" b="1" i="0" u="sng" dirty="0">
              <a:solidFill>
                <a:schemeClr val="bg1">
                  <a:lumMod val="50000"/>
                </a:schemeClr>
              </a:solidFill>
            </a:endParaRPr>
          </a:p>
        </p:txBody>
      </p:sp>
      <p:pic>
        <p:nvPicPr>
          <p:cNvPr id="9" name="Picture 2" descr="C:\Users\TOSHIBA\Pictures\logo_polinema copy.png">
            <a:extLst>
              <a:ext uri="{FF2B5EF4-FFF2-40B4-BE49-F238E27FC236}">
                <a16:creationId xmlns:a16="http://schemas.microsoft.com/office/drawing/2014/main" id="{B0C83881-ACF9-B14E-84AA-E62486E6680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20667" y="992364"/>
            <a:ext cx="2150662" cy="2160264"/>
          </a:xfrm>
          <a:prstGeom prst="rect">
            <a:avLst/>
          </a:prstGeom>
          <a:noFill/>
          <a:extLst>
            <a:ext uri="{909E8E84-426E-40DD-AFC4-6F175D3DCCD1}">
              <a14:hiddenFill xmlns:a14="http://schemas.microsoft.com/office/drawing/2010/main">
                <a:solidFill>
                  <a:srgbClr val="FFFFFF"/>
                </a:solidFill>
              </a14:hiddenFill>
            </a:ext>
          </a:extLst>
        </p:spPr>
      </p:pic>
      <p:sp>
        <p:nvSpPr>
          <p:cNvPr id="11" name="Kotak Teks 10">
            <a:extLst>
              <a:ext uri="{FF2B5EF4-FFF2-40B4-BE49-F238E27FC236}">
                <a16:creationId xmlns:a16="http://schemas.microsoft.com/office/drawing/2014/main" id="{EBC2DDDE-AD3A-DB4D-8C63-9CECB22D51F8}"/>
              </a:ext>
            </a:extLst>
          </p:cNvPr>
          <p:cNvSpPr txBox="1"/>
          <p:nvPr userDrawn="1"/>
        </p:nvSpPr>
        <p:spPr>
          <a:xfrm>
            <a:off x="-520700" y="2209800"/>
            <a:ext cx="0" cy="0"/>
          </a:xfrm>
          <a:prstGeom prst="rect">
            <a:avLst/>
          </a:prstGeom>
        </p:spPr>
        <p:txBody>
          <a:bodyPr vert="horz" wrap="none" lIns="91440" tIns="45720" rIns="91440" bIns="45720" rtlCol="0" anchor="t">
            <a:normAutofit fontScale="25000" lnSpcReduction="20000"/>
          </a:bodyPr>
          <a:lstStyle/>
          <a:p>
            <a:pPr algn="l"/>
            <a:endParaRPr lang="id-ID" sz="9600" b="1" u="none" dirty="0"/>
          </a:p>
        </p:txBody>
      </p:sp>
      <p:sp>
        <p:nvSpPr>
          <p:cNvPr id="12" name="Persegi Panjang 11">
            <a:extLst>
              <a:ext uri="{FF2B5EF4-FFF2-40B4-BE49-F238E27FC236}">
                <a16:creationId xmlns:a16="http://schemas.microsoft.com/office/drawing/2014/main" id="{F99D8ED4-287F-2F4F-B1D2-8CAC49CACABC}"/>
              </a:ext>
            </a:extLst>
          </p:cNvPr>
          <p:cNvSpPr/>
          <p:nvPr userDrawn="1"/>
        </p:nvSpPr>
        <p:spPr>
          <a:xfrm>
            <a:off x="1" y="0"/>
            <a:ext cx="12192000" cy="77503"/>
          </a:xfrm>
          <a:prstGeom prst="rect">
            <a:avLst/>
          </a:prstGeom>
          <a:solidFill>
            <a:srgbClr val="0B5A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Tree>
    <p:extLst>
      <p:ext uri="{BB962C8B-B14F-4D97-AF65-F5344CB8AC3E}">
        <p14:creationId xmlns:p14="http://schemas.microsoft.com/office/powerpoint/2010/main" val="1367326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D08A143-0E5D-4C48-A955-CFBCB7424552}"/>
              </a:ext>
            </a:extLst>
          </p:cNvPr>
          <p:cNvSpPr>
            <a:spLocks noGrp="1"/>
          </p:cNvSpPr>
          <p:nvPr>
            <p:ph type="title"/>
          </p:nvPr>
        </p:nvSpPr>
        <p:spPr/>
        <p:txBody>
          <a:bodyPr/>
          <a:lstStyle/>
          <a:p>
            <a:r>
              <a:rPr lang="id-ID"/>
              <a:t>Klik untuk mengedit gaya judul Master</a:t>
            </a:r>
          </a:p>
        </p:txBody>
      </p:sp>
      <p:sp>
        <p:nvSpPr>
          <p:cNvPr id="3" name="Tampungan Teks Vertikal 2">
            <a:extLst>
              <a:ext uri="{FF2B5EF4-FFF2-40B4-BE49-F238E27FC236}">
                <a16:creationId xmlns:a16="http://schemas.microsoft.com/office/drawing/2014/main" id="{44E927A0-9669-0249-AD3F-FA048BEB7940}"/>
              </a:ext>
            </a:extLst>
          </p:cNvPr>
          <p:cNvSpPr>
            <a:spLocks noGrp="1"/>
          </p:cNvSpPr>
          <p:nvPr>
            <p:ph type="body" orient="vert" idx="1"/>
          </p:nvPr>
        </p:nvSpPr>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9AFCBFC7-2672-164C-8C61-D24A6E0B2A11}"/>
              </a:ext>
            </a:extLst>
          </p:cNvPr>
          <p:cNvSpPr>
            <a:spLocks noGrp="1"/>
          </p:cNvSpPr>
          <p:nvPr>
            <p:ph type="dt" sz="half" idx="10"/>
          </p:nvPr>
        </p:nvSpPr>
        <p:spPr/>
        <p:txBody>
          <a:bodyPr/>
          <a:lstStyle/>
          <a:p>
            <a:fld id="{B1EACFE7-10F4-CD4B-89A7-51DB9F41298B}" type="datetime1">
              <a:rPr lang="id-ID" smtClean="0"/>
              <a:t>10/10/22</a:t>
            </a:fld>
            <a:endParaRPr lang="id-ID"/>
          </a:p>
        </p:txBody>
      </p:sp>
      <p:sp>
        <p:nvSpPr>
          <p:cNvPr id="5" name="Tampungan Kaki 4">
            <a:extLst>
              <a:ext uri="{FF2B5EF4-FFF2-40B4-BE49-F238E27FC236}">
                <a16:creationId xmlns:a16="http://schemas.microsoft.com/office/drawing/2014/main" id="{B02B2FA2-D1C0-0C4B-AD82-BC90FB7BDA2E}"/>
              </a:ext>
            </a:extLst>
          </p:cNvPr>
          <p:cNvSpPr>
            <a:spLocks noGrp="1"/>
          </p:cNvSpPr>
          <p:nvPr>
            <p:ph type="ftr" sz="quarter" idx="11"/>
          </p:nvPr>
        </p:nvSpPr>
        <p:spPr/>
        <p:txBody>
          <a:bodyPr/>
          <a:lstStyle/>
          <a:p>
            <a:r>
              <a:rPr lang="id-ID"/>
              <a:t>Jurusan Teknologi Informasi - Politeknik Negeri Malang</a:t>
            </a:r>
          </a:p>
        </p:txBody>
      </p:sp>
      <p:sp>
        <p:nvSpPr>
          <p:cNvPr id="6" name="Tampungan Nomor Slide 5">
            <a:extLst>
              <a:ext uri="{FF2B5EF4-FFF2-40B4-BE49-F238E27FC236}">
                <a16:creationId xmlns:a16="http://schemas.microsoft.com/office/drawing/2014/main" id="{4A7BE242-15F1-E44D-911C-092834982859}"/>
              </a:ext>
            </a:extLst>
          </p:cNvPr>
          <p:cNvSpPr>
            <a:spLocks noGrp="1"/>
          </p:cNvSpPr>
          <p:nvPr>
            <p:ph type="sldNum" sz="quarter" idx="12"/>
          </p:nvPr>
        </p:nvSpPr>
        <p:spPr/>
        <p:txBody>
          <a:bodyPr/>
          <a:lstStyle/>
          <a:p>
            <a:fld id="{D18FBB9A-4F67-A542-B221-CA9FFA5A8790}" type="slidenum">
              <a:rPr lang="id-ID" smtClean="0"/>
              <a:t>‹#›</a:t>
            </a:fld>
            <a:endParaRPr lang="id-ID"/>
          </a:p>
        </p:txBody>
      </p:sp>
    </p:spTree>
    <p:extLst>
      <p:ext uri="{BB962C8B-B14F-4D97-AF65-F5344CB8AC3E}">
        <p14:creationId xmlns:p14="http://schemas.microsoft.com/office/powerpoint/2010/main" val="107344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sp>
        <p:nvSpPr>
          <p:cNvPr id="2" name="Judul Vertikal 1">
            <a:extLst>
              <a:ext uri="{FF2B5EF4-FFF2-40B4-BE49-F238E27FC236}">
                <a16:creationId xmlns:a16="http://schemas.microsoft.com/office/drawing/2014/main" id="{AF550990-7F05-D841-8228-5C8869B4EFC1}"/>
              </a:ext>
            </a:extLst>
          </p:cNvPr>
          <p:cNvSpPr>
            <a:spLocks noGrp="1"/>
          </p:cNvSpPr>
          <p:nvPr>
            <p:ph type="title" orient="vert"/>
          </p:nvPr>
        </p:nvSpPr>
        <p:spPr>
          <a:xfrm>
            <a:off x="8551480" y="365125"/>
            <a:ext cx="2594741" cy="5811838"/>
          </a:xfrm>
        </p:spPr>
        <p:txBody>
          <a:bodyPr vert="eaVert"/>
          <a:lstStyle/>
          <a:p>
            <a:r>
              <a:rPr lang="id-ID"/>
              <a:t>Klik untuk mengedit gaya judul Master</a:t>
            </a:r>
          </a:p>
        </p:txBody>
      </p:sp>
      <p:sp>
        <p:nvSpPr>
          <p:cNvPr id="3" name="Tampungan Teks Vertikal 2">
            <a:extLst>
              <a:ext uri="{FF2B5EF4-FFF2-40B4-BE49-F238E27FC236}">
                <a16:creationId xmlns:a16="http://schemas.microsoft.com/office/drawing/2014/main" id="{733ACF1F-07FC-8144-A850-7B7533491C2F}"/>
              </a:ext>
            </a:extLst>
          </p:cNvPr>
          <p:cNvSpPr>
            <a:spLocks noGrp="1"/>
          </p:cNvSpPr>
          <p:nvPr>
            <p:ph type="body" orient="vert" idx="1"/>
          </p:nvPr>
        </p:nvSpPr>
        <p:spPr>
          <a:xfrm>
            <a:off x="202324" y="365125"/>
            <a:ext cx="8232228" cy="5811838"/>
          </a:xfrm>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E6BB7765-2257-9644-859A-020F31D2D30D}"/>
              </a:ext>
            </a:extLst>
          </p:cNvPr>
          <p:cNvSpPr>
            <a:spLocks noGrp="1"/>
          </p:cNvSpPr>
          <p:nvPr>
            <p:ph type="dt" sz="half" idx="10"/>
          </p:nvPr>
        </p:nvSpPr>
        <p:spPr/>
        <p:txBody>
          <a:bodyPr/>
          <a:lstStyle/>
          <a:p>
            <a:fld id="{5807E167-6C08-A649-9A34-9C2B3923862C}" type="datetime1">
              <a:rPr lang="id-ID" smtClean="0"/>
              <a:t>10/10/22</a:t>
            </a:fld>
            <a:endParaRPr lang="id-ID"/>
          </a:p>
        </p:txBody>
      </p:sp>
      <p:sp>
        <p:nvSpPr>
          <p:cNvPr id="5" name="Tampungan Kaki 4">
            <a:extLst>
              <a:ext uri="{FF2B5EF4-FFF2-40B4-BE49-F238E27FC236}">
                <a16:creationId xmlns:a16="http://schemas.microsoft.com/office/drawing/2014/main" id="{39585365-CD90-3446-A99E-F052E1CD0993}"/>
              </a:ext>
            </a:extLst>
          </p:cNvPr>
          <p:cNvSpPr>
            <a:spLocks noGrp="1"/>
          </p:cNvSpPr>
          <p:nvPr>
            <p:ph type="ftr" sz="quarter" idx="11"/>
          </p:nvPr>
        </p:nvSpPr>
        <p:spPr/>
        <p:txBody>
          <a:bodyPr/>
          <a:lstStyle/>
          <a:p>
            <a:r>
              <a:rPr lang="id-ID"/>
              <a:t>Jurusan Teknologi Informasi - Politeknik Negeri Malang</a:t>
            </a:r>
          </a:p>
        </p:txBody>
      </p:sp>
      <p:sp>
        <p:nvSpPr>
          <p:cNvPr id="6" name="Tampungan Nomor Slide 5">
            <a:extLst>
              <a:ext uri="{FF2B5EF4-FFF2-40B4-BE49-F238E27FC236}">
                <a16:creationId xmlns:a16="http://schemas.microsoft.com/office/drawing/2014/main" id="{0B5EAE6D-4790-5549-872C-FABBC4219C8C}"/>
              </a:ext>
            </a:extLst>
          </p:cNvPr>
          <p:cNvSpPr>
            <a:spLocks noGrp="1"/>
          </p:cNvSpPr>
          <p:nvPr>
            <p:ph type="sldNum" sz="quarter" idx="12"/>
          </p:nvPr>
        </p:nvSpPr>
        <p:spPr/>
        <p:txBody>
          <a:bodyPr/>
          <a:lstStyle/>
          <a:p>
            <a:fld id="{D18FBB9A-4F67-A542-B221-CA9FFA5A8790}" type="slidenum">
              <a:rPr lang="id-ID" smtClean="0"/>
              <a:t>‹#›</a:t>
            </a:fld>
            <a:endParaRPr lang="id-ID"/>
          </a:p>
        </p:txBody>
      </p:sp>
    </p:spTree>
    <p:extLst>
      <p:ext uri="{BB962C8B-B14F-4D97-AF65-F5344CB8AC3E}">
        <p14:creationId xmlns:p14="http://schemas.microsoft.com/office/powerpoint/2010/main" val="521342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1519333-E532-1A4E-96EE-786F1B264416}"/>
              </a:ext>
            </a:extLst>
          </p:cNvPr>
          <p:cNvSpPr>
            <a:spLocks noGrp="1"/>
          </p:cNvSpPr>
          <p:nvPr>
            <p:ph type="title"/>
          </p:nvPr>
        </p:nvSpPr>
        <p:spPr/>
        <p:txBody>
          <a:bodyPr/>
          <a:lstStyle/>
          <a:p>
            <a:r>
              <a:rPr lang="id-ID"/>
              <a:t>Klik untuk mengedit gaya judul Master</a:t>
            </a:r>
          </a:p>
        </p:txBody>
      </p:sp>
      <p:sp>
        <p:nvSpPr>
          <p:cNvPr id="3" name="Tampungan Konten 2">
            <a:extLst>
              <a:ext uri="{FF2B5EF4-FFF2-40B4-BE49-F238E27FC236}">
                <a16:creationId xmlns:a16="http://schemas.microsoft.com/office/drawing/2014/main" id="{2ABD4052-770D-EF4B-B62C-A687C24996BE}"/>
              </a:ext>
            </a:extLst>
          </p:cNvPr>
          <p:cNvSpPr>
            <a:spLocks noGrp="1"/>
          </p:cNvSpPr>
          <p:nvPr>
            <p:ph idx="1"/>
          </p:nvPr>
        </p:nvSpPr>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5090F11C-3C98-A94E-8BCB-9009CA4426D2}"/>
              </a:ext>
            </a:extLst>
          </p:cNvPr>
          <p:cNvSpPr>
            <a:spLocks noGrp="1"/>
          </p:cNvSpPr>
          <p:nvPr>
            <p:ph type="dt" sz="half" idx="10"/>
          </p:nvPr>
        </p:nvSpPr>
        <p:spPr/>
        <p:txBody>
          <a:bodyPr/>
          <a:lstStyle/>
          <a:p>
            <a:fld id="{C7A7F508-5C32-E740-8A39-3308AB007706}" type="datetime1">
              <a:rPr lang="id-ID" smtClean="0"/>
              <a:t>10/10/22</a:t>
            </a:fld>
            <a:endParaRPr lang="id-ID"/>
          </a:p>
        </p:txBody>
      </p:sp>
      <p:sp>
        <p:nvSpPr>
          <p:cNvPr id="5" name="Tampungan Kaki 4">
            <a:extLst>
              <a:ext uri="{FF2B5EF4-FFF2-40B4-BE49-F238E27FC236}">
                <a16:creationId xmlns:a16="http://schemas.microsoft.com/office/drawing/2014/main" id="{5E4CD036-912B-6446-92EE-3BA9695A0D35}"/>
              </a:ext>
            </a:extLst>
          </p:cNvPr>
          <p:cNvSpPr>
            <a:spLocks noGrp="1"/>
          </p:cNvSpPr>
          <p:nvPr>
            <p:ph type="ftr" sz="quarter" idx="11"/>
          </p:nvPr>
        </p:nvSpPr>
        <p:spPr/>
        <p:txBody>
          <a:bodyPr/>
          <a:lstStyle/>
          <a:p>
            <a:r>
              <a:rPr lang="id-ID" dirty="0"/>
              <a:t>Jurusan Teknologi Informasi - Politeknik Negeri Malang</a:t>
            </a:r>
          </a:p>
        </p:txBody>
      </p:sp>
      <p:sp>
        <p:nvSpPr>
          <p:cNvPr id="6" name="Tampungan Nomor Slide 5">
            <a:extLst>
              <a:ext uri="{FF2B5EF4-FFF2-40B4-BE49-F238E27FC236}">
                <a16:creationId xmlns:a16="http://schemas.microsoft.com/office/drawing/2014/main" id="{5AD9F438-2DE0-DC40-A79F-9A894EDD7DFC}"/>
              </a:ext>
            </a:extLst>
          </p:cNvPr>
          <p:cNvSpPr>
            <a:spLocks noGrp="1"/>
          </p:cNvSpPr>
          <p:nvPr>
            <p:ph type="sldNum" sz="quarter" idx="12"/>
          </p:nvPr>
        </p:nvSpPr>
        <p:spPr/>
        <p:txBody>
          <a:bodyPr/>
          <a:lstStyle/>
          <a:p>
            <a:fld id="{D18FBB9A-4F67-A542-B221-CA9FFA5A8790}" type="slidenum">
              <a:rPr lang="id-ID" smtClean="0"/>
              <a:t>‹#›</a:t>
            </a:fld>
            <a:endParaRPr lang="id-ID"/>
          </a:p>
        </p:txBody>
      </p:sp>
      <p:sp>
        <p:nvSpPr>
          <p:cNvPr id="7" name="Kotak Teks 6">
            <a:extLst>
              <a:ext uri="{FF2B5EF4-FFF2-40B4-BE49-F238E27FC236}">
                <a16:creationId xmlns:a16="http://schemas.microsoft.com/office/drawing/2014/main" id="{947BD622-EC3B-3D4D-87AB-50F1EBCD9C7B}"/>
              </a:ext>
            </a:extLst>
          </p:cNvPr>
          <p:cNvSpPr txBox="1"/>
          <p:nvPr userDrawn="1"/>
        </p:nvSpPr>
        <p:spPr>
          <a:xfrm>
            <a:off x="2635624" y="618565"/>
            <a:ext cx="0" cy="0"/>
          </a:xfrm>
          <a:prstGeom prst="rect">
            <a:avLst/>
          </a:prstGeom>
        </p:spPr>
        <p:txBody>
          <a:bodyPr vert="horz" wrap="none" lIns="91440" tIns="45720" rIns="91440" bIns="45720" rtlCol="0" anchor="t">
            <a:normAutofit fontScale="25000" lnSpcReduction="20000"/>
          </a:bodyPr>
          <a:lstStyle/>
          <a:p>
            <a:pPr algn="l"/>
            <a:endParaRPr lang="id-ID" sz="9600" b="1" u="none" dirty="0"/>
          </a:p>
        </p:txBody>
      </p:sp>
    </p:spTree>
    <p:extLst>
      <p:ext uri="{BB962C8B-B14F-4D97-AF65-F5344CB8AC3E}">
        <p14:creationId xmlns:p14="http://schemas.microsoft.com/office/powerpoint/2010/main" val="2970273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E5F1DA1-7630-BA4A-B7F5-4B9BA2739539}"/>
              </a:ext>
            </a:extLst>
          </p:cNvPr>
          <p:cNvSpPr>
            <a:spLocks noGrp="1"/>
          </p:cNvSpPr>
          <p:nvPr>
            <p:ph type="title"/>
          </p:nvPr>
        </p:nvSpPr>
        <p:spPr>
          <a:xfrm>
            <a:off x="152400" y="1709738"/>
            <a:ext cx="11887200" cy="2852737"/>
          </a:xfrm>
        </p:spPr>
        <p:txBody>
          <a:bodyPr anchor="b">
            <a:normAutofit/>
          </a:bodyPr>
          <a:lstStyle>
            <a:lvl1pPr>
              <a:defRPr sz="4000"/>
            </a:lvl1pPr>
          </a:lstStyle>
          <a:p>
            <a:r>
              <a:rPr lang="id-ID"/>
              <a:t>Klik untuk mengedit gaya judul Master</a:t>
            </a:r>
          </a:p>
        </p:txBody>
      </p:sp>
      <p:sp>
        <p:nvSpPr>
          <p:cNvPr id="3" name="Tampungan Teks 2">
            <a:extLst>
              <a:ext uri="{FF2B5EF4-FFF2-40B4-BE49-F238E27FC236}">
                <a16:creationId xmlns:a16="http://schemas.microsoft.com/office/drawing/2014/main" id="{86A15C5F-1261-C14D-9CE4-371F2A552DD2}"/>
              </a:ext>
            </a:extLst>
          </p:cNvPr>
          <p:cNvSpPr>
            <a:spLocks noGrp="1"/>
          </p:cNvSpPr>
          <p:nvPr>
            <p:ph type="body" idx="1"/>
          </p:nvPr>
        </p:nvSpPr>
        <p:spPr>
          <a:xfrm>
            <a:off x="152400" y="4589463"/>
            <a:ext cx="11887200" cy="1500187"/>
          </a:xfrm>
        </p:spPr>
        <p:txBody>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d-ID"/>
              <a:t>Klik untuk edit gaya teks Master</a:t>
            </a:r>
          </a:p>
        </p:txBody>
      </p:sp>
      <p:sp>
        <p:nvSpPr>
          <p:cNvPr id="4" name="Tampungan Tanggal 3">
            <a:extLst>
              <a:ext uri="{FF2B5EF4-FFF2-40B4-BE49-F238E27FC236}">
                <a16:creationId xmlns:a16="http://schemas.microsoft.com/office/drawing/2014/main" id="{EB115A90-B9B6-0545-887C-C90785509DF5}"/>
              </a:ext>
            </a:extLst>
          </p:cNvPr>
          <p:cNvSpPr>
            <a:spLocks noGrp="1"/>
          </p:cNvSpPr>
          <p:nvPr>
            <p:ph type="dt" sz="half" idx="10"/>
          </p:nvPr>
        </p:nvSpPr>
        <p:spPr/>
        <p:txBody>
          <a:bodyPr/>
          <a:lstStyle/>
          <a:p>
            <a:fld id="{A88DDBD2-0975-F54E-B3CB-1B2C76226343}" type="datetime1">
              <a:rPr lang="id-ID" smtClean="0"/>
              <a:t>10/10/22</a:t>
            </a:fld>
            <a:endParaRPr lang="id-ID"/>
          </a:p>
        </p:txBody>
      </p:sp>
      <p:sp>
        <p:nvSpPr>
          <p:cNvPr id="5" name="Tampungan Kaki 4">
            <a:extLst>
              <a:ext uri="{FF2B5EF4-FFF2-40B4-BE49-F238E27FC236}">
                <a16:creationId xmlns:a16="http://schemas.microsoft.com/office/drawing/2014/main" id="{2EE0AB7A-649A-7046-9B61-620FFCF79DB7}"/>
              </a:ext>
            </a:extLst>
          </p:cNvPr>
          <p:cNvSpPr>
            <a:spLocks noGrp="1"/>
          </p:cNvSpPr>
          <p:nvPr>
            <p:ph type="ftr" sz="quarter" idx="11"/>
          </p:nvPr>
        </p:nvSpPr>
        <p:spPr/>
        <p:txBody>
          <a:bodyPr/>
          <a:lstStyle/>
          <a:p>
            <a:r>
              <a:rPr lang="id-ID"/>
              <a:t>Jurusan Teknologi Informasi - Politeknik Negeri Malang</a:t>
            </a:r>
          </a:p>
        </p:txBody>
      </p:sp>
      <p:sp>
        <p:nvSpPr>
          <p:cNvPr id="6" name="Tampungan Nomor Slide 5">
            <a:extLst>
              <a:ext uri="{FF2B5EF4-FFF2-40B4-BE49-F238E27FC236}">
                <a16:creationId xmlns:a16="http://schemas.microsoft.com/office/drawing/2014/main" id="{DFF54721-9A93-A24E-B2CB-9AEE2CA16322}"/>
              </a:ext>
            </a:extLst>
          </p:cNvPr>
          <p:cNvSpPr>
            <a:spLocks noGrp="1"/>
          </p:cNvSpPr>
          <p:nvPr>
            <p:ph type="sldNum" sz="quarter" idx="12"/>
          </p:nvPr>
        </p:nvSpPr>
        <p:spPr/>
        <p:txBody>
          <a:bodyPr/>
          <a:lstStyle/>
          <a:p>
            <a:fld id="{D18FBB9A-4F67-A542-B221-CA9FFA5A8790}" type="slidenum">
              <a:rPr lang="id-ID" smtClean="0"/>
              <a:t>‹#›</a:t>
            </a:fld>
            <a:endParaRPr lang="id-ID"/>
          </a:p>
        </p:txBody>
      </p:sp>
    </p:spTree>
    <p:extLst>
      <p:ext uri="{BB962C8B-B14F-4D97-AF65-F5344CB8AC3E}">
        <p14:creationId xmlns:p14="http://schemas.microsoft.com/office/powerpoint/2010/main" val="3749895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A3AB528-F080-5B4D-9227-7758CBB39A4C}"/>
              </a:ext>
            </a:extLst>
          </p:cNvPr>
          <p:cNvSpPr>
            <a:spLocks noGrp="1"/>
          </p:cNvSpPr>
          <p:nvPr>
            <p:ph type="title"/>
          </p:nvPr>
        </p:nvSpPr>
        <p:spPr/>
        <p:txBody>
          <a:bodyPr/>
          <a:lstStyle/>
          <a:p>
            <a:r>
              <a:rPr lang="id-ID"/>
              <a:t>Klik untuk mengedit gaya judul Master</a:t>
            </a:r>
          </a:p>
        </p:txBody>
      </p:sp>
      <p:sp>
        <p:nvSpPr>
          <p:cNvPr id="3" name="Tampungan Konten 2">
            <a:extLst>
              <a:ext uri="{FF2B5EF4-FFF2-40B4-BE49-F238E27FC236}">
                <a16:creationId xmlns:a16="http://schemas.microsoft.com/office/drawing/2014/main" id="{624AF0F6-029F-F34B-AA2D-55386D0BD0AA}"/>
              </a:ext>
            </a:extLst>
          </p:cNvPr>
          <p:cNvSpPr>
            <a:spLocks noGrp="1"/>
          </p:cNvSpPr>
          <p:nvPr>
            <p:ph sz="half" idx="1"/>
          </p:nvPr>
        </p:nvSpPr>
        <p:spPr>
          <a:xfrm>
            <a:off x="152400" y="1108923"/>
            <a:ext cx="5867400" cy="5068040"/>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Konten 3">
            <a:extLst>
              <a:ext uri="{FF2B5EF4-FFF2-40B4-BE49-F238E27FC236}">
                <a16:creationId xmlns:a16="http://schemas.microsoft.com/office/drawing/2014/main" id="{AF252026-2A43-2F42-B805-51DE8B89391B}"/>
              </a:ext>
            </a:extLst>
          </p:cNvPr>
          <p:cNvSpPr>
            <a:spLocks noGrp="1"/>
          </p:cNvSpPr>
          <p:nvPr>
            <p:ph sz="half" idx="2"/>
          </p:nvPr>
        </p:nvSpPr>
        <p:spPr>
          <a:xfrm>
            <a:off x="6172200" y="1108923"/>
            <a:ext cx="5867400" cy="5068040"/>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5" name="Tampungan Tanggal 4">
            <a:extLst>
              <a:ext uri="{FF2B5EF4-FFF2-40B4-BE49-F238E27FC236}">
                <a16:creationId xmlns:a16="http://schemas.microsoft.com/office/drawing/2014/main" id="{2A8D2AA4-6941-7349-96D7-77E487EA73EC}"/>
              </a:ext>
            </a:extLst>
          </p:cNvPr>
          <p:cNvSpPr>
            <a:spLocks noGrp="1"/>
          </p:cNvSpPr>
          <p:nvPr>
            <p:ph type="dt" sz="half" idx="10"/>
          </p:nvPr>
        </p:nvSpPr>
        <p:spPr/>
        <p:txBody>
          <a:bodyPr/>
          <a:lstStyle/>
          <a:p>
            <a:fld id="{34EEB1BE-A00C-B740-A331-A03AA164B786}" type="datetime1">
              <a:rPr lang="id-ID" smtClean="0"/>
              <a:t>10/10/22</a:t>
            </a:fld>
            <a:endParaRPr lang="id-ID"/>
          </a:p>
        </p:txBody>
      </p:sp>
      <p:sp>
        <p:nvSpPr>
          <p:cNvPr id="6" name="Tampungan Kaki 5">
            <a:extLst>
              <a:ext uri="{FF2B5EF4-FFF2-40B4-BE49-F238E27FC236}">
                <a16:creationId xmlns:a16="http://schemas.microsoft.com/office/drawing/2014/main" id="{121B3C38-3DF0-514F-97D9-3A3218538D27}"/>
              </a:ext>
            </a:extLst>
          </p:cNvPr>
          <p:cNvSpPr>
            <a:spLocks noGrp="1"/>
          </p:cNvSpPr>
          <p:nvPr>
            <p:ph type="ftr" sz="quarter" idx="11"/>
          </p:nvPr>
        </p:nvSpPr>
        <p:spPr/>
        <p:txBody>
          <a:bodyPr/>
          <a:lstStyle/>
          <a:p>
            <a:r>
              <a:rPr lang="id-ID"/>
              <a:t>Jurusan Teknologi Informasi - Politeknik Negeri Malang</a:t>
            </a:r>
          </a:p>
        </p:txBody>
      </p:sp>
      <p:sp>
        <p:nvSpPr>
          <p:cNvPr id="7" name="Tampungan Nomor Slide 6">
            <a:extLst>
              <a:ext uri="{FF2B5EF4-FFF2-40B4-BE49-F238E27FC236}">
                <a16:creationId xmlns:a16="http://schemas.microsoft.com/office/drawing/2014/main" id="{911954C8-E863-2648-91F1-0C11A7DAFB6F}"/>
              </a:ext>
            </a:extLst>
          </p:cNvPr>
          <p:cNvSpPr>
            <a:spLocks noGrp="1"/>
          </p:cNvSpPr>
          <p:nvPr>
            <p:ph type="sldNum" sz="quarter" idx="12"/>
          </p:nvPr>
        </p:nvSpPr>
        <p:spPr/>
        <p:txBody>
          <a:bodyPr/>
          <a:lstStyle/>
          <a:p>
            <a:fld id="{D18FBB9A-4F67-A542-B221-CA9FFA5A8790}" type="slidenum">
              <a:rPr lang="id-ID" smtClean="0"/>
              <a:t>‹#›</a:t>
            </a:fld>
            <a:endParaRPr lang="id-ID"/>
          </a:p>
        </p:txBody>
      </p:sp>
    </p:spTree>
    <p:extLst>
      <p:ext uri="{BB962C8B-B14F-4D97-AF65-F5344CB8AC3E}">
        <p14:creationId xmlns:p14="http://schemas.microsoft.com/office/powerpoint/2010/main" val="2066162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7C04D8B-262D-CE4A-A112-C50CF15A4523}"/>
              </a:ext>
            </a:extLst>
          </p:cNvPr>
          <p:cNvSpPr>
            <a:spLocks noGrp="1"/>
          </p:cNvSpPr>
          <p:nvPr>
            <p:ph type="title"/>
          </p:nvPr>
        </p:nvSpPr>
        <p:spPr>
          <a:xfrm>
            <a:off x="152400" y="176400"/>
            <a:ext cx="11048400" cy="784800"/>
          </a:xfrm>
        </p:spPr>
        <p:txBody>
          <a:bodyPr/>
          <a:lstStyle/>
          <a:p>
            <a:r>
              <a:rPr lang="id-ID"/>
              <a:t>Klik untuk mengedit gaya judul Master</a:t>
            </a:r>
          </a:p>
        </p:txBody>
      </p:sp>
      <p:sp>
        <p:nvSpPr>
          <p:cNvPr id="3" name="Tampungan Teks 2">
            <a:extLst>
              <a:ext uri="{FF2B5EF4-FFF2-40B4-BE49-F238E27FC236}">
                <a16:creationId xmlns:a16="http://schemas.microsoft.com/office/drawing/2014/main" id="{FE65E2E8-C35B-3948-9F89-F637B3975A2C}"/>
              </a:ext>
            </a:extLst>
          </p:cNvPr>
          <p:cNvSpPr>
            <a:spLocks noGrp="1"/>
          </p:cNvSpPr>
          <p:nvPr>
            <p:ph type="body" idx="1"/>
          </p:nvPr>
        </p:nvSpPr>
        <p:spPr>
          <a:xfrm>
            <a:off x="152400" y="1089708"/>
            <a:ext cx="58674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4" name="Tampungan Konten 3">
            <a:extLst>
              <a:ext uri="{FF2B5EF4-FFF2-40B4-BE49-F238E27FC236}">
                <a16:creationId xmlns:a16="http://schemas.microsoft.com/office/drawing/2014/main" id="{E248CB20-4355-8141-B3C4-53BB0F07F3FC}"/>
              </a:ext>
            </a:extLst>
          </p:cNvPr>
          <p:cNvSpPr>
            <a:spLocks noGrp="1"/>
          </p:cNvSpPr>
          <p:nvPr>
            <p:ph sz="half" idx="2"/>
          </p:nvPr>
        </p:nvSpPr>
        <p:spPr>
          <a:xfrm>
            <a:off x="152400" y="2139328"/>
            <a:ext cx="5867400" cy="4050335"/>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5" name="Tampungan Teks 4">
            <a:extLst>
              <a:ext uri="{FF2B5EF4-FFF2-40B4-BE49-F238E27FC236}">
                <a16:creationId xmlns:a16="http://schemas.microsoft.com/office/drawing/2014/main" id="{58C105BB-514E-634D-817A-1B8C02FF3E83}"/>
              </a:ext>
            </a:extLst>
          </p:cNvPr>
          <p:cNvSpPr>
            <a:spLocks noGrp="1"/>
          </p:cNvSpPr>
          <p:nvPr>
            <p:ph type="body" sz="quarter" idx="3"/>
          </p:nvPr>
        </p:nvSpPr>
        <p:spPr>
          <a:xfrm>
            <a:off x="6172200" y="1096624"/>
            <a:ext cx="58674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 name="Tampungan Konten 5">
            <a:extLst>
              <a:ext uri="{FF2B5EF4-FFF2-40B4-BE49-F238E27FC236}">
                <a16:creationId xmlns:a16="http://schemas.microsoft.com/office/drawing/2014/main" id="{CBA39308-8582-BB4B-88F7-C4790C301C82}"/>
              </a:ext>
            </a:extLst>
          </p:cNvPr>
          <p:cNvSpPr>
            <a:spLocks noGrp="1"/>
          </p:cNvSpPr>
          <p:nvPr>
            <p:ph sz="quarter" idx="4"/>
          </p:nvPr>
        </p:nvSpPr>
        <p:spPr>
          <a:xfrm>
            <a:off x="6172200" y="2139328"/>
            <a:ext cx="5867400" cy="4050335"/>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7" name="Tampungan Tanggal 6">
            <a:extLst>
              <a:ext uri="{FF2B5EF4-FFF2-40B4-BE49-F238E27FC236}">
                <a16:creationId xmlns:a16="http://schemas.microsoft.com/office/drawing/2014/main" id="{86E09027-7105-7A49-9016-384A30C8DE93}"/>
              </a:ext>
            </a:extLst>
          </p:cNvPr>
          <p:cNvSpPr>
            <a:spLocks noGrp="1"/>
          </p:cNvSpPr>
          <p:nvPr>
            <p:ph type="dt" sz="half" idx="10"/>
          </p:nvPr>
        </p:nvSpPr>
        <p:spPr/>
        <p:txBody>
          <a:bodyPr/>
          <a:lstStyle/>
          <a:p>
            <a:fld id="{0C3C117D-83DC-0E46-8A11-091876600ECB}" type="datetime1">
              <a:rPr lang="id-ID" smtClean="0"/>
              <a:t>10/10/22</a:t>
            </a:fld>
            <a:endParaRPr lang="id-ID"/>
          </a:p>
        </p:txBody>
      </p:sp>
      <p:sp>
        <p:nvSpPr>
          <p:cNvPr id="8" name="Tampungan Kaki 7">
            <a:extLst>
              <a:ext uri="{FF2B5EF4-FFF2-40B4-BE49-F238E27FC236}">
                <a16:creationId xmlns:a16="http://schemas.microsoft.com/office/drawing/2014/main" id="{5B9FE572-F06D-1B41-9F75-6789F5C5113D}"/>
              </a:ext>
            </a:extLst>
          </p:cNvPr>
          <p:cNvSpPr>
            <a:spLocks noGrp="1"/>
          </p:cNvSpPr>
          <p:nvPr>
            <p:ph type="ftr" sz="quarter" idx="11"/>
          </p:nvPr>
        </p:nvSpPr>
        <p:spPr/>
        <p:txBody>
          <a:bodyPr/>
          <a:lstStyle/>
          <a:p>
            <a:r>
              <a:rPr lang="id-ID"/>
              <a:t>Jurusan Teknologi Informasi - Politeknik Negeri Malang</a:t>
            </a:r>
          </a:p>
        </p:txBody>
      </p:sp>
      <p:sp>
        <p:nvSpPr>
          <p:cNvPr id="9" name="Tampungan Nomor Slide 8">
            <a:extLst>
              <a:ext uri="{FF2B5EF4-FFF2-40B4-BE49-F238E27FC236}">
                <a16:creationId xmlns:a16="http://schemas.microsoft.com/office/drawing/2014/main" id="{E27EE814-6655-E24D-B113-08AEB1A19104}"/>
              </a:ext>
            </a:extLst>
          </p:cNvPr>
          <p:cNvSpPr>
            <a:spLocks noGrp="1"/>
          </p:cNvSpPr>
          <p:nvPr>
            <p:ph type="sldNum" sz="quarter" idx="12"/>
          </p:nvPr>
        </p:nvSpPr>
        <p:spPr/>
        <p:txBody>
          <a:bodyPr/>
          <a:lstStyle/>
          <a:p>
            <a:fld id="{D18FBB9A-4F67-A542-B221-CA9FFA5A8790}" type="slidenum">
              <a:rPr lang="id-ID" smtClean="0"/>
              <a:t>‹#›</a:t>
            </a:fld>
            <a:endParaRPr lang="id-ID"/>
          </a:p>
        </p:txBody>
      </p:sp>
    </p:spTree>
    <p:extLst>
      <p:ext uri="{BB962C8B-B14F-4D97-AF65-F5344CB8AC3E}">
        <p14:creationId xmlns:p14="http://schemas.microsoft.com/office/powerpoint/2010/main" val="3931485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01A12E72-A7E6-BE4C-8E15-0B84E9AF9C40}"/>
              </a:ext>
            </a:extLst>
          </p:cNvPr>
          <p:cNvSpPr>
            <a:spLocks noGrp="1"/>
          </p:cNvSpPr>
          <p:nvPr>
            <p:ph type="title"/>
          </p:nvPr>
        </p:nvSpPr>
        <p:spPr/>
        <p:txBody>
          <a:bodyPr/>
          <a:lstStyle/>
          <a:p>
            <a:r>
              <a:rPr lang="id-ID"/>
              <a:t>Klik untuk mengedit gaya judul Master</a:t>
            </a:r>
          </a:p>
        </p:txBody>
      </p:sp>
      <p:sp>
        <p:nvSpPr>
          <p:cNvPr id="3" name="Tampungan Tanggal 2">
            <a:extLst>
              <a:ext uri="{FF2B5EF4-FFF2-40B4-BE49-F238E27FC236}">
                <a16:creationId xmlns:a16="http://schemas.microsoft.com/office/drawing/2014/main" id="{AACBE1FB-FD5E-FD47-A2EA-8EB66CB3EDEB}"/>
              </a:ext>
            </a:extLst>
          </p:cNvPr>
          <p:cNvSpPr>
            <a:spLocks noGrp="1"/>
          </p:cNvSpPr>
          <p:nvPr>
            <p:ph type="dt" sz="half" idx="10"/>
          </p:nvPr>
        </p:nvSpPr>
        <p:spPr/>
        <p:txBody>
          <a:bodyPr/>
          <a:lstStyle/>
          <a:p>
            <a:fld id="{4F07BEC3-FF05-8841-8BBF-3B7CB3B96CDA}" type="datetime1">
              <a:rPr lang="id-ID" smtClean="0"/>
              <a:t>10/10/22</a:t>
            </a:fld>
            <a:endParaRPr lang="id-ID"/>
          </a:p>
        </p:txBody>
      </p:sp>
      <p:sp>
        <p:nvSpPr>
          <p:cNvPr id="4" name="Tampungan Kaki 3">
            <a:extLst>
              <a:ext uri="{FF2B5EF4-FFF2-40B4-BE49-F238E27FC236}">
                <a16:creationId xmlns:a16="http://schemas.microsoft.com/office/drawing/2014/main" id="{3C15DE55-5B2B-5D4A-A22A-A983A44F37A6}"/>
              </a:ext>
            </a:extLst>
          </p:cNvPr>
          <p:cNvSpPr>
            <a:spLocks noGrp="1"/>
          </p:cNvSpPr>
          <p:nvPr>
            <p:ph type="ftr" sz="quarter" idx="11"/>
          </p:nvPr>
        </p:nvSpPr>
        <p:spPr/>
        <p:txBody>
          <a:bodyPr/>
          <a:lstStyle/>
          <a:p>
            <a:r>
              <a:rPr lang="id-ID"/>
              <a:t>Jurusan Teknologi Informasi - Politeknik Negeri Malang</a:t>
            </a:r>
          </a:p>
        </p:txBody>
      </p:sp>
      <p:sp>
        <p:nvSpPr>
          <p:cNvPr id="5" name="Tampungan Nomor Slide 4">
            <a:extLst>
              <a:ext uri="{FF2B5EF4-FFF2-40B4-BE49-F238E27FC236}">
                <a16:creationId xmlns:a16="http://schemas.microsoft.com/office/drawing/2014/main" id="{6FC40FFD-A489-B44D-81C2-212364B82A2B}"/>
              </a:ext>
            </a:extLst>
          </p:cNvPr>
          <p:cNvSpPr>
            <a:spLocks noGrp="1"/>
          </p:cNvSpPr>
          <p:nvPr>
            <p:ph type="sldNum" sz="quarter" idx="12"/>
          </p:nvPr>
        </p:nvSpPr>
        <p:spPr/>
        <p:txBody>
          <a:bodyPr/>
          <a:lstStyle/>
          <a:p>
            <a:fld id="{D18FBB9A-4F67-A542-B221-CA9FFA5A8790}" type="slidenum">
              <a:rPr lang="id-ID" smtClean="0"/>
              <a:t>‹#›</a:t>
            </a:fld>
            <a:endParaRPr lang="id-ID"/>
          </a:p>
        </p:txBody>
      </p:sp>
    </p:spTree>
    <p:extLst>
      <p:ext uri="{BB962C8B-B14F-4D97-AF65-F5344CB8AC3E}">
        <p14:creationId xmlns:p14="http://schemas.microsoft.com/office/powerpoint/2010/main" val="2913380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Tampungan Tanggal 1">
            <a:extLst>
              <a:ext uri="{FF2B5EF4-FFF2-40B4-BE49-F238E27FC236}">
                <a16:creationId xmlns:a16="http://schemas.microsoft.com/office/drawing/2014/main" id="{DEB1C02C-D702-2E46-893D-EA2022CAE40B}"/>
              </a:ext>
            </a:extLst>
          </p:cNvPr>
          <p:cNvSpPr>
            <a:spLocks noGrp="1"/>
          </p:cNvSpPr>
          <p:nvPr>
            <p:ph type="dt" sz="half" idx="10"/>
          </p:nvPr>
        </p:nvSpPr>
        <p:spPr/>
        <p:txBody>
          <a:bodyPr/>
          <a:lstStyle/>
          <a:p>
            <a:fld id="{6705ECD0-895F-BB44-9BCB-DB55FE707CF6}" type="datetime1">
              <a:rPr lang="id-ID" smtClean="0"/>
              <a:t>10/10/22</a:t>
            </a:fld>
            <a:endParaRPr lang="id-ID"/>
          </a:p>
        </p:txBody>
      </p:sp>
      <p:sp>
        <p:nvSpPr>
          <p:cNvPr id="3" name="Tampungan Kaki 2">
            <a:extLst>
              <a:ext uri="{FF2B5EF4-FFF2-40B4-BE49-F238E27FC236}">
                <a16:creationId xmlns:a16="http://schemas.microsoft.com/office/drawing/2014/main" id="{BC60CD32-863B-614A-857E-C1314D85CA9C}"/>
              </a:ext>
            </a:extLst>
          </p:cNvPr>
          <p:cNvSpPr>
            <a:spLocks noGrp="1"/>
          </p:cNvSpPr>
          <p:nvPr>
            <p:ph type="ftr" sz="quarter" idx="11"/>
          </p:nvPr>
        </p:nvSpPr>
        <p:spPr/>
        <p:txBody>
          <a:bodyPr/>
          <a:lstStyle/>
          <a:p>
            <a:r>
              <a:rPr lang="id-ID"/>
              <a:t>Jurusan Teknologi Informasi - Politeknik Negeri Malang</a:t>
            </a:r>
          </a:p>
        </p:txBody>
      </p:sp>
      <p:sp>
        <p:nvSpPr>
          <p:cNvPr id="4" name="Tampungan Nomor Slide 3">
            <a:extLst>
              <a:ext uri="{FF2B5EF4-FFF2-40B4-BE49-F238E27FC236}">
                <a16:creationId xmlns:a16="http://schemas.microsoft.com/office/drawing/2014/main" id="{2D2DF630-5426-7C4F-8F5E-DE08B7AF7B5D}"/>
              </a:ext>
            </a:extLst>
          </p:cNvPr>
          <p:cNvSpPr>
            <a:spLocks noGrp="1"/>
          </p:cNvSpPr>
          <p:nvPr>
            <p:ph type="sldNum" sz="quarter" idx="12"/>
          </p:nvPr>
        </p:nvSpPr>
        <p:spPr/>
        <p:txBody>
          <a:bodyPr/>
          <a:lstStyle/>
          <a:p>
            <a:fld id="{D18FBB9A-4F67-A542-B221-CA9FFA5A8790}" type="slidenum">
              <a:rPr lang="id-ID" smtClean="0"/>
              <a:t>‹#›</a:t>
            </a:fld>
            <a:endParaRPr lang="id-ID"/>
          </a:p>
        </p:txBody>
      </p:sp>
    </p:spTree>
    <p:extLst>
      <p:ext uri="{BB962C8B-B14F-4D97-AF65-F5344CB8AC3E}">
        <p14:creationId xmlns:p14="http://schemas.microsoft.com/office/powerpoint/2010/main" val="1394243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A92432B-60C3-B148-AE16-FBE7161E98C6}"/>
              </a:ext>
            </a:extLst>
          </p:cNvPr>
          <p:cNvSpPr>
            <a:spLocks noGrp="1"/>
          </p:cNvSpPr>
          <p:nvPr>
            <p:ph type="title"/>
          </p:nvPr>
        </p:nvSpPr>
        <p:spPr>
          <a:xfrm>
            <a:off x="152400" y="457200"/>
            <a:ext cx="4892566" cy="1427972"/>
          </a:xfrm>
        </p:spPr>
        <p:txBody>
          <a:bodyPr anchor="b"/>
          <a:lstStyle>
            <a:lvl1pPr>
              <a:defRPr sz="3200"/>
            </a:lvl1pPr>
          </a:lstStyle>
          <a:p>
            <a:r>
              <a:rPr lang="id-ID"/>
              <a:t>Klik untuk mengedit gaya judul Master</a:t>
            </a:r>
          </a:p>
        </p:txBody>
      </p:sp>
      <p:sp>
        <p:nvSpPr>
          <p:cNvPr id="3" name="Tampungan Konten 2">
            <a:extLst>
              <a:ext uri="{FF2B5EF4-FFF2-40B4-BE49-F238E27FC236}">
                <a16:creationId xmlns:a16="http://schemas.microsoft.com/office/drawing/2014/main" id="{11A72409-5883-3947-8DCC-AE342815F7A9}"/>
              </a:ext>
            </a:extLst>
          </p:cNvPr>
          <p:cNvSpPr>
            <a:spLocks noGrp="1"/>
          </p:cNvSpPr>
          <p:nvPr>
            <p:ph idx="1"/>
          </p:nvPr>
        </p:nvSpPr>
        <p:spPr>
          <a:xfrm>
            <a:off x="5183188" y="987425"/>
            <a:ext cx="6856412" cy="52557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eks 3">
            <a:extLst>
              <a:ext uri="{FF2B5EF4-FFF2-40B4-BE49-F238E27FC236}">
                <a16:creationId xmlns:a16="http://schemas.microsoft.com/office/drawing/2014/main" id="{72840F27-91B9-E542-8DAE-E0523242AB6F}"/>
              </a:ext>
            </a:extLst>
          </p:cNvPr>
          <p:cNvSpPr>
            <a:spLocks noGrp="1"/>
          </p:cNvSpPr>
          <p:nvPr>
            <p:ph type="body" sz="half" idx="2"/>
          </p:nvPr>
        </p:nvSpPr>
        <p:spPr>
          <a:xfrm>
            <a:off x="152400" y="2057399"/>
            <a:ext cx="4892566" cy="418574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Tampungan Tanggal 4">
            <a:extLst>
              <a:ext uri="{FF2B5EF4-FFF2-40B4-BE49-F238E27FC236}">
                <a16:creationId xmlns:a16="http://schemas.microsoft.com/office/drawing/2014/main" id="{663C67E8-3847-1E49-85A9-0B30FB400FA3}"/>
              </a:ext>
            </a:extLst>
          </p:cNvPr>
          <p:cNvSpPr>
            <a:spLocks noGrp="1"/>
          </p:cNvSpPr>
          <p:nvPr>
            <p:ph type="dt" sz="half" idx="10"/>
          </p:nvPr>
        </p:nvSpPr>
        <p:spPr/>
        <p:txBody>
          <a:bodyPr/>
          <a:lstStyle/>
          <a:p>
            <a:fld id="{05079784-4518-6D41-9786-45A608BF2380}" type="datetime1">
              <a:rPr lang="id-ID" smtClean="0"/>
              <a:t>10/10/22</a:t>
            </a:fld>
            <a:endParaRPr lang="id-ID"/>
          </a:p>
        </p:txBody>
      </p:sp>
      <p:sp>
        <p:nvSpPr>
          <p:cNvPr id="6" name="Tampungan Kaki 5">
            <a:extLst>
              <a:ext uri="{FF2B5EF4-FFF2-40B4-BE49-F238E27FC236}">
                <a16:creationId xmlns:a16="http://schemas.microsoft.com/office/drawing/2014/main" id="{D24BE2B0-647E-F749-9B4F-2A71D738F24E}"/>
              </a:ext>
            </a:extLst>
          </p:cNvPr>
          <p:cNvSpPr>
            <a:spLocks noGrp="1"/>
          </p:cNvSpPr>
          <p:nvPr>
            <p:ph type="ftr" sz="quarter" idx="11"/>
          </p:nvPr>
        </p:nvSpPr>
        <p:spPr/>
        <p:txBody>
          <a:bodyPr/>
          <a:lstStyle/>
          <a:p>
            <a:r>
              <a:rPr lang="id-ID"/>
              <a:t>Jurusan Teknologi Informasi - Politeknik Negeri Malang</a:t>
            </a:r>
          </a:p>
        </p:txBody>
      </p:sp>
      <p:sp>
        <p:nvSpPr>
          <p:cNvPr id="7" name="Tampungan Nomor Slide 6">
            <a:extLst>
              <a:ext uri="{FF2B5EF4-FFF2-40B4-BE49-F238E27FC236}">
                <a16:creationId xmlns:a16="http://schemas.microsoft.com/office/drawing/2014/main" id="{4B9C2C72-A495-E548-9EDC-55C8658A2585}"/>
              </a:ext>
            </a:extLst>
          </p:cNvPr>
          <p:cNvSpPr>
            <a:spLocks noGrp="1"/>
          </p:cNvSpPr>
          <p:nvPr>
            <p:ph type="sldNum" sz="quarter" idx="12"/>
          </p:nvPr>
        </p:nvSpPr>
        <p:spPr/>
        <p:txBody>
          <a:bodyPr/>
          <a:lstStyle/>
          <a:p>
            <a:fld id="{D18FBB9A-4F67-A542-B221-CA9FFA5A8790}" type="slidenum">
              <a:rPr lang="id-ID" smtClean="0"/>
              <a:t>‹#›</a:t>
            </a:fld>
            <a:endParaRPr lang="id-ID"/>
          </a:p>
        </p:txBody>
      </p:sp>
    </p:spTree>
    <p:extLst>
      <p:ext uri="{BB962C8B-B14F-4D97-AF65-F5344CB8AC3E}">
        <p14:creationId xmlns:p14="http://schemas.microsoft.com/office/powerpoint/2010/main" val="2599524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0C0D5112-763D-9146-8382-E1CB2CD8C929}"/>
              </a:ext>
            </a:extLst>
          </p:cNvPr>
          <p:cNvSpPr>
            <a:spLocks noGrp="1"/>
          </p:cNvSpPr>
          <p:nvPr>
            <p:ph type="title"/>
          </p:nvPr>
        </p:nvSpPr>
        <p:spPr>
          <a:xfrm>
            <a:off x="152400" y="457199"/>
            <a:ext cx="4892566" cy="1733239"/>
          </a:xfrm>
        </p:spPr>
        <p:txBody>
          <a:bodyPr anchor="b"/>
          <a:lstStyle>
            <a:lvl1pPr>
              <a:defRPr sz="3200"/>
            </a:lvl1pPr>
          </a:lstStyle>
          <a:p>
            <a:r>
              <a:rPr lang="id-ID"/>
              <a:t>Klik untuk mengedit gaya judul Master</a:t>
            </a:r>
          </a:p>
        </p:txBody>
      </p:sp>
      <p:sp>
        <p:nvSpPr>
          <p:cNvPr id="3" name="Tampungan Gambar 2">
            <a:extLst>
              <a:ext uri="{FF2B5EF4-FFF2-40B4-BE49-F238E27FC236}">
                <a16:creationId xmlns:a16="http://schemas.microsoft.com/office/drawing/2014/main" id="{379C85B3-CF86-4F41-A0DA-DD441EB83486}"/>
              </a:ext>
            </a:extLst>
          </p:cNvPr>
          <p:cNvSpPr>
            <a:spLocks noGrp="1"/>
          </p:cNvSpPr>
          <p:nvPr>
            <p:ph type="pic" idx="1"/>
          </p:nvPr>
        </p:nvSpPr>
        <p:spPr>
          <a:xfrm>
            <a:off x="5183188" y="987425"/>
            <a:ext cx="6856412" cy="5221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d-ID"/>
              <a:t>Klik ikon untuk menambahkan gambar</a:t>
            </a:r>
          </a:p>
        </p:txBody>
      </p:sp>
      <p:sp>
        <p:nvSpPr>
          <p:cNvPr id="4" name="Tampungan Teks 3">
            <a:extLst>
              <a:ext uri="{FF2B5EF4-FFF2-40B4-BE49-F238E27FC236}">
                <a16:creationId xmlns:a16="http://schemas.microsoft.com/office/drawing/2014/main" id="{1F9F7C40-9A9C-3246-8AD6-16B3B0E98ED6}"/>
              </a:ext>
            </a:extLst>
          </p:cNvPr>
          <p:cNvSpPr>
            <a:spLocks noGrp="1"/>
          </p:cNvSpPr>
          <p:nvPr>
            <p:ph type="body" sz="half" idx="2"/>
          </p:nvPr>
        </p:nvSpPr>
        <p:spPr>
          <a:xfrm>
            <a:off x="152400" y="2397111"/>
            <a:ext cx="489256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Tampungan Tanggal 4">
            <a:extLst>
              <a:ext uri="{FF2B5EF4-FFF2-40B4-BE49-F238E27FC236}">
                <a16:creationId xmlns:a16="http://schemas.microsoft.com/office/drawing/2014/main" id="{5B9FC327-9577-8A48-8078-1862ADE828C4}"/>
              </a:ext>
            </a:extLst>
          </p:cNvPr>
          <p:cNvSpPr>
            <a:spLocks noGrp="1"/>
          </p:cNvSpPr>
          <p:nvPr>
            <p:ph type="dt" sz="half" idx="10"/>
          </p:nvPr>
        </p:nvSpPr>
        <p:spPr/>
        <p:txBody>
          <a:bodyPr/>
          <a:lstStyle/>
          <a:p>
            <a:fld id="{9B249586-E676-8A4C-99AA-00687E637330}" type="datetime1">
              <a:rPr lang="id-ID" smtClean="0"/>
              <a:t>10/10/22</a:t>
            </a:fld>
            <a:endParaRPr lang="id-ID"/>
          </a:p>
        </p:txBody>
      </p:sp>
      <p:sp>
        <p:nvSpPr>
          <p:cNvPr id="6" name="Tampungan Kaki 5">
            <a:extLst>
              <a:ext uri="{FF2B5EF4-FFF2-40B4-BE49-F238E27FC236}">
                <a16:creationId xmlns:a16="http://schemas.microsoft.com/office/drawing/2014/main" id="{544AE3AD-DEF8-6A44-BDFE-7BAA16F663AE}"/>
              </a:ext>
            </a:extLst>
          </p:cNvPr>
          <p:cNvSpPr>
            <a:spLocks noGrp="1"/>
          </p:cNvSpPr>
          <p:nvPr>
            <p:ph type="ftr" sz="quarter" idx="11"/>
          </p:nvPr>
        </p:nvSpPr>
        <p:spPr/>
        <p:txBody>
          <a:bodyPr/>
          <a:lstStyle/>
          <a:p>
            <a:r>
              <a:rPr lang="id-ID"/>
              <a:t>Jurusan Teknologi Informasi - Politeknik Negeri Malang</a:t>
            </a:r>
          </a:p>
        </p:txBody>
      </p:sp>
      <p:sp>
        <p:nvSpPr>
          <p:cNvPr id="7" name="Tampungan Nomor Slide 6">
            <a:extLst>
              <a:ext uri="{FF2B5EF4-FFF2-40B4-BE49-F238E27FC236}">
                <a16:creationId xmlns:a16="http://schemas.microsoft.com/office/drawing/2014/main" id="{3E76BEC3-0F80-7642-92BD-9B10181FE84B}"/>
              </a:ext>
            </a:extLst>
          </p:cNvPr>
          <p:cNvSpPr>
            <a:spLocks noGrp="1"/>
          </p:cNvSpPr>
          <p:nvPr>
            <p:ph type="sldNum" sz="quarter" idx="12"/>
          </p:nvPr>
        </p:nvSpPr>
        <p:spPr/>
        <p:txBody>
          <a:bodyPr/>
          <a:lstStyle/>
          <a:p>
            <a:fld id="{D18FBB9A-4F67-A542-B221-CA9FFA5A8790}" type="slidenum">
              <a:rPr lang="id-ID" smtClean="0"/>
              <a:t>‹#›</a:t>
            </a:fld>
            <a:endParaRPr lang="id-ID"/>
          </a:p>
        </p:txBody>
      </p:sp>
    </p:spTree>
    <p:extLst>
      <p:ext uri="{BB962C8B-B14F-4D97-AF65-F5344CB8AC3E}">
        <p14:creationId xmlns:p14="http://schemas.microsoft.com/office/powerpoint/2010/main" val="2865905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Persegi Panjang 11">
            <a:extLst>
              <a:ext uri="{FF2B5EF4-FFF2-40B4-BE49-F238E27FC236}">
                <a16:creationId xmlns:a16="http://schemas.microsoft.com/office/drawing/2014/main" id="{F03C7F4D-BBE4-FD46-BAB4-2B7F97DADB91}"/>
              </a:ext>
            </a:extLst>
          </p:cNvPr>
          <p:cNvSpPr/>
          <p:nvPr userDrawn="1"/>
        </p:nvSpPr>
        <p:spPr>
          <a:xfrm>
            <a:off x="-2" y="6398670"/>
            <a:ext cx="12192000" cy="47376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ampungan Judul 1">
            <a:extLst>
              <a:ext uri="{FF2B5EF4-FFF2-40B4-BE49-F238E27FC236}">
                <a16:creationId xmlns:a16="http://schemas.microsoft.com/office/drawing/2014/main" id="{1DA056F6-B684-F944-B918-766683122119}"/>
              </a:ext>
            </a:extLst>
          </p:cNvPr>
          <p:cNvSpPr>
            <a:spLocks noGrp="1"/>
          </p:cNvSpPr>
          <p:nvPr>
            <p:ph type="title"/>
          </p:nvPr>
        </p:nvSpPr>
        <p:spPr>
          <a:xfrm>
            <a:off x="151200" y="175669"/>
            <a:ext cx="11049000" cy="687930"/>
          </a:xfrm>
          <a:prstGeom prst="rect">
            <a:avLst/>
          </a:prstGeom>
        </p:spPr>
        <p:txBody>
          <a:bodyPr vert="horz" lIns="91440" tIns="45720" rIns="91440" bIns="45720" rtlCol="0" anchor="ctr">
            <a:normAutofit/>
          </a:bodyPr>
          <a:lstStyle/>
          <a:p>
            <a:r>
              <a:rPr lang="id-ID" dirty="0"/>
              <a:t>Klik untuk mengedit gaya judul Master utama</a:t>
            </a:r>
          </a:p>
        </p:txBody>
      </p:sp>
      <p:sp>
        <p:nvSpPr>
          <p:cNvPr id="3" name="Tampungan Teks 2">
            <a:extLst>
              <a:ext uri="{FF2B5EF4-FFF2-40B4-BE49-F238E27FC236}">
                <a16:creationId xmlns:a16="http://schemas.microsoft.com/office/drawing/2014/main" id="{D4EFA333-8543-2342-A66D-269A4B254FE4}"/>
              </a:ext>
            </a:extLst>
          </p:cNvPr>
          <p:cNvSpPr>
            <a:spLocks noGrp="1"/>
          </p:cNvSpPr>
          <p:nvPr>
            <p:ph type="body" idx="1"/>
          </p:nvPr>
        </p:nvSpPr>
        <p:spPr>
          <a:xfrm>
            <a:off x="152400" y="985382"/>
            <a:ext cx="11887200" cy="5315122"/>
          </a:xfrm>
          <a:prstGeom prst="rect">
            <a:avLst/>
          </a:prstGeom>
        </p:spPr>
        <p:txBody>
          <a:bodyPr vert="horz" lIns="91440" tIns="45720" rIns="91440" bIns="45720" rtlCol="0">
            <a:normAutofit/>
          </a:bodyPr>
          <a:lstStyle/>
          <a:p>
            <a:pPr lvl="0"/>
            <a:r>
              <a:rPr lang="id-ID" dirty="0"/>
              <a:t>Klik untuk edit gaya teks Master</a:t>
            </a:r>
          </a:p>
          <a:p>
            <a:pPr lvl="1"/>
            <a:r>
              <a:rPr lang="id-ID" dirty="0"/>
              <a:t>Tingkat kedua</a:t>
            </a:r>
          </a:p>
          <a:p>
            <a:pPr lvl="2"/>
            <a:r>
              <a:rPr lang="id-ID" dirty="0"/>
              <a:t>Tingkat ketiga</a:t>
            </a:r>
          </a:p>
          <a:p>
            <a:pPr lvl="3"/>
            <a:r>
              <a:rPr lang="id-ID" dirty="0"/>
              <a:t>Tingkat keempat</a:t>
            </a:r>
          </a:p>
          <a:p>
            <a:pPr lvl="4"/>
            <a:r>
              <a:rPr lang="id-ID" dirty="0"/>
              <a:t>Tingkat kelima</a:t>
            </a:r>
          </a:p>
        </p:txBody>
      </p:sp>
      <p:sp>
        <p:nvSpPr>
          <p:cNvPr id="4" name="Tampungan Tanggal 3">
            <a:extLst>
              <a:ext uri="{FF2B5EF4-FFF2-40B4-BE49-F238E27FC236}">
                <a16:creationId xmlns:a16="http://schemas.microsoft.com/office/drawing/2014/main" id="{5337AB9C-309B-7848-B3A5-00E6B6994A0B}"/>
              </a:ext>
            </a:extLst>
          </p:cNvPr>
          <p:cNvSpPr>
            <a:spLocks noGrp="1"/>
          </p:cNvSpPr>
          <p:nvPr>
            <p:ph type="dt" sz="half" idx="2"/>
          </p:nvPr>
        </p:nvSpPr>
        <p:spPr>
          <a:xfrm>
            <a:off x="152400" y="6415371"/>
            <a:ext cx="2743200" cy="365125"/>
          </a:xfrm>
          <a:prstGeom prst="rect">
            <a:avLst/>
          </a:prstGeom>
        </p:spPr>
        <p:txBody>
          <a:bodyPr vert="horz" lIns="91440" tIns="45720" rIns="91440" bIns="45720" rtlCol="0" anchor="ctr"/>
          <a:lstStyle>
            <a:lvl1pPr algn="l">
              <a:defRPr sz="1200">
                <a:solidFill>
                  <a:schemeClr val="accent1">
                    <a:lumMod val="75000"/>
                  </a:schemeClr>
                </a:solidFill>
                <a:latin typeface="Palatino Linotype" panose="02040502050505030304" pitchFamily="18" charset="0"/>
              </a:defRPr>
            </a:lvl1pPr>
          </a:lstStyle>
          <a:p>
            <a:fld id="{BBF0939D-3617-FD4D-838B-5F65C10F7419}" type="datetime1">
              <a:rPr lang="id-ID" smtClean="0"/>
              <a:pPr/>
              <a:t>10/10/22</a:t>
            </a:fld>
            <a:endParaRPr lang="id-ID"/>
          </a:p>
        </p:txBody>
      </p:sp>
      <p:sp>
        <p:nvSpPr>
          <p:cNvPr id="5" name="Tampungan Kaki 4">
            <a:extLst>
              <a:ext uri="{FF2B5EF4-FFF2-40B4-BE49-F238E27FC236}">
                <a16:creationId xmlns:a16="http://schemas.microsoft.com/office/drawing/2014/main" id="{38F5614E-DFE1-5D41-A18E-0E21EA0BD072}"/>
              </a:ext>
            </a:extLst>
          </p:cNvPr>
          <p:cNvSpPr>
            <a:spLocks noGrp="1"/>
          </p:cNvSpPr>
          <p:nvPr>
            <p:ph type="ftr" sz="quarter" idx="3"/>
          </p:nvPr>
        </p:nvSpPr>
        <p:spPr>
          <a:xfrm>
            <a:off x="2895600" y="6422287"/>
            <a:ext cx="6400800" cy="365125"/>
          </a:xfrm>
          <a:prstGeom prst="rect">
            <a:avLst/>
          </a:prstGeom>
        </p:spPr>
        <p:txBody>
          <a:bodyPr vert="horz" lIns="91440" tIns="45720" rIns="91440" bIns="45720" rtlCol="0" anchor="ctr"/>
          <a:lstStyle>
            <a:lvl1pPr algn="ctr">
              <a:defRPr sz="1200">
                <a:solidFill>
                  <a:schemeClr val="accent1">
                    <a:lumMod val="75000"/>
                  </a:schemeClr>
                </a:solidFill>
                <a:latin typeface="Palatino Linotype" panose="02040502050505030304" pitchFamily="18" charset="0"/>
              </a:defRPr>
            </a:lvl1pPr>
          </a:lstStyle>
          <a:p>
            <a:r>
              <a:rPr lang="id-ID" dirty="0"/>
              <a:t>Yoppy </a:t>
            </a:r>
            <a:r>
              <a:rPr lang="id-ID" dirty="0" err="1"/>
              <a:t>Yunhasnawa</a:t>
            </a:r>
            <a:r>
              <a:rPr lang="id-ID" dirty="0"/>
              <a:t>, S.ST., M.Sc. @JTI </a:t>
            </a:r>
            <a:r>
              <a:rPr lang="id-ID" dirty="0" err="1"/>
              <a:t>Polinema</a:t>
            </a:r>
            <a:endParaRPr lang="id-ID" dirty="0"/>
          </a:p>
        </p:txBody>
      </p:sp>
      <p:sp>
        <p:nvSpPr>
          <p:cNvPr id="6" name="Tampungan Nomor Slide 5">
            <a:extLst>
              <a:ext uri="{FF2B5EF4-FFF2-40B4-BE49-F238E27FC236}">
                <a16:creationId xmlns:a16="http://schemas.microsoft.com/office/drawing/2014/main" id="{427E913B-A026-774B-8EBA-5A85FDD687FD}"/>
              </a:ext>
            </a:extLst>
          </p:cNvPr>
          <p:cNvSpPr>
            <a:spLocks noGrp="1"/>
          </p:cNvSpPr>
          <p:nvPr>
            <p:ph type="sldNum" sz="quarter" idx="4"/>
          </p:nvPr>
        </p:nvSpPr>
        <p:spPr>
          <a:xfrm>
            <a:off x="9296400" y="6415372"/>
            <a:ext cx="2743200" cy="365125"/>
          </a:xfrm>
          <a:prstGeom prst="rect">
            <a:avLst/>
          </a:prstGeom>
        </p:spPr>
        <p:txBody>
          <a:bodyPr vert="horz" lIns="91440" tIns="45720" rIns="91440" bIns="45720" rtlCol="0" anchor="ctr"/>
          <a:lstStyle>
            <a:lvl1pPr algn="r">
              <a:defRPr sz="1200">
                <a:solidFill>
                  <a:schemeClr val="accent1">
                    <a:lumMod val="75000"/>
                  </a:schemeClr>
                </a:solidFill>
                <a:latin typeface="Palatino Linotype" panose="02040502050505030304" pitchFamily="18" charset="0"/>
              </a:defRPr>
            </a:lvl1pPr>
          </a:lstStyle>
          <a:p>
            <a:fld id="{D18FBB9A-4F67-A542-B221-CA9FFA5A8790}" type="slidenum">
              <a:rPr lang="id-ID" smtClean="0"/>
              <a:pPr/>
              <a:t>‹#›</a:t>
            </a:fld>
            <a:endParaRPr lang="id-ID"/>
          </a:p>
        </p:txBody>
      </p:sp>
      <p:pic>
        <p:nvPicPr>
          <p:cNvPr id="10" name="Picture 2" descr="C:\Users\TOSHIBA\Pictures\logo_polinema copy.png">
            <a:extLst>
              <a:ext uri="{FF2B5EF4-FFF2-40B4-BE49-F238E27FC236}">
                <a16:creationId xmlns:a16="http://schemas.microsoft.com/office/drawing/2014/main" id="{6BD34833-4EDD-A24B-B393-4EA1DF55EC47}"/>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315700" y="160084"/>
            <a:ext cx="723900" cy="727132"/>
          </a:xfrm>
          <a:prstGeom prst="rect">
            <a:avLst/>
          </a:prstGeom>
          <a:noFill/>
          <a:extLst>
            <a:ext uri="{909E8E84-426E-40DD-AFC4-6F175D3DCCD1}">
              <a14:hiddenFill xmlns:a14="http://schemas.microsoft.com/office/drawing/2010/main">
                <a:solidFill>
                  <a:srgbClr val="FFFFFF"/>
                </a:solidFill>
              </a14:hiddenFill>
            </a:ext>
          </a:extLst>
        </p:spPr>
      </p:pic>
      <p:sp>
        <p:nvSpPr>
          <p:cNvPr id="9" name="Persegi Panjang 8">
            <a:extLst>
              <a:ext uri="{FF2B5EF4-FFF2-40B4-BE49-F238E27FC236}">
                <a16:creationId xmlns:a16="http://schemas.microsoft.com/office/drawing/2014/main" id="{514CE2D2-2FD4-0648-B3C4-0B84387211F1}"/>
              </a:ext>
            </a:extLst>
          </p:cNvPr>
          <p:cNvSpPr/>
          <p:nvPr userDrawn="1"/>
        </p:nvSpPr>
        <p:spPr>
          <a:xfrm>
            <a:off x="1" y="0"/>
            <a:ext cx="12192000" cy="77503"/>
          </a:xfrm>
          <a:prstGeom prst="rect">
            <a:avLst/>
          </a:prstGeom>
          <a:solidFill>
            <a:srgbClr val="0B5A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Tree>
    <p:extLst>
      <p:ext uri="{BB962C8B-B14F-4D97-AF65-F5344CB8AC3E}">
        <p14:creationId xmlns:p14="http://schemas.microsoft.com/office/powerpoint/2010/main" val="738020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2400" b="1" i="0" u="none" kern="1200">
          <a:solidFill>
            <a:schemeClr val="accent1">
              <a:lumMod val="75000"/>
            </a:schemeClr>
          </a:solidFill>
          <a:latin typeface="Palatino" pitchFamily="2" charset="77"/>
          <a:ea typeface="Palatino" pitchFamily="2" charset="77"/>
          <a:cs typeface="Helvetica Neue" panose="02000503000000020004"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1">
              <a:lumMod val="75000"/>
            </a:schemeClr>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accent1">
              <a:lumMod val="75000"/>
            </a:schemeClr>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accent1">
              <a:lumMod val="75000"/>
            </a:schemeClr>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accent1">
              <a:lumMod val="75000"/>
            </a:schemeClr>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Layout" Target="../diagrams/layout1.xml"/><Relationship Id="rId7" Type="http://schemas.openxmlformats.org/officeDocument/2006/relationships/image" Target="../media/image2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28.png"/><Relationship Id="rId4" Type="http://schemas.openxmlformats.org/officeDocument/2006/relationships/diagramQuickStyle" Target="../diagrams/quickStyle1.xml"/><Relationship Id="rId9"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1.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diagramLayout" Target="../diagrams/layout3.xml"/><Relationship Id="rId7" Type="http://schemas.openxmlformats.org/officeDocument/2006/relationships/image" Target="../media/image37.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3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E079222-7BC2-F04D-A6B1-A03CE43A56D4}"/>
              </a:ext>
            </a:extLst>
          </p:cNvPr>
          <p:cNvSpPr>
            <a:spLocks noGrp="1"/>
          </p:cNvSpPr>
          <p:nvPr>
            <p:ph type="ctrTitle"/>
          </p:nvPr>
        </p:nvSpPr>
        <p:spPr/>
        <p:txBody>
          <a:bodyPr>
            <a:normAutofit/>
          </a:bodyPr>
          <a:lstStyle/>
          <a:p>
            <a:r>
              <a:rPr lang="id-ID" sz="1800" dirty="0"/>
              <a:t>Mata Kuliah Critical Thinking &amp; Problem Solving</a:t>
            </a:r>
            <a:br>
              <a:rPr lang="id-ID" dirty="0"/>
            </a:br>
            <a:r>
              <a:rPr lang="id-ID" dirty="0"/>
              <a:t>07. Penalaran Kritis (Bagian – 1)</a:t>
            </a:r>
            <a:br>
              <a:rPr lang="id-ID" dirty="0"/>
            </a:br>
            <a:endParaRPr lang="id-ID" dirty="0"/>
          </a:p>
        </p:txBody>
      </p:sp>
      <p:sp>
        <p:nvSpPr>
          <p:cNvPr id="3" name="Subjudul 2">
            <a:extLst>
              <a:ext uri="{FF2B5EF4-FFF2-40B4-BE49-F238E27FC236}">
                <a16:creationId xmlns:a16="http://schemas.microsoft.com/office/drawing/2014/main" id="{4F55B450-AB44-554C-863F-E4F717306DF7}"/>
              </a:ext>
            </a:extLst>
          </p:cNvPr>
          <p:cNvSpPr>
            <a:spLocks noGrp="1"/>
          </p:cNvSpPr>
          <p:nvPr>
            <p:ph type="subTitle" idx="1"/>
          </p:nvPr>
        </p:nvSpPr>
        <p:spPr/>
        <p:txBody>
          <a:bodyPr/>
          <a:lstStyle/>
          <a:p>
            <a:r>
              <a:rPr lang="id-ID"/>
              <a:t>Tim </a:t>
            </a:r>
            <a:r>
              <a:rPr lang="id-ID" dirty="0"/>
              <a:t>Ajar </a:t>
            </a:r>
            <a:r>
              <a:rPr lang="id-ID" dirty="0" err="1"/>
              <a:t>Matakuliah</a:t>
            </a:r>
            <a:r>
              <a:rPr lang="id-ID" dirty="0"/>
              <a:t> CTPS</a:t>
            </a:r>
          </a:p>
        </p:txBody>
      </p:sp>
    </p:spTree>
    <p:extLst>
      <p:ext uri="{BB962C8B-B14F-4D97-AF65-F5344CB8AC3E}">
        <p14:creationId xmlns:p14="http://schemas.microsoft.com/office/powerpoint/2010/main" val="992097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F86B7-EA77-4FAF-94A9-B9F5941EA617}"/>
              </a:ext>
            </a:extLst>
          </p:cNvPr>
          <p:cNvSpPr>
            <a:spLocks noGrp="1"/>
          </p:cNvSpPr>
          <p:nvPr>
            <p:ph type="title"/>
          </p:nvPr>
        </p:nvSpPr>
        <p:spPr>
          <a:xfrm>
            <a:off x="152399" y="457199"/>
            <a:ext cx="10675257" cy="674915"/>
          </a:xfrm>
        </p:spPr>
        <p:txBody>
          <a:bodyPr/>
          <a:lstStyle/>
          <a:p>
            <a:r>
              <a:rPr lang="id-ID" dirty="0"/>
              <a:t>Logika Validitas</a:t>
            </a:r>
            <a:endParaRPr lang="en-ID" dirty="0"/>
          </a:p>
        </p:txBody>
      </p:sp>
      <p:sp>
        <p:nvSpPr>
          <p:cNvPr id="5" name="Date Placeholder 4">
            <a:extLst>
              <a:ext uri="{FF2B5EF4-FFF2-40B4-BE49-F238E27FC236}">
                <a16:creationId xmlns:a16="http://schemas.microsoft.com/office/drawing/2014/main" id="{817D9225-23DA-4148-B4BF-B74845911481}"/>
              </a:ext>
            </a:extLst>
          </p:cNvPr>
          <p:cNvSpPr>
            <a:spLocks noGrp="1"/>
          </p:cNvSpPr>
          <p:nvPr>
            <p:ph type="dt" sz="half" idx="10"/>
          </p:nvPr>
        </p:nvSpPr>
        <p:spPr/>
        <p:txBody>
          <a:bodyPr/>
          <a:lstStyle/>
          <a:p>
            <a:fld id="{9B249586-E676-8A4C-99AA-00687E637330}" type="datetime1">
              <a:rPr lang="id-ID" smtClean="0"/>
              <a:t>10/10/22</a:t>
            </a:fld>
            <a:endParaRPr lang="id-ID"/>
          </a:p>
        </p:txBody>
      </p:sp>
      <p:sp>
        <p:nvSpPr>
          <p:cNvPr id="6" name="Footer Placeholder 5">
            <a:extLst>
              <a:ext uri="{FF2B5EF4-FFF2-40B4-BE49-F238E27FC236}">
                <a16:creationId xmlns:a16="http://schemas.microsoft.com/office/drawing/2014/main" id="{9305C243-3EEB-466E-AF5C-1327808BEAD1}"/>
              </a:ext>
            </a:extLst>
          </p:cNvPr>
          <p:cNvSpPr>
            <a:spLocks noGrp="1"/>
          </p:cNvSpPr>
          <p:nvPr>
            <p:ph type="ftr" sz="quarter" idx="11"/>
          </p:nvPr>
        </p:nvSpPr>
        <p:spPr/>
        <p:txBody>
          <a:bodyPr/>
          <a:lstStyle/>
          <a:p>
            <a:r>
              <a:rPr lang="id-ID"/>
              <a:t>Jurusan Teknologi Informasi - Politeknik Negeri Malang</a:t>
            </a:r>
          </a:p>
        </p:txBody>
      </p:sp>
      <p:sp>
        <p:nvSpPr>
          <p:cNvPr id="7" name="Slide Number Placeholder 6">
            <a:extLst>
              <a:ext uri="{FF2B5EF4-FFF2-40B4-BE49-F238E27FC236}">
                <a16:creationId xmlns:a16="http://schemas.microsoft.com/office/drawing/2014/main" id="{4062EF67-5C3F-4EC4-8F20-D065DB7D17D1}"/>
              </a:ext>
            </a:extLst>
          </p:cNvPr>
          <p:cNvSpPr>
            <a:spLocks noGrp="1"/>
          </p:cNvSpPr>
          <p:nvPr>
            <p:ph type="sldNum" sz="quarter" idx="12"/>
          </p:nvPr>
        </p:nvSpPr>
        <p:spPr/>
        <p:txBody>
          <a:bodyPr/>
          <a:lstStyle/>
          <a:p>
            <a:fld id="{D18FBB9A-4F67-A542-B221-CA9FFA5A8790}" type="slidenum">
              <a:rPr lang="id-ID" smtClean="0"/>
              <a:t>10</a:t>
            </a:fld>
            <a:endParaRPr lang="id-ID"/>
          </a:p>
        </p:txBody>
      </p:sp>
      <p:pic>
        <p:nvPicPr>
          <p:cNvPr id="13" name="Picture 12">
            <a:extLst>
              <a:ext uri="{FF2B5EF4-FFF2-40B4-BE49-F238E27FC236}">
                <a16:creationId xmlns:a16="http://schemas.microsoft.com/office/drawing/2014/main" id="{0571D88A-F0DB-46BD-BF50-6B899154E39C}"/>
              </a:ext>
            </a:extLst>
          </p:cNvPr>
          <p:cNvPicPr>
            <a:picLocks noChangeAspect="1"/>
          </p:cNvPicPr>
          <p:nvPr/>
        </p:nvPicPr>
        <p:blipFill>
          <a:blip r:embed="rId3"/>
          <a:stretch>
            <a:fillRect/>
          </a:stretch>
        </p:blipFill>
        <p:spPr>
          <a:xfrm>
            <a:off x="43048" y="1857829"/>
            <a:ext cx="3871236" cy="1655623"/>
          </a:xfrm>
          <a:prstGeom prst="rect">
            <a:avLst/>
          </a:prstGeom>
        </p:spPr>
      </p:pic>
      <p:sp>
        <p:nvSpPr>
          <p:cNvPr id="14" name="Text Placeholder 8">
            <a:extLst>
              <a:ext uri="{FF2B5EF4-FFF2-40B4-BE49-F238E27FC236}">
                <a16:creationId xmlns:a16="http://schemas.microsoft.com/office/drawing/2014/main" id="{6DD6327D-69B1-4AFB-9D6C-17D5A107F21F}"/>
              </a:ext>
            </a:extLst>
          </p:cNvPr>
          <p:cNvSpPr txBox="1">
            <a:spLocks/>
          </p:cNvSpPr>
          <p:nvPr/>
        </p:nvSpPr>
        <p:spPr>
          <a:xfrm>
            <a:off x="3831771" y="1335314"/>
            <a:ext cx="8251371" cy="506548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accent1">
                    <a:lumMod val="75000"/>
                  </a:schemeClr>
                </a:solidFill>
                <a:latin typeface="Palatino Linotype" panose="02040502050505030304" pitchFamily="18"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accent1">
                    <a:lumMod val="75000"/>
                  </a:schemeClr>
                </a:solidFill>
                <a:latin typeface="Palatino Linotype" panose="02040502050505030304" pitchFamily="18"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accent1">
                    <a:lumMod val="75000"/>
                  </a:schemeClr>
                </a:solidFill>
                <a:latin typeface="Palatino Linotype" panose="02040502050505030304" pitchFamily="18"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accent1">
                    <a:lumMod val="75000"/>
                  </a:schemeClr>
                </a:solidFill>
                <a:latin typeface="Palatino Linotype" panose="02040502050505030304" pitchFamily="18"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accent1">
                    <a:lumMod val="75000"/>
                  </a:schemeClr>
                </a:solidFill>
                <a:latin typeface="Palatino Linotype" panose="02040502050505030304" pitchFamily="18" charset="0"/>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just">
              <a:lnSpc>
                <a:spcPct val="150000"/>
              </a:lnSpc>
            </a:pPr>
            <a:r>
              <a:rPr lang="en-ID" sz="1400" dirty="0"/>
              <a:t>Kita </a:t>
            </a:r>
            <a:r>
              <a:rPr lang="en-ID" sz="1400" dirty="0" err="1"/>
              <a:t>dapat</a:t>
            </a:r>
            <a:r>
              <a:rPr lang="en-ID" sz="1400" dirty="0"/>
              <a:t> </a:t>
            </a:r>
            <a:r>
              <a:rPr lang="en-ID" sz="1400" dirty="0" err="1"/>
              <a:t>melihat</a:t>
            </a:r>
            <a:r>
              <a:rPr lang="en-ID" sz="1400" dirty="0"/>
              <a:t> </a:t>
            </a:r>
            <a:r>
              <a:rPr lang="en-ID" sz="1400" dirty="0" err="1"/>
              <a:t>bahwa</a:t>
            </a:r>
            <a:r>
              <a:rPr lang="en-ID" sz="1400" dirty="0"/>
              <a:t> </a:t>
            </a:r>
            <a:r>
              <a:rPr lang="en-ID" sz="1400" dirty="0" err="1"/>
              <a:t>semua</a:t>
            </a:r>
            <a:r>
              <a:rPr lang="en-ID" sz="1400" dirty="0"/>
              <a:t> </a:t>
            </a:r>
            <a:r>
              <a:rPr lang="en-ID" sz="1400" dirty="0" err="1"/>
              <a:t>premis</a:t>
            </a:r>
            <a:r>
              <a:rPr lang="en-ID" sz="1400" dirty="0"/>
              <a:t> </a:t>
            </a:r>
            <a:r>
              <a:rPr lang="en-ID" sz="1400" dirty="0" err="1"/>
              <a:t>itu</a:t>
            </a:r>
            <a:r>
              <a:rPr lang="en-ID" sz="1400" dirty="0"/>
              <a:t> </a:t>
            </a:r>
            <a:r>
              <a:rPr lang="en-ID" sz="1400" dirty="0" err="1"/>
              <a:t>benar</a:t>
            </a:r>
            <a:r>
              <a:rPr lang="en-ID" sz="1400" dirty="0"/>
              <a:t>. Kita juga </a:t>
            </a:r>
            <a:r>
              <a:rPr lang="en-ID" sz="1400" dirty="0" err="1"/>
              <a:t>bisa</a:t>
            </a:r>
            <a:r>
              <a:rPr lang="en-ID" sz="1400" dirty="0"/>
              <a:t> </a:t>
            </a:r>
            <a:r>
              <a:rPr lang="en-ID" sz="1400" dirty="0" err="1"/>
              <a:t>melihat</a:t>
            </a:r>
            <a:r>
              <a:rPr lang="en-ID" sz="1400" dirty="0"/>
              <a:t> </a:t>
            </a:r>
            <a:r>
              <a:rPr lang="en-ID" sz="1400" dirty="0" err="1"/>
              <a:t>bahwa</a:t>
            </a:r>
            <a:r>
              <a:rPr lang="en-ID" sz="1400" dirty="0"/>
              <a:t> </a:t>
            </a:r>
            <a:r>
              <a:rPr lang="en-ID" sz="1400" dirty="0" err="1"/>
              <a:t>kesimpulannya</a:t>
            </a:r>
            <a:r>
              <a:rPr lang="en-ID" sz="1400" dirty="0"/>
              <a:t> </a:t>
            </a:r>
            <a:r>
              <a:rPr lang="en-ID" sz="1400" dirty="0" err="1"/>
              <a:t>benar</a:t>
            </a:r>
            <a:r>
              <a:rPr lang="en-ID" sz="1400" dirty="0"/>
              <a:t>: </a:t>
            </a:r>
            <a:r>
              <a:rPr lang="en-ID" sz="1400" dirty="0" err="1"/>
              <a:t>burung</a:t>
            </a:r>
            <a:r>
              <a:rPr lang="en-ID" sz="1400" dirty="0"/>
              <a:t> </a:t>
            </a:r>
            <a:r>
              <a:rPr lang="en-ID" sz="1400" dirty="0" err="1"/>
              <a:t>beo</a:t>
            </a:r>
            <a:r>
              <a:rPr lang="en-ID" sz="1400" dirty="0"/>
              <a:t> </a:t>
            </a:r>
            <a:r>
              <a:rPr lang="en-ID" sz="1400" dirty="0" err="1"/>
              <a:t>bisa</a:t>
            </a:r>
            <a:r>
              <a:rPr lang="en-ID" sz="1400" dirty="0"/>
              <a:t> terbang. Fakta-</a:t>
            </a:r>
            <a:r>
              <a:rPr lang="en-ID" sz="1400" dirty="0" err="1"/>
              <a:t>fakta</a:t>
            </a:r>
            <a:r>
              <a:rPr lang="en-ID" sz="1400" dirty="0"/>
              <a:t> </a:t>
            </a:r>
            <a:r>
              <a:rPr lang="en-ID" sz="1400" dirty="0" err="1"/>
              <a:t>ini</a:t>
            </a:r>
            <a:r>
              <a:rPr lang="en-ID" sz="1400" dirty="0"/>
              <a:t> </a:t>
            </a:r>
            <a:r>
              <a:rPr lang="en-ID" sz="1400" dirty="0" err="1"/>
              <a:t>mungkin</a:t>
            </a:r>
            <a:r>
              <a:rPr lang="en-ID" sz="1400" dirty="0"/>
              <a:t> </a:t>
            </a:r>
            <a:r>
              <a:rPr lang="en-ID" sz="1400" dirty="0" err="1"/>
              <a:t>telah</a:t>
            </a:r>
            <a:r>
              <a:rPr lang="en-ID" sz="1400" dirty="0"/>
              <a:t> </a:t>
            </a:r>
            <a:r>
              <a:rPr lang="id-ID" sz="1400" dirty="0"/>
              <a:t>membuat</a:t>
            </a:r>
            <a:r>
              <a:rPr lang="en-ID" sz="1400" dirty="0"/>
              <a:t> Anda </a:t>
            </a:r>
            <a:r>
              <a:rPr lang="en-ID" sz="1400" dirty="0" err="1"/>
              <a:t>berpikir</a:t>
            </a:r>
            <a:r>
              <a:rPr lang="en-ID" sz="1400" dirty="0"/>
              <a:t> </a:t>
            </a:r>
            <a:r>
              <a:rPr lang="en-ID" sz="1400" dirty="0" err="1"/>
              <a:t>bahwa</a:t>
            </a:r>
            <a:r>
              <a:rPr lang="en-ID" sz="1400" dirty="0"/>
              <a:t> </a:t>
            </a:r>
            <a:r>
              <a:rPr lang="en-ID" sz="1400" dirty="0" err="1"/>
              <a:t>argumen</a:t>
            </a:r>
            <a:r>
              <a:rPr lang="en-ID" sz="1400" dirty="0"/>
              <a:t> </a:t>
            </a:r>
            <a:r>
              <a:rPr lang="en-ID" sz="1400" dirty="0" err="1"/>
              <a:t>itu</a:t>
            </a:r>
            <a:r>
              <a:rPr lang="en-ID" sz="1400" dirty="0"/>
              <a:t> valid, dan </a:t>
            </a:r>
            <a:r>
              <a:rPr lang="en-ID" sz="1400" dirty="0" err="1"/>
              <a:t>karena</a:t>
            </a:r>
            <a:r>
              <a:rPr lang="en-ID" sz="1400" dirty="0"/>
              <a:t> </a:t>
            </a:r>
            <a:r>
              <a:rPr lang="en-ID" sz="1400" dirty="0" err="1"/>
              <a:t>itu</a:t>
            </a:r>
            <a:r>
              <a:rPr lang="en-ID" sz="1400" dirty="0"/>
              <a:t> juga </a:t>
            </a:r>
            <a:r>
              <a:rPr lang="en-ID" sz="1400" dirty="0" err="1"/>
              <a:t>masuk</a:t>
            </a:r>
            <a:r>
              <a:rPr lang="en-ID" sz="1400" dirty="0"/>
              <a:t> </a:t>
            </a:r>
            <a:r>
              <a:rPr lang="en-ID" sz="1400" dirty="0" err="1"/>
              <a:t>akal</a:t>
            </a:r>
            <a:r>
              <a:rPr lang="en-ID" sz="1400" dirty="0"/>
              <a:t>. </a:t>
            </a:r>
            <a:r>
              <a:rPr lang="id-ID" sz="1400" dirty="0"/>
              <a:t>TIDAK</a:t>
            </a:r>
            <a:r>
              <a:rPr lang="en-ID" sz="1400" dirty="0"/>
              <a:t>. </a:t>
            </a:r>
            <a:r>
              <a:rPr lang="en-ID" sz="1400" dirty="0" err="1"/>
              <a:t>Meskipun</a:t>
            </a:r>
            <a:r>
              <a:rPr lang="en-ID" sz="1400" dirty="0"/>
              <a:t> </a:t>
            </a:r>
            <a:r>
              <a:rPr lang="en-ID" sz="1400" dirty="0" err="1"/>
              <a:t>kesimpulannya</a:t>
            </a:r>
            <a:r>
              <a:rPr lang="en-ID" sz="1400" dirty="0"/>
              <a:t> </a:t>
            </a:r>
            <a:r>
              <a:rPr lang="en-ID" sz="1400" dirty="0" err="1"/>
              <a:t>benar</a:t>
            </a:r>
            <a:r>
              <a:rPr lang="en-ID" sz="1400" dirty="0"/>
              <a:t> </a:t>
            </a:r>
            <a:r>
              <a:rPr lang="en-ID" sz="1400" dirty="0" err="1"/>
              <a:t>itu</a:t>
            </a:r>
            <a:r>
              <a:rPr lang="en-ID" sz="1400" dirty="0"/>
              <a:t> </a:t>
            </a:r>
            <a:r>
              <a:rPr lang="en-ID" sz="1400" dirty="0" err="1"/>
              <a:t>tidak</a:t>
            </a:r>
            <a:r>
              <a:rPr lang="en-ID" sz="1400" dirty="0"/>
              <a:t> </a:t>
            </a:r>
            <a:r>
              <a:rPr lang="en-ID" sz="1400" dirty="0" err="1"/>
              <a:t>dibuat</a:t>
            </a:r>
            <a:r>
              <a:rPr lang="en-ID" sz="1400" dirty="0"/>
              <a:t> </a:t>
            </a:r>
            <a:r>
              <a:rPr lang="en-ID" sz="1400" dirty="0" err="1"/>
              <a:t>benar</a:t>
            </a:r>
            <a:r>
              <a:rPr lang="en-ID" sz="1400" dirty="0"/>
              <a:t> </a:t>
            </a:r>
            <a:r>
              <a:rPr lang="en-ID" sz="1400" dirty="0" err="1"/>
              <a:t>dengan</a:t>
            </a:r>
            <a:r>
              <a:rPr lang="en-ID" sz="1400" dirty="0"/>
              <a:t> </a:t>
            </a:r>
            <a:r>
              <a:rPr lang="en-ID" sz="1400" dirty="0" err="1"/>
              <a:t>alasan</a:t>
            </a:r>
            <a:r>
              <a:rPr lang="en-ID" sz="1400" dirty="0"/>
              <a:t>. Fakta (R2) </a:t>
            </a:r>
            <a:r>
              <a:rPr lang="en-ID" sz="1400" dirty="0" err="1"/>
              <a:t>bahwa</a:t>
            </a:r>
            <a:r>
              <a:rPr lang="en-ID" sz="1400" dirty="0"/>
              <a:t> </a:t>
            </a:r>
            <a:r>
              <a:rPr lang="en-ID" sz="1400" dirty="0" err="1"/>
              <a:t>burung</a:t>
            </a:r>
            <a:r>
              <a:rPr lang="en-ID" sz="1400" dirty="0"/>
              <a:t> </a:t>
            </a:r>
            <a:r>
              <a:rPr lang="en-ID" sz="1400" dirty="0" err="1"/>
              <a:t>memiliki</a:t>
            </a:r>
            <a:r>
              <a:rPr lang="en-ID" sz="1400" dirty="0"/>
              <a:t> </a:t>
            </a:r>
            <a:r>
              <a:rPr lang="en-ID" sz="1400" dirty="0" err="1"/>
              <a:t>sayap</a:t>
            </a:r>
            <a:r>
              <a:rPr lang="en-ID" sz="1400" dirty="0"/>
              <a:t> </a:t>
            </a:r>
            <a:r>
              <a:rPr lang="en-ID" sz="1400" dirty="0" err="1"/>
              <a:t>tidak</a:t>
            </a:r>
            <a:r>
              <a:rPr lang="en-ID" sz="1400" dirty="0"/>
              <a:t> </a:t>
            </a:r>
            <a:r>
              <a:rPr lang="en-ID" sz="1400" dirty="0" err="1"/>
              <a:t>berarti</a:t>
            </a:r>
            <a:r>
              <a:rPr lang="en-ID" sz="1400" dirty="0"/>
              <a:t> </a:t>
            </a:r>
            <a:r>
              <a:rPr lang="en-ID" sz="1400" dirty="0" err="1"/>
              <a:t>mereka</a:t>
            </a:r>
            <a:r>
              <a:rPr lang="en-ID" sz="1400" dirty="0"/>
              <a:t> </a:t>
            </a:r>
            <a:r>
              <a:rPr lang="en-ID" sz="1400" dirty="0" err="1"/>
              <a:t>semua</a:t>
            </a:r>
            <a:r>
              <a:rPr lang="en-ID" sz="1400" dirty="0"/>
              <a:t> </a:t>
            </a:r>
            <a:r>
              <a:rPr lang="en-ID" sz="1400" dirty="0" err="1"/>
              <a:t>bisa</a:t>
            </a:r>
            <a:r>
              <a:rPr lang="en-ID" sz="1400" dirty="0"/>
              <a:t> terbang, dan oleh </a:t>
            </a:r>
            <a:r>
              <a:rPr lang="en-ID" sz="1400" dirty="0" err="1"/>
              <a:t>karena</a:t>
            </a:r>
            <a:r>
              <a:rPr lang="en-ID" sz="1400" dirty="0"/>
              <a:t> </a:t>
            </a:r>
            <a:r>
              <a:rPr lang="en-ID" sz="1400" dirty="0" err="1"/>
              <a:t>itu</a:t>
            </a:r>
            <a:r>
              <a:rPr lang="en-ID" sz="1400" dirty="0"/>
              <a:t> </a:t>
            </a:r>
            <a:r>
              <a:rPr lang="en-ID" sz="1400" dirty="0" err="1"/>
              <a:t>fakta</a:t>
            </a:r>
            <a:r>
              <a:rPr lang="en-ID" sz="1400" dirty="0"/>
              <a:t> (R3) </a:t>
            </a:r>
            <a:r>
              <a:rPr lang="en-ID" sz="1400" dirty="0" err="1"/>
              <a:t>bahwa</a:t>
            </a:r>
            <a:r>
              <a:rPr lang="en-ID" sz="1400" dirty="0"/>
              <a:t> </a:t>
            </a:r>
            <a:r>
              <a:rPr lang="en-ID" sz="1400" dirty="0" err="1"/>
              <a:t>burung</a:t>
            </a:r>
            <a:r>
              <a:rPr lang="en-ID" sz="1400" dirty="0"/>
              <a:t> </a:t>
            </a:r>
            <a:r>
              <a:rPr lang="en-ID" sz="1400" dirty="0" err="1"/>
              <a:t>beo</a:t>
            </a:r>
            <a:r>
              <a:rPr lang="en-ID" sz="1400" dirty="0"/>
              <a:t> </a:t>
            </a:r>
            <a:r>
              <a:rPr lang="en-ID" sz="1400" dirty="0" err="1"/>
              <a:t>adalah</a:t>
            </a:r>
            <a:r>
              <a:rPr lang="en-ID" sz="1400" dirty="0"/>
              <a:t> </a:t>
            </a:r>
            <a:r>
              <a:rPr lang="en-ID" sz="1400" dirty="0" err="1"/>
              <a:t>burung</a:t>
            </a:r>
            <a:r>
              <a:rPr lang="en-ID" sz="1400" dirty="0"/>
              <a:t> </a:t>
            </a:r>
            <a:r>
              <a:rPr lang="en-ID" sz="1400" dirty="0" err="1"/>
              <a:t>tidak</a:t>
            </a:r>
            <a:r>
              <a:rPr lang="en-ID" sz="1400" dirty="0"/>
              <a:t> </a:t>
            </a:r>
            <a:r>
              <a:rPr lang="en-ID" sz="1400" dirty="0" err="1"/>
              <a:t>membuktikan</a:t>
            </a:r>
            <a:r>
              <a:rPr lang="en-ID" sz="1400" dirty="0"/>
              <a:t> </a:t>
            </a:r>
            <a:r>
              <a:rPr lang="en-ID" sz="1400" dirty="0" err="1"/>
              <a:t>bahwa</a:t>
            </a:r>
            <a:r>
              <a:rPr lang="en-ID" sz="1400" dirty="0"/>
              <a:t> </a:t>
            </a:r>
            <a:r>
              <a:rPr lang="en-ID" sz="1400" dirty="0" err="1"/>
              <a:t>mereka</a:t>
            </a:r>
            <a:r>
              <a:rPr lang="en-ID" sz="1400" dirty="0"/>
              <a:t> juga </a:t>
            </a:r>
            <a:r>
              <a:rPr lang="en-ID" sz="1400" dirty="0" err="1"/>
              <a:t>bisa</a:t>
            </a:r>
            <a:r>
              <a:rPr lang="en-ID" sz="1400" dirty="0"/>
              <a:t> terbang. R1 </a:t>
            </a:r>
            <a:r>
              <a:rPr lang="en-ID" sz="1400" dirty="0" err="1"/>
              <a:t>benar-benar</a:t>
            </a:r>
            <a:r>
              <a:rPr lang="en-ID" sz="1400" dirty="0"/>
              <a:t> </a:t>
            </a:r>
            <a:r>
              <a:rPr lang="en-ID" sz="1400" dirty="0" err="1"/>
              <a:t>tidak</a:t>
            </a:r>
            <a:r>
              <a:rPr lang="en-ID" sz="1400" dirty="0"/>
              <a:t> </a:t>
            </a:r>
            <a:r>
              <a:rPr lang="en-ID" sz="1400" dirty="0" err="1"/>
              <a:t>mendukung</a:t>
            </a:r>
            <a:r>
              <a:rPr lang="en-ID" sz="1400" dirty="0"/>
              <a:t> </a:t>
            </a:r>
            <a:r>
              <a:rPr lang="en-ID" sz="1400" dirty="0" err="1"/>
              <a:t>kesimpulan</a:t>
            </a:r>
            <a:r>
              <a:rPr lang="en-ID" sz="1400" dirty="0"/>
              <a:t>, </a:t>
            </a:r>
            <a:r>
              <a:rPr lang="en-ID" sz="1400" dirty="0" err="1"/>
              <a:t>karena</a:t>
            </a:r>
            <a:r>
              <a:rPr lang="en-ID" sz="1400" dirty="0"/>
              <a:t> </a:t>
            </a:r>
            <a:r>
              <a:rPr lang="en-ID" sz="1400" dirty="0" err="1"/>
              <a:t>apa</a:t>
            </a:r>
            <a:r>
              <a:rPr lang="en-ID" sz="1400" dirty="0"/>
              <a:t> yang </a:t>
            </a:r>
            <a:r>
              <a:rPr lang="en-ID" sz="1400" dirty="0" err="1"/>
              <a:t>benar</a:t>
            </a:r>
            <a:r>
              <a:rPr lang="en-ID" sz="1400" dirty="0"/>
              <a:t> </a:t>
            </a:r>
            <a:r>
              <a:rPr lang="en-ID" sz="1400" dirty="0" err="1"/>
              <a:t>untuk</a:t>
            </a:r>
            <a:r>
              <a:rPr lang="en-ID" sz="1400" dirty="0"/>
              <a:t> </a:t>
            </a:r>
            <a:r>
              <a:rPr lang="en-ID" sz="1400" dirty="0" err="1"/>
              <a:t>serangga</a:t>
            </a:r>
            <a:r>
              <a:rPr lang="en-ID" sz="1400" dirty="0"/>
              <a:t> </a:t>
            </a:r>
            <a:r>
              <a:rPr lang="en-ID" sz="1400" dirty="0" err="1"/>
              <a:t>tidak</a:t>
            </a:r>
            <a:r>
              <a:rPr lang="en-ID" sz="1400" dirty="0"/>
              <a:t> </a:t>
            </a:r>
            <a:r>
              <a:rPr lang="en-ID" sz="1400" dirty="0" err="1"/>
              <a:t>ada</a:t>
            </a:r>
            <a:r>
              <a:rPr lang="en-ID" sz="1400" dirty="0"/>
              <a:t> </a:t>
            </a:r>
            <a:r>
              <a:rPr lang="en-ID" sz="1400" dirty="0" err="1"/>
              <a:t>hubungannya</a:t>
            </a:r>
            <a:r>
              <a:rPr lang="en-ID" sz="1400" dirty="0"/>
              <a:t> </a:t>
            </a:r>
            <a:r>
              <a:rPr lang="en-ID" sz="1400" dirty="0" err="1"/>
              <a:t>dengan</a:t>
            </a:r>
            <a:r>
              <a:rPr lang="en-ID" sz="1400" dirty="0"/>
              <a:t> </a:t>
            </a:r>
            <a:r>
              <a:rPr lang="en-ID" sz="1400" dirty="0" err="1"/>
              <a:t>apa</a:t>
            </a:r>
            <a:r>
              <a:rPr lang="en-ID" sz="1400" dirty="0"/>
              <a:t> yang </a:t>
            </a:r>
            <a:r>
              <a:rPr lang="en-ID" sz="1400" dirty="0" err="1"/>
              <a:t>benar</a:t>
            </a:r>
            <a:r>
              <a:rPr lang="en-ID" sz="1400" dirty="0"/>
              <a:t> </a:t>
            </a:r>
            <a:r>
              <a:rPr lang="en-ID" sz="1400" dirty="0" err="1"/>
              <a:t>untuk</a:t>
            </a:r>
            <a:r>
              <a:rPr lang="en-ID" sz="1400" dirty="0"/>
              <a:t> </a:t>
            </a:r>
            <a:r>
              <a:rPr lang="en-ID" sz="1400" dirty="0" err="1"/>
              <a:t>burung</a:t>
            </a:r>
            <a:r>
              <a:rPr lang="en-ID" sz="1400" dirty="0"/>
              <a:t>. </a:t>
            </a:r>
            <a:r>
              <a:rPr lang="en-ID" sz="1400" dirty="0" err="1"/>
              <a:t>Ini</a:t>
            </a:r>
            <a:r>
              <a:rPr lang="en-ID" sz="1400" dirty="0"/>
              <a:t> </a:t>
            </a:r>
            <a:r>
              <a:rPr lang="en-ID" sz="1400" dirty="0" err="1"/>
              <a:t>tidak</a:t>
            </a:r>
            <a:r>
              <a:rPr lang="en-ID" sz="1400" dirty="0"/>
              <a:t> </a:t>
            </a:r>
            <a:r>
              <a:rPr lang="en-ID" sz="1400" dirty="0" err="1"/>
              <a:t>relevan</a:t>
            </a:r>
            <a:r>
              <a:rPr lang="en-ID" sz="1400" dirty="0"/>
              <a:t>. </a:t>
            </a:r>
            <a:endParaRPr lang="id-ID" sz="1400" dirty="0"/>
          </a:p>
          <a:p>
            <a:pPr algn="just">
              <a:lnSpc>
                <a:spcPct val="150000"/>
              </a:lnSpc>
            </a:pPr>
            <a:r>
              <a:rPr lang="en-ID" sz="1400" dirty="0"/>
              <a:t>Kita </a:t>
            </a:r>
            <a:r>
              <a:rPr lang="en-ID" sz="1400" dirty="0" err="1"/>
              <a:t>dapat</a:t>
            </a:r>
            <a:r>
              <a:rPr lang="en-ID" sz="1400" dirty="0"/>
              <a:t> </a:t>
            </a:r>
            <a:r>
              <a:rPr lang="en-ID" sz="1400" dirty="0" err="1"/>
              <a:t>melihat</a:t>
            </a:r>
            <a:r>
              <a:rPr lang="en-ID" sz="1400" dirty="0"/>
              <a:t> </a:t>
            </a:r>
            <a:r>
              <a:rPr lang="en-ID" sz="1400" dirty="0" err="1"/>
              <a:t>betapa</a:t>
            </a:r>
            <a:r>
              <a:rPr lang="en-ID" sz="1400" dirty="0"/>
              <a:t> </a:t>
            </a:r>
            <a:r>
              <a:rPr lang="en-ID" sz="1400" dirty="0" err="1"/>
              <a:t>tidak</a:t>
            </a:r>
            <a:r>
              <a:rPr lang="en-ID" sz="1400" dirty="0"/>
              <a:t> </a:t>
            </a:r>
            <a:r>
              <a:rPr lang="en-ID" sz="1400" dirty="0" err="1"/>
              <a:t>validnya</a:t>
            </a:r>
            <a:r>
              <a:rPr lang="en-ID" sz="1400" dirty="0"/>
              <a:t> [2] </a:t>
            </a:r>
            <a:r>
              <a:rPr lang="en-ID" sz="1400" dirty="0" err="1"/>
              <a:t>jika</a:t>
            </a:r>
            <a:r>
              <a:rPr lang="en-ID" sz="1400" dirty="0"/>
              <a:t> </a:t>
            </a:r>
            <a:r>
              <a:rPr lang="en-ID" sz="1400" dirty="0" err="1"/>
              <a:t>kita</a:t>
            </a:r>
            <a:r>
              <a:rPr lang="en-ID" sz="1400" dirty="0"/>
              <a:t> </a:t>
            </a:r>
            <a:r>
              <a:rPr lang="en-ID" sz="1400" dirty="0" err="1"/>
              <a:t>mengganti</a:t>
            </a:r>
            <a:r>
              <a:rPr lang="id-ID" sz="1400" dirty="0"/>
              <a:t> </a:t>
            </a:r>
            <a:r>
              <a:rPr lang="en-ID" sz="1400" dirty="0"/>
              <a:t>'penguin' </a:t>
            </a:r>
            <a:r>
              <a:rPr lang="en-ID" sz="1400" dirty="0" err="1"/>
              <a:t>untuk</a:t>
            </a:r>
            <a:r>
              <a:rPr lang="en-ID" sz="1400" dirty="0"/>
              <a:t> '</a:t>
            </a:r>
            <a:r>
              <a:rPr lang="en-ID" sz="1400" dirty="0" err="1"/>
              <a:t>burung</a:t>
            </a:r>
            <a:r>
              <a:rPr lang="en-ID" sz="1400" dirty="0"/>
              <a:t> </a:t>
            </a:r>
            <a:r>
              <a:rPr lang="en-ID" sz="1400" dirty="0" err="1"/>
              <a:t>beo</a:t>
            </a:r>
            <a:r>
              <a:rPr lang="en-ID" sz="1400" dirty="0"/>
              <a:t>', </a:t>
            </a:r>
            <a:r>
              <a:rPr lang="en-ID" sz="1400" dirty="0" err="1"/>
              <a:t>karena</a:t>
            </a:r>
            <a:r>
              <a:rPr lang="en-ID" sz="1400" dirty="0"/>
              <a:t> Di [3] </a:t>
            </a:r>
            <a:r>
              <a:rPr lang="en-ID" sz="1400" dirty="0" err="1"/>
              <a:t>premisnya</a:t>
            </a:r>
            <a:r>
              <a:rPr lang="en-ID" sz="1400" dirty="0"/>
              <a:t> </a:t>
            </a:r>
            <a:r>
              <a:rPr lang="en-ID" sz="1400" dirty="0" err="1"/>
              <a:t>sama</a:t>
            </a:r>
            <a:r>
              <a:rPr lang="en-ID" sz="1400" dirty="0"/>
              <a:t> </a:t>
            </a:r>
            <a:r>
              <a:rPr lang="en-ID" sz="1400" dirty="0" err="1"/>
              <a:t>benarnya</a:t>
            </a:r>
            <a:r>
              <a:rPr lang="en-ID" sz="1400" dirty="0"/>
              <a:t> </a:t>
            </a:r>
            <a:r>
              <a:rPr lang="en-ID" sz="1400" dirty="0" err="1"/>
              <a:t>dengan</a:t>
            </a:r>
            <a:r>
              <a:rPr lang="en-ID" sz="1400" dirty="0"/>
              <a:t> di [2], </a:t>
            </a:r>
            <a:r>
              <a:rPr lang="en-ID" sz="1400" dirty="0" err="1"/>
              <a:t>tetapi</a:t>
            </a:r>
            <a:r>
              <a:rPr lang="en-ID" sz="1400" dirty="0"/>
              <a:t> di [3] </a:t>
            </a:r>
            <a:r>
              <a:rPr lang="en-ID" sz="1400" dirty="0" err="1"/>
              <a:t>kesimpulannya</a:t>
            </a:r>
            <a:r>
              <a:rPr lang="en-ID" sz="1400" dirty="0"/>
              <a:t> salah. Oleh </a:t>
            </a:r>
            <a:r>
              <a:rPr lang="en-ID" sz="1400" dirty="0" err="1"/>
              <a:t>karena</a:t>
            </a:r>
            <a:r>
              <a:rPr lang="en-ID" sz="1400" dirty="0"/>
              <a:t> </a:t>
            </a:r>
            <a:r>
              <a:rPr lang="en-ID" sz="1400" dirty="0" err="1"/>
              <a:t>itu</a:t>
            </a:r>
            <a:r>
              <a:rPr lang="en-ID" sz="1400" dirty="0"/>
              <a:t> [3] </a:t>
            </a:r>
            <a:r>
              <a:rPr lang="en-ID" sz="1400" dirty="0" err="1"/>
              <a:t>tidak</a:t>
            </a:r>
            <a:r>
              <a:rPr lang="en-ID" sz="1400" dirty="0"/>
              <a:t> valid. </a:t>
            </a:r>
            <a:r>
              <a:rPr lang="en-ID" sz="1400" dirty="0" err="1"/>
              <a:t>Namun</a:t>
            </a:r>
            <a:r>
              <a:rPr lang="en-ID" sz="1400" dirty="0"/>
              <a:t>, [2] dan [3] </a:t>
            </a:r>
            <a:r>
              <a:rPr lang="en-ID" sz="1400" dirty="0" err="1"/>
              <a:t>memiliki</a:t>
            </a:r>
            <a:r>
              <a:rPr lang="en-ID" sz="1400" dirty="0"/>
              <a:t> </a:t>
            </a:r>
            <a:r>
              <a:rPr lang="en-ID" sz="1400" dirty="0" err="1"/>
              <a:t>bentuk</a:t>
            </a:r>
            <a:r>
              <a:rPr lang="en-ID" sz="1400" dirty="0"/>
              <a:t> yang </a:t>
            </a:r>
            <a:r>
              <a:rPr lang="en-ID" sz="1400" dirty="0" err="1"/>
              <a:t>persis</a:t>
            </a:r>
            <a:r>
              <a:rPr lang="en-ID" sz="1400" dirty="0"/>
              <a:t> </a:t>
            </a:r>
            <a:r>
              <a:rPr lang="en-ID" sz="1400" dirty="0" err="1"/>
              <a:t>sama</a:t>
            </a:r>
            <a:r>
              <a:rPr lang="en-ID" sz="1400" dirty="0"/>
              <a:t>, </a:t>
            </a:r>
            <a:r>
              <a:rPr lang="en-ID" sz="1400" dirty="0" err="1"/>
              <a:t>sehingga</a:t>
            </a:r>
            <a:r>
              <a:rPr lang="en-ID" sz="1400" dirty="0"/>
              <a:t> </a:t>
            </a:r>
            <a:r>
              <a:rPr lang="en-ID" sz="1400" dirty="0" err="1"/>
              <a:t>keduanya</a:t>
            </a:r>
            <a:r>
              <a:rPr lang="en-ID" sz="1400" dirty="0"/>
              <a:t> </a:t>
            </a:r>
            <a:r>
              <a:rPr lang="en-ID" sz="1400" dirty="0" err="1"/>
              <a:t>tidak</a:t>
            </a:r>
            <a:r>
              <a:rPr lang="en-ID" sz="1400" dirty="0"/>
              <a:t> valid (dan </a:t>
            </a:r>
            <a:r>
              <a:rPr lang="en-ID" sz="1400" dirty="0" err="1"/>
              <a:t>karena</a:t>
            </a:r>
            <a:r>
              <a:rPr lang="en-ID" sz="1400" dirty="0"/>
              <a:t> </a:t>
            </a:r>
            <a:r>
              <a:rPr lang="en-ID" sz="1400" dirty="0" err="1"/>
              <a:t>itu</a:t>
            </a:r>
            <a:r>
              <a:rPr lang="en-ID" sz="1400" dirty="0"/>
              <a:t> juga </a:t>
            </a:r>
            <a:r>
              <a:rPr lang="en-ID" sz="1400" dirty="0" err="1"/>
              <a:t>tidak</a:t>
            </a:r>
            <a:r>
              <a:rPr lang="en-ID" sz="1400" dirty="0"/>
              <a:t> </a:t>
            </a:r>
            <a:r>
              <a:rPr lang="en-ID" sz="1400" dirty="0" err="1"/>
              <a:t>sehat</a:t>
            </a:r>
            <a:r>
              <a:rPr lang="en-ID" sz="1400" dirty="0"/>
              <a:t>).</a:t>
            </a:r>
          </a:p>
          <a:p>
            <a:pPr algn="just">
              <a:lnSpc>
                <a:spcPct val="150000"/>
              </a:lnSpc>
            </a:pPr>
            <a:r>
              <a:rPr lang="en-ID" sz="1400" dirty="0" err="1"/>
              <a:t>Berikut</a:t>
            </a:r>
            <a:r>
              <a:rPr lang="en-ID" sz="1400" dirty="0"/>
              <a:t> </a:t>
            </a:r>
            <a:r>
              <a:rPr lang="en-ID" sz="1400" dirty="0" err="1"/>
              <a:t>adalah</a:t>
            </a:r>
            <a:r>
              <a:rPr lang="en-ID" sz="1400" dirty="0"/>
              <a:t> </a:t>
            </a:r>
            <a:r>
              <a:rPr lang="en-ID" sz="1400" dirty="0" err="1"/>
              <a:t>argumen</a:t>
            </a:r>
            <a:r>
              <a:rPr lang="en-ID" sz="1400" dirty="0"/>
              <a:t> yang </a:t>
            </a:r>
            <a:r>
              <a:rPr lang="en-ID" sz="1400" dirty="0" err="1"/>
              <a:t>berbeda</a:t>
            </a:r>
            <a:r>
              <a:rPr lang="en-ID" sz="1400" dirty="0"/>
              <a:t>.</a:t>
            </a:r>
          </a:p>
          <a:p>
            <a:pPr algn="just">
              <a:lnSpc>
                <a:spcPct val="150000"/>
              </a:lnSpc>
            </a:pPr>
            <a:r>
              <a:rPr lang="en-ID" sz="1400" dirty="0"/>
              <a:t>[4] </a:t>
            </a:r>
            <a:r>
              <a:rPr lang="en-ID" sz="1400" dirty="0" err="1"/>
              <a:t>Semua</a:t>
            </a:r>
            <a:r>
              <a:rPr lang="en-ID" sz="1400" dirty="0"/>
              <a:t> </a:t>
            </a:r>
            <a:r>
              <a:rPr lang="en-ID" sz="1400" dirty="0" err="1"/>
              <a:t>burung</a:t>
            </a:r>
            <a:r>
              <a:rPr lang="en-ID" sz="1400" dirty="0"/>
              <a:t> </a:t>
            </a:r>
            <a:r>
              <a:rPr lang="en-ID" sz="1400" dirty="0" err="1"/>
              <a:t>bisa</a:t>
            </a:r>
            <a:r>
              <a:rPr lang="en-ID" sz="1400" dirty="0"/>
              <a:t> terbang. Penguin </a:t>
            </a:r>
            <a:r>
              <a:rPr lang="en-ID" sz="1400" dirty="0" err="1"/>
              <a:t>adalah</a:t>
            </a:r>
            <a:r>
              <a:rPr lang="en-ID" sz="1400" dirty="0"/>
              <a:t> </a:t>
            </a:r>
            <a:r>
              <a:rPr lang="en-ID" sz="1400" dirty="0" err="1"/>
              <a:t>burung</a:t>
            </a:r>
            <a:r>
              <a:rPr lang="en-ID" sz="1400" dirty="0"/>
              <a:t>, </a:t>
            </a:r>
            <a:r>
              <a:rPr lang="en-ID" sz="1400" dirty="0" err="1"/>
              <a:t>jadi</a:t>
            </a:r>
            <a:r>
              <a:rPr lang="en-ID" sz="1400" dirty="0"/>
              <a:t> penguin </a:t>
            </a:r>
            <a:r>
              <a:rPr lang="en-ID" sz="1400" dirty="0" err="1"/>
              <a:t>bisa</a:t>
            </a:r>
            <a:r>
              <a:rPr lang="en-ID" sz="1400" dirty="0"/>
              <a:t> terbang.</a:t>
            </a:r>
          </a:p>
        </p:txBody>
      </p:sp>
      <p:pic>
        <p:nvPicPr>
          <p:cNvPr id="10" name="Picture 9">
            <a:extLst>
              <a:ext uri="{FF2B5EF4-FFF2-40B4-BE49-F238E27FC236}">
                <a16:creationId xmlns:a16="http://schemas.microsoft.com/office/drawing/2014/main" id="{21965186-2AF5-4771-A7D6-7B3A13E3C8E7}"/>
              </a:ext>
            </a:extLst>
          </p:cNvPr>
          <p:cNvPicPr>
            <a:picLocks noChangeAspect="1"/>
          </p:cNvPicPr>
          <p:nvPr/>
        </p:nvPicPr>
        <p:blipFill>
          <a:blip r:embed="rId4"/>
          <a:stretch>
            <a:fillRect/>
          </a:stretch>
        </p:blipFill>
        <p:spPr>
          <a:xfrm>
            <a:off x="152400" y="3705766"/>
            <a:ext cx="3580448" cy="822692"/>
          </a:xfrm>
          <a:prstGeom prst="rect">
            <a:avLst/>
          </a:prstGeom>
        </p:spPr>
      </p:pic>
      <p:pic>
        <p:nvPicPr>
          <p:cNvPr id="15" name="Picture 14">
            <a:extLst>
              <a:ext uri="{FF2B5EF4-FFF2-40B4-BE49-F238E27FC236}">
                <a16:creationId xmlns:a16="http://schemas.microsoft.com/office/drawing/2014/main" id="{61BEA3E0-DB8F-48F5-848E-AB13188B4D3F}"/>
              </a:ext>
            </a:extLst>
          </p:cNvPr>
          <p:cNvPicPr>
            <a:picLocks noChangeAspect="1"/>
          </p:cNvPicPr>
          <p:nvPr/>
        </p:nvPicPr>
        <p:blipFill>
          <a:blip r:embed="rId5"/>
          <a:stretch>
            <a:fillRect/>
          </a:stretch>
        </p:blipFill>
        <p:spPr>
          <a:xfrm>
            <a:off x="108858" y="4741255"/>
            <a:ext cx="3661264" cy="1042690"/>
          </a:xfrm>
          <a:prstGeom prst="rect">
            <a:avLst/>
          </a:prstGeom>
        </p:spPr>
      </p:pic>
    </p:spTree>
    <p:extLst>
      <p:ext uri="{BB962C8B-B14F-4D97-AF65-F5344CB8AC3E}">
        <p14:creationId xmlns:p14="http://schemas.microsoft.com/office/powerpoint/2010/main" val="2215132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F86B7-EA77-4FAF-94A9-B9F5941EA617}"/>
              </a:ext>
            </a:extLst>
          </p:cNvPr>
          <p:cNvSpPr>
            <a:spLocks noGrp="1"/>
          </p:cNvSpPr>
          <p:nvPr>
            <p:ph type="title"/>
          </p:nvPr>
        </p:nvSpPr>
        <p:spPr>
          <a:xfrm>
            <a:off x="152399" y="457199"/>
            <a:ext cx="10675257" cy="674915"/>
          </a:xfrm>
        </p:spPr>
        <p:txBody>
          <a:bodyPr/>
          <a:lstStyle/>
          <a:p>
            <a:r>
              <a:rPr lang="id-ID" dirty="0"/>
              <a:t>Logika Formal</a:t>
            </a:r>
            <a:endParaRPr lang="en-ID" dirty="0"/>
          </a:p>
        </p:txBody>
      </p:sp>
      <p:sp>
        <p:nvSpPr>
          <p:cNvPr id="5" name="Date Placeholder 4">
            <a:extLst>
              <a:ext uri="{FF2B5EF4-FFF2-40B4-BE49-F238E27FC236}">
                <a16:creationId xmlns:a16="http://schemas.microsoft.com/office/drawing/2014/main" id="{817D9225-23DA-4148-B4BF-B74845911481}"/>
              </a:ext>
            </a:extLst>
          </p:cNvPr>
          <p:cNvSpPr>
            <a:spLocks noGrp="1"/>
          </p:cNvSpPr>
          <p:nvPr>
            <p:ph type="dt" sz="half" idx="10"/>
          </p:nvPr>
        </p:nvSpPr>
        <p:spPr/>
        <p:txBody>
          <a:bodyPr/>
          <a:lstStyle/>
          <a:p>
            <a:fld id="{9B249586-E676-8A4C-99AA-00687E637330}" type="datetime1">
              <a:rPr lang="id-ID" smtClean="0"/>
              <a:t>10/10/22</a:t>
            </a:fld>
            <a:endParaRPr lang="id-ID"/>
          </a:p>
        </p:txBody>
      </p:sp>
      <p:sp>
        <p:nvSpPr>
          <p:cNvPr id="6" name="Footer Placeholder 5">
            <a:extLst>
              <a:ext uri="{FF2B5EF4-FFF2-40B4-BE49-F238E27FC236}">
                <a16:creationId xmlns:a16="http://schemas.microsoft.com/office/drawing/2014/main" id="{9305C243-3EEB-466E-AF5C-1327808BEAD1}"/>
              </a:ext>
            </a:extLst>
          </p:cNvPr>
          <p:cNvSpPr>
            <a:spLocks noGrp="1"/>
          </p:cNvSpPr>
          <p:nvPr>
            <p:ph type="ftr" sz="quarter" idx="11"/>
          </p:nvPr>
        </p:nvSpPr>
        <p:spPr/>
        <p:txBody>
          <a:bodyPr/>
          <a:lstStyle/>
          <a:p>
            <a:r>
              <a:rPr lang="id-ID"/>
              <a:t>Jurusan Teknologi Informasi - Politeknik Negeri Malang</a:t>
            </a:r>
          </a:p>
        </p:txBody>
      </p:sp>
      <p:sp>
        <p:nvSpPr>
          <p:cNvPr id="7" name="Slide Number Placeholder 6">
            <a:extLst>
              <a:ext uri="{FF2B5EF4-FFF2-40B4-BE49-F238E27FC236}">
                <a16:creationId xmlns:a16="http://schemas.microsoft.com/office/drawing/2014/main" id="{4062EF67-5C3F-4EC4-8F20-D065DB7D17D1}"/>
              </a:ext>
            </a:extLst>
          </p:cNvPr>
          <p:cNvSpPr>
            <a:spLocks noGrp="1"/>
          </p:cNvSpPr>
          <p:nvPr>
            <p:ph type="sldNum" sz="quarter" idx="12"/>
          </p:nvPr>
        </p:nvSpPr>
        <p:spPr/>
        <p:txBody>
          <a:bodyPr/>
          <a:lstStyle/>
          <a:p>
            <a:fld id="{D18FBB9A-4F67-A542-B221-CA9FFA5A8790}" type="slidenum">
              <a:rPr lang="id-ID" smtClean="0"/>
              <a:t>11</a:t>
            </a:fld>
            <a:endParaRPr lang="id-ID"/>
          </a:p>
        </p:txBody>
      </p:sp>
      <p:pic>
        <p:nvPicPr>
          <p:cNvPr id="4" name="Picture 3">
            <a:extLst>
              <a:ext uri="{FF2B5EF4-FFF2-40B4-BE49-F238E27FC236}">
                <a16:creationId xmlns:a16="http://schemas.microsoft.com/office/drawing/2014/main" id="{8EDE835B-4527-49BC-A85D-1B06465B3E57}"/>
              </a:ext>
            </a:extLst>
          </p:cNvPr>
          <p:cNvPicPr>
            <a:picLocks noChangeAspect="1"/>
          </p:cNvPicPr>
          <p:nvPr/>
        </p:nvPicPr>
        <p:blipFill>
          <a:blip r:embed="rId3"/>
          <a:stretch>
            <a:fillRect/>
          </a:stretch>
        </p:blipFill>
        <p:spPr>
          <a:xfrm>
            <a:off x="523374" y="1508865"/>
            <a:ext cx="2516191" cy="1287354"/>
          </a:xfrm>
          <a:prstGeom prst="rect">
            <a:avLst/>
          </a:prstGeom>
          <a:ln>
            <a:solidFill>
              <a:schemeClr val="accent1"/>
            </a:solidFill>
          </a:ln>
        </p:spPr>
      </p:pic>
      <p:pic>
        <p:nvPicPr>
          <p:cNvPr id="9" name="Picture 8">
            <a:extLst>
              <a:ext uri="{FF2B5EF4-FFF2-40B4-BE49-F238E27FC236}">
                <a16:creationId xmlns:a16="http://schemas.microsoft.com/office/drawing/2014/main" id="{C58E3C7E-5F3A-4058-BEC1-5D524B2D330A}"/>
              </a:ext>
            </a:extLst>
          </p:cNvPr>
          <p:cNvPicPr>
            <a:picLocks noChangeAspect="1"/>
          </p:cNvPicPr>
          <p:nvPr/>
        </p:nvPicPr>
        <p:blipFill>
          <a:blip r:embed="rId4"/>
          <a:stretch>
            <a:fillRect/>
          </a:stretch>
        </p:blipFill>
        <p:spPr>
          <a:xfrm>
            <a:off x="6906803" y="3130656"/>
            <a:ext cx="4953941" cy="923315"/>
          </a:xfrm>
          <a:prstGeom prst="rect">
            <a:avLst/>
          </a:prstGeom>
        </p:spPr>
      </p:pic>
      <p:pic>
        <p:nvPicPr>
          <p:cNvPr id="12" name="Picture 11">
            <a:extLst>
              <a:ext uri="{FF2B5EF4-FFF2-40B4-BE49-F238E27FC236}">
                <a16:creationId xmlns:a16="http://schemas.microsoft.com/office/drawing/2014/main" id="{01912027-F064-4756-9400-4BAAF75EAC1B}"/>
              </a:ext>
            </a:extLst>
          </p:cNvPr>
          <p:cNvPicPr>
            <a:picLocks noChangeAspect="1"/>
          </p:cNvPicPr>
          <p:nvPr/>
        </p:nvPicPr>
        <p:blipFill>
          <a:blip r:embed="rId5"/>
          <a:stretch>
            <a:fillRect/>
          </a:stretch>
        </p:blipFill>
        <p:spPr>
          <a:xfrm>
            <a:off x="3683293" y="2891646"/>
            <a:ext cx="1521160" cy="1409074"/>
          </a:xfrm>
          <a:prstGeom prst="rect">
            <a:avLst/>
          </a:prstGeom>
          <a:ln>
            <a:solidFill>
              <a:schemeClr val="accent1"/>
            </a:solidFill>
          </a:ln>
        </p:spPr>
      </p:pic>
      <p:pic>
        <p:nvPicPr>
          <p:cNvPr id="17" name="Picture 16">
            <a:extLst>
              <a:ext uri="{FF2B5EF4-FFF2-40B4-BE49-F238E27FC236}">
                <a16:creationId xmlns:a16="http://schemas.microsoft.com/office/drawing/2014/main" id="{956F4F3C-2B16-430F-BCB0-1004CC8F396F}"/>
              </a:ext>
            </a:extLst>
          </p:cNvPr>
          <p:cNvPicPr>
            <a:picLocks noChangeAspect="1"/>
          </p:cNvPicPr>
          <p:nvPr/>
        </p:nvPicPr>
        <p:blipFill>
          <a:blip r:embed="rId6"/>
          <a:stretch>
            <a:fillRect/>
          </a:stretch>
        </p:blipFill>
        <p:spPr>
          <a:xfrm>
            <a:off x="3683293" y="4634386"/>
            <a:ext cx="1521160" cy="1455022"/>
          </a:xfrm>
          <a:prstGeom prst="rect">
            <a:avLst/>
          </a:prstGeom>
          <a:ln>
            <a:solidFill>
              <a:schemeClr val="accent1"/>
            </a:solidFill>
          </a:ln>
        </p:spPr>
      </p:pic>
      <p:sp>
        <p:nvSpPr>
          <p:cNvPr id="19" name="Arrow: Bent 18">
            <a:extLst>
              <a:ext uri="{FF2B5EF4-FFF2-40B4-BE49-F238E27FC236}">
                <a16:creationId xmlns:a16="http://schemas.microsoft.com/office/drawing/2014/main" id="{78C850F5-F6A7-4E85-9520-98A38EE9D8F6}"/>
              </a:ext>
            </a:extLst>
          </p:cNvPr>
          <p:cNvSpPr/>
          <p:nvPr/>
        </p:nvSpPr>
        <p:spPr>
          <a:xfrm flipV="1">
            <a:off x="1394847" y="3226745"/>
            <a:ext cx="1239865" cy="114331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0" name="Arrow: Right 19">
            <a:extLst>
              <a:ext uri="{FF2B5EF4-FFF2-40B4-BE49-F238E27FC236}">
                <a16:creationId xmlns:a16="http://schemas.microsoft.com/office/drawing/2014/main" id="{D6A19E4E-F0E5-4EDC-8663-5C5D3253DC37}"/>
              </a:ext>
            </a:extLst>
          </p:cNvPr>
          <p:cNvSpPr/>
          <p:nvPr/>
        </p:nvSpPr>
        <p:spPr>
          <a:xfrm>
            <a:off x="5749871" y="3428999"/>
            <a:ext cx="960895" cy="358945"/>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Arrow: Right 20">
            <a:extLst>
              <a:ext uri="{FF2B5EF4-FFF2-40B4-BE49-F238E27FC236}">
                <a16:creationId xmlns:a16="http://schemas.microsoft.com/office/drawing/2014/main" id="{5D487DA0-C312-4BD3-923F-381A13ED8ABE}"/>
              </a:ext>
            </a:extLst>
          </p:cNvPr>
          <p:cNvSpPr/>
          <p:nvPr/>
        </p:nvSpPr>
        <p:spPr>
          <a:xfrm>
            <a:off x="5749870" y="4926012"/>
            <a:ext cx="960895" cy="358945"/>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23" name="Picture 22">
            <a:extLst>
              <a:ext uri="{FF2B5EF4-FFF2-40B4-BE49-F238E27FC236}">
                <a16:creationId xmlns:a16="http://schemas.microsoft.com/office/drawing/2014/main" id="{9C1F1624-6D54-4F46-BCC4-7A177AF693A6}"/>
              </a:ext>
            </a:extLst>
          </p:cNvPr>
          <p:cNvPicPr>
            <a:picLocks noChangeAspect="1"/>
          </p:cNvPicPr>
          <p:nvPr/>
        </p:nvPicPr>
        <p:blipFill>
          <a:blip r:embed="rId7"/>
          <a:stretch>
            <a:fillRect/>
          </a:stretch>
        </p:blipFill>
        <p:spPr>
          <a:xfrm>
            <a:off x="6987549" y="4802139"/>
            <a:ext cx="4991661" cy="1064398"/>
          </a:xfrm>
          <a:prstGeom prst="rect">
            <a:avLst/>
          </a:prstGeom>
        </p:spPr>
      </p:pic>
    </p:spTree>
    <p:extLst>
      <p:ext uri="{BB962C8B-B14F-4D97-AF65-F5344CB8AC3E}">
        <p14:creationId xmlns:p14="http://schemas.microsoft.com/office/powerpoint/2010/main" val="3538137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F86B7-EA77-4FAF-94A9-B9F5941EA617}"/>
              </a:ext>
            </a:extLst>
          </p:cNvPr>
          <p:cNvSpPr>
            <a:spLocks noGrp="1"/>
          </p:cNvSpPr>
          <p:nvPr>
            <p:ph type="title"/>
          </p:nvPr>
        </p:nvSpPr>
        <p:spPr>
          <a:xfrm>
            <a:off x="152399" y="457199"/>
            <a:ext cx="10675257" cy="674915"/>
          </a:xfrm>
        </p:spPr>
        <p:txBody>
          <a:bodyPr/>
          <a:lstStyle/>
          <a:p>
            <a:r>
              <a:rPr lang="id-ID" dirty="0"/>
              <a:t>Studi Kasus</a:t>
            </a:r>
            <a:endParaRPr lang="en-ID" dirty="0"/>
          </a:p>
        </p:txBody>
      </p:sp>
      <p:sp>
        <p:nvSpPr>
          <p:cNvPr id="5" name="Date Placeholder 4">
            <a:extLst>
              <a:ext uri="{FF2B5EF4-FFF2-40B4-BE49-F238E27FC236}">
                <a16:creationId xmlns:a16="http://schemas.microsoft.com/office/drawing/2014/main" id="{817D9225-23DA-4148-B4BF-B74845911481}"/>
              </a:ext>
            </a:extLst>
          </p:cNvPr>
          <p:cNvSpPr>
            <a:spLocks noGrp="1"/>
          </p:cNvSpPr>
          <p:nvPr>
            <p:ph type="dt" sz="half" idx="10"/>
          </p:nvPr>
        </p:nvSpPr>
        <p:spPr/>
        <p:txBody>
          <a:bodyPr/>
          <a:lstStyle/>
          <a:p>
            <a:fld id="{9B249586-E676-8A4C-99AA-00687E637330}" type="datetime1">
              <a:rPr lang="id-ID" smtClean="0"/>
              <a:t>10/10/22</a:t>
            </a:fld>
            <a:endParaRPr lang="id-ID"/>
          </a:p>
        </p:txBody>
      </p:sp>
      <p:sp>
        <p:nvSpPr>
          <p:cNvPr id="6" name="Footer Placeholder 5">
            <a:extLst>
              <a:ext uri="{FF2B5EF4-FFF2-40B4-BE49-F238E27FC236}">
                <a16:creationId xmlns:a16="http://schemas.microsoft.com/office/drawing/2014/main" id="{9305C243-3EEB-466E-AF5C-1327808BEAD1}"/>
              </a:ext>
            </a:extLst>
          </p:cNvPr>
          <p:cNvSpPr>
            <a:spLocks noGrp="1"/>
          </p:cNvSpPr>
          <p:nvPr>
            <p:ph type="ftr" sz="quarter" idx="11"/>
          </p:nvPr>
        </p:nvSpPr>
        <p:spPr/>
        <p:txBody>
          <a:bodyPr/>
          <a:lstStyle/>
          <a:p>
            <a:r>
              <a:rPr lang="id-ID"/>
              <a:t>Jurusan Teknologi Informasi - Politeknik Negeri Malang</a:t>
            </a:r>
          </a:p>
        </p:txBody>
      </p:sp>
      <p:sp>
        <p:nvSpPr>
          <p:cNvPr id="7" name="Slide Number Placeholder 6">
            <a:extLst>
              <a:ext uri="{FF2B5EF4-FFF2-40B4-BE49-F238E27FC236}">
                <a16:creationId xmlns:a16="http://schemas.microsoft.com/office/drawing/2014/main" id="{4062EF67-5C3F-4EC4-8F20-D065DB7D17D1}"/>
              </a:ext>
            </a:extLst>
          </p:cNvPr>
          <p:cNvSpPr>
            <a:spLocks noGrp="1"/>
          </p:cNvSpPr>
          <p:nvPr>
            <p:ph type="sldNum" sz="quarter" idx="12"/>
          </p:nvPr>
        </p:nvSpPr>
        <p:spPr/>
        <p:txBody>
          <a:bodyPr/>
          <a:lstStyle/>
          <a:p>
            <a:fld id="{D18FBB9A-4F67-A542-B221-CA9FFA5A8790}" type="slidenum">
              <a:rPr lang="id-ID" smtClean="0"/>
              <a:t>12</a:t>
            </a:fld>
            <a:endParaRPr lang="id-ID"/>
          </a:p>
        </p:txBody>
      </p:sp>
      <p:sp>
        <p:nvSpPr>
          <p:cNvPr id="15" name="TextBox 14">
            <a:extLst>
              <a:ext uri="{FF2B5EF4-FFF2-40B4-BE49-F238E27FC236}">
                <a16:creationId xmlns:a16="http://schemas.microsoft.com/office/drawing/2014/main" id="{F57D6A9A-6465-4467-8E99-14221DC65CCE}"/>
              </a:ext>
            </a:extLst>
          </p:cNvPr>
          <p:cNvSpPr txBox="1"/>
          <p:nvPr/>
        </p:nvSpPr>
        <p:spPr>
          <a:xfrm>
            <a:off x="461074" y="1536300"/>
            <a:ext cx="11317637" cy="4647426"/>
          </a:xfrm>
          <a:prstGeom prst="rect">
            <a:avLst/>
          </a:prstGeom>
          <a:noFill/>
        </p:spPr>
        <p:txBody>
          <a:bodyPr wrap="square">
            <a:spAutoFit/>
          </a:bodyPr>
          <a:lstStyle/>
          <a:p>
            <a:r>
              <a:rPr lang="id-ID" u="sng" dirty="0"/>
              <a:t>Perhatian dan Diskusikan Apakah Argumen  berikut Valid dan atau masuk akal?:</a:t>
            </a:r>
          </a:p>
          <a:p>
            <a:endParaRPr lang="id-ID" dirty="0"/>
          </a:p>
          <a:p>
            <a:pPr algn="just"/>
            <a:r>
              <a:rPr lang="id-ID" sz="2000" dirty="0"/>
              <a:t>Ada seseorang – kita akan memanggilnya Andrea – mewarisi sebuah cincin dengan batu besar di dalamnya yang dia anggap berlian. Terlebih lagi, dia benar dalam keyakinannya, tetapi bukan ahli, dia tidak memiliki cara untuk mengetahui dengan pasti. Seorang teman menawarkan untuk mencari tau nilai harganya. Dia kembali dengan berita mengejutkan dan mengecewakan bahwa cincin itu praktis tidak berharga, dan oleh karena itu batu itu bukan berlian:</a:t>
            </a:r>
          </a:p>
          <a:p>
            <a:pPr algn="just"/>
            <a:endParaRPr lang="id-ID" sz="2000" i="1" dirty="0"/>
          </a:p>
          <a:p>
            <a:pPr algn="just"/>
            <a:r>
              <a:rPr lang="id-ID" sz="2000" i="1" dirty="0"/>
              <a:t>J</a:t>
            </a:r>
            <a:r>
              <a:rPr lang="en-ID" sz="2000" i="1" dirty="0" err="1"/>
              <a:t>ika</a:t>
            </a:r>
            <a:r>
              <a:rPr lang="en-ID" sz="2000" i="1" dirty="0"/>
              <a:t> batu </a:t>
            </a:r>
            <a:r>
              <a:rPr lang="en-ID" sz="2000" i="1" dirty="0" err="1"/>
              <a:t>sebesar</a:t>
            </a:r>
            <a:r>
              <a:rPr lang="en-ID" sz="2000" i="1" dirty="0"/>
              <a:t> </a:t>
            </a:r>
            <a:r>
              <a:rPr lang="en-ID" sz="2000" i="1" dirty="0" err="1"/>
              <a:t>itu</a:t>
            </a:r>
            <a:r>
              <a:rPr lang="en-ID" sz="2000" i="1" dirty="0"/>
              <a:t> </a:t>
            </a:r>
            <a:r>
              <a:rPr lang="en-ID" sz="2000" i="1" dirty="0" err="1"/>
              <a:t>adalah</a:t>
            </a:r>
            <a:r>
              <a:rPr lang="en-ID" sz="2000" i="1" dirty="0"/>
              <a:t> </a:t>
            </a:r>
            <a:r>
              <a:rPr lang="en-ID" sz="2000" i="1" dirty="0" err="1"/>
              <a:t>berlian</a:t>
            </a:r>
            <a:r>
              <a:rPr lang="en-ID" sz="2000" i="1" dirty="0"/>
              <a:t> </a:t>
            </a:r>
            <a:r>
              <a:rPr lang="en-ID" sz="2000" i="1" dirty="0" err="1"/>
              <a:t>asli</a:t>
            </a:r>
            <a:r>
              <a:rPr lang="en-ID" sz="2000" i="1" dirty="0"/>
              <a:t>, </a:t>
            </a:r>
            <a:r>
              <a:rPr lang="en-ID" sz="2000" i="1" dirty="0" err="1"/>
              <a:t>cincin</a:t>
            </a:r>
            <a:r>
              <a:rPr lang="en-ID" sz="2000" i="1" dirty="0"/>
              <a:t> Anda </a:t>
            </a:r>
            <a:r>
              <a:rPr lang="en-ID" sz="2000" i="1" dirty="0" err="1"/>
              <a:t>ini</a:t>
            </a:r>
            <a:r>
              <a:rPr lang="en-ID" sz="2000" i="1" dirty="0"/>
              <a:t> </a:t>
            </a:r>
            <a:r>
              <a:rPr lang="en-ID" sz="2000" i="1" dirty="0" err="1"/>
              <a:t>akan</a:t>
            </a:r>
            <a:r>
              <a:rPr lang="en-ID" sz="2000" i="1" dirty="0"/>
              <a:t> </a:t>
            </a:r>
            <a:r>
              <a:rPr lang="en-ID" sz="2000" i="1" dirty="0" err="1"/>
              <a:t>bernilai</a:t>
            </a:r>
            <a:r>
              <a:rPr lang="en-ID" sz="2000" i="1" dirty="0"/>
              <a:t> </a:t>
            </a:r>
            <a:r>
              <a:rPr lang="en-ID" sz="2000" i="1" dirty="0" err="1"/>
              <a:t>ribuan</a:t>
            </a:r>
            <a:r>
              <a:rPr lang="en-ID" sz="2000" i="1" dirty="0"/>
              <a:t> </a:t>
            </a:r>
            <a:r>
              <a:rPr lang="en-ID" sz="2000" i="1" dirty="0" err="1"/>
              <a:t>dolar</a:t>
            </a:r>
            <a:r>
              <a:rPr lang="en-ID" sz="2000" i="1" dirty="0"/>
              <a:t>. </a:t>
            </a:r>
            <a:r>
              <a:rPr lang="en-ID" sz="2000" i="1" dirty="0" err="1"/>
              <a:t>Sayangnya</a:t>
            </a:r>
            <a:r>
              <a:rPr lang="en-ID" sz="2000" i="1" dirty="0"/>
              <a:t>, </a:t>
            </a:r>
            <a:r>
              <a:rPr lang="en-ID" sz="2000" i="1" dirty="0" err="1"/>
              <a:t>itu</a:t>
            </a:r>
            <a:r>
              <a:rPr lang="en-ID" sz="2000" i="1" dirty="0"/>
              <a:t> </a:t>
            </a:r>
            <a:r>
              <a:rPr lang="en-ID" sz="2000" i="1" dirty="0" err="1"/>
              <a:t>tidak</a:t>
            </a:r>
            <a:r>
              <a:rPr lang="en-ID" sz="2000" i="1" dirty="0"/>
              <a:t> </a:t>
            </a:r>
            <a:r>
              <a:rPr lang="en-ID" sz="2000" i="1" dirty="0" err="1"/>
              <a:t>bernilai</a:t>
            </a:r>
            <a:r>
              <a:rPr lang="en-ID" sz="2000" i="1" dirty="0"/>
              <a:t> $20. </a:t>
            </a:r>
            <a:r>
              <a:rPr lang="en-ID" sz="2000" i="1" dirty="0" err="1"/>
              <a:t>Itu</a:t>
            </a:r>
            <a:r>
              <a:rPr lang="en-ID" sz="2000" i="1" dirty="0"/>
              <a:t> </a:t>
            </a:r>
            <a:r>
              <a:rPr lang="en-ID" sz="2000" i="1" dirty="0" err="1"/>
              <a:t>indah</a:t>
            </a:r>
            <a:r>
              <a:rPr lang="en-ID" sz="2000" i="1" dirty="0"/>
              <a:t>, </a:t>
            </a:r>
            <a:r>
              <a:rPr lang="en-ID" sz="2000" i="1" dirty="0" err="1"/>
              <a:t>tapi</a:t>
            </a:r>
            <a:r>
              <a:rPr lang="en-ID" sz="2000" i="1" dirty="0"/>
              <a:t> </a:t>
            </a:r>
            <a:r>
              <a:rPr lang="en-ID" sz="2000" i="1" dirty="0" err="1"/>
              <a:t>itu</a:t>
            </a:r>
            <a:r>
              <a:rPr lang="en-ID" sz="2000" i="1" dirty="0"/>
              <a:t> </a:t>
            </a:r>
            <a:r>
              <a:rPr lang="en-ID" sz="2000" i="1" dirty="0" err="1"/>
              <a:t>tidak</a:t>
            </a:r>
            <a:r>
              <a:rPr lang="en-ID" sz="2000" i="1" dirty="0"/>
              <a:t> </a:t>
            </a:r>
            <a:r>
              <a:rPr lang="en-ID" sz="2000" i="1" dirty="0" err="1"/>
              <a:t>membuatnya</a:t>
            </a:r>
            <a:r>
              <a:rPr lang="en-ID" sz="2000" i="1" dirty="0"/>
              <a:t> </a:t>
            </a:r>
            <a:r>
              <a:rPr lang="en-ID" sz="2000" i="1" dirty="0" err="1"/>
              <a:t>berharga</a:t>
            </a:r>
            <a:r>
              <a:rPr lang="en-ID" sz="2000" i="1" dirty="0"/>
              <a:t>. Jadi </a:t>
            </a:r>
            <a:r>
              <a:rPr lang="en-ID" sz="2000" i="1" dirty="0" err="1"/>
              <a:t>saya</a:t>
            </a:r>
            <a:r>
              <a:rPr lang="en-ID" sz="2000" i="1" dirty="0"/>
              <a:t> </a:t>
            </a:r>
            <a:r>
              <a:rPr lang="en-ID" sz="2000" i="1" dirty="0" err="1"/>
              <a:t>khawatir</a:t>
            </a:r>
            <a:r>
              <a:rPr lang="en-ID" sz="2000" i="1" dirty="0"/>
              <a:t> batu </a:t>
            </a:r>
            <a:r>
              <a:rPr lang="en-ID" sz="2000" i="1" dirty="0" err="1"/>
              <a:t>itu</a:t>
            </a:r>
            <a:r>
              <a:rPr lang="en-ID" sz="2000" i="1" dirty="0"/>
              <a:t> </a:t>
            </a:r>
            <a:r>
              <a:rPr lang="en-ID" sz="2000" i="1" dirty="0" err="1"/>
              <a:t>bukan</a:t>
            </a:r>
            <a:r>
              <a:rPr lang="en-ID" sz="2000" i="1" dirty="0"/>
              <a:t> </a:t>
            </a:r>
            <a:r>
              <a:rPr lang="en-ID" sz="2000" i="1" dirty="0" err="1"/>
              <a:t>berlian</a:t>
            </a:r>
            <a:r>
              <a:rPr lang="en-ID" sz="2000" i="1" dirty="0"/>
              <a:t>, dan </a:t>
            </a:r>
            <a:r>
              <a:rPr lang="en-ID" sz="2000" i="1" dirty="0" err="1"/>
              <a:t>saya</a:t>
            </a:r>
            <a:r>
              <a:rPr lang="en-ID" sz="2000" i="1" dirty="0"/>
              <a:t> </a:t>
            </a:r>
            <a:r>
              <a:rPr lang="en-ID" sz="2000" i="1" dirty="0" err="1"/>
              <a:t>menyesal</a:t>
            </a:r>
            <a:r>
              <a:rPr lang="en-ID" sz="2000" i="1" dirty="0"/>
              <a:t> </a:t>
            </a:r>
            <a:r>
              <a:rPr lang="en-ID" sz="2000" i="1" dirty="0" err="1"/>
              <a:t>menjadi</a:t>
            </a:r>
            <a:r>
              <a:rPr lang="en-ID" sz="2000" i="1" dirty="0"/>
              <a:t> orang yang </a:t>
            </a:r>
            <a:r>
              <a:rPr lang="en-ID" sz="2000" i="1" dirty="0" err="1"/>
              <a:t>harus</a:t>
            </a:r>
            <a:r>
              <a:rPr lang="en-ID" sz="2000" i="1" dirty="0"/>
              <a:t> </a:t>
            </a:r>
            <a:r>
              <a:rPr lang="en-ID" sz="2000" i="1" dirty="0" err="1"/>
              <a:t>memberi</a:t>
            </a:r>
            <a:r>
              <a:rPr lang="en-ID" sz="2000" i="1" dirty="0"/>
              <a:t> </a:t>
            </a:r>
            <a:r>
              <a:rPr lang="en-ID" sz="2000" i="1" dirty="0" err="1"/>
              <a:t>tahu</a:t>
            </a:r>
            <a:r>
              <a:rPr lang="en-ID" sz="2000" i="1" dirty="0"/>
              <a:t> Anda.</a:t>
            </a:r>
            <a:r>
              <a:rPr lang="id-ID" sz="2000" i="1" dirty="0"/>
              <a:t> </a:t>
            </a:r>
          </a:p>
          <a:p>
            <a:pPr algn="just"/>
            <a:endParaRPr lang="id-ID" sz="2000" i="1" dirty="0"/>
          </a:p>
          <a:p>
            <a:pPr algn="just"/>
            <a:r>
              <a:rPr lang="en-ID" sz="2000" dirty="0" err="1"/>
              <a:t>Dia</a:t>
            </a:r>
            <a:r>
              <a:rPr lang="en-ID" sz="2000" dirty="0"/>
              <a:t> </a:t>
            </a:r>
            <a:r>
              <a:rPr lang="en-ID" sz="2000" dirty="0" err="1"/>
              <a:t>secara</a:t>
            </a:r>
            <a:r>
              <a:rPr lang="en-ID" sz="2000" dirty="0"/>
              <a:t> </a:t>
            </a:r>
            <a:r>
              <a:rPr lang="en-ID" sz="2000" dirty="0" err="1"/>
              <a:t>sukarela</a:t>
            </a:r>
            <a:r>
              <a:rPr lang="en-ID" sz="2000" dirty="0"/>
              <a:t> </a:t>
            </a:r>
            <a:r>
              <a:rPr lang="en-ID" sz="2000" dirty="0" err="1"/>
              <a:t>membelinya</a:t>
            </a:r>
            <a:r>
              <a:rPr lang="en-ID" sz="2000" dirty="0"/>
              <a:t> </a:t>
            </a:r>
            <a:r>
              <a:rPr lang="en-ID" sz="2000" dirty="0" err="1"/>
              <a:t>darinya</a:t>
            </a:r>
            <a:r>
              <a:rPr lang="en-ID" sz="2000" dirty="0"/>
              <a:t> </a:t>
            </a:r>
            <a:r>
              <a:rPr lang="en-ID" sz="2000" dirty="0" err="1"/>
              <a:t>untuk</a:t>
            </a:r>
            <a:r>
              <a:rPr lang="en-ID" sz="2000" dirty="0"/>
              <a:t> </a:t>
            </a:r>
            <a:r>
              <a:rPr lang="en-ID" sz="2000" dirty="0" err="1"/>
              <a:t>putrinya</a:t>
            </a:r>
            <a:r>
              <a:rPr lang="en-ID" sz="2000" dirty="0"/>
              <a:t> </a:t>
            </a:r>
            <a:r>
              <a:rPr lang="en-ID" sz="2000" dirty="0" err="1"/>
              <a:t>seharga</a:t>
            </a:r>
            <a:r>
              <a:rPr lang="en-ID" sz="2000" dirty="0"/>
              <a:t> $ 50, </a:t>
            </a:r>
            <a:r>
              <a:rPr lang="id-ID" sz="2000" dirty="0"/>
              <a:t>dimana</a:t>
            </a:r>
            <a:r>
              <a:rPr lang="en-ID" sz="2000" dirty="0"/>
              <a:t> </a:t>
            </a:r>
            <a:r>
              <a:rPr lang="en-ID" sz="2000" dirty="0" err="1"/>
              <a:t>tampak</a:t>
            </a:r>
            <a:r>
              <a:rPr lang="en-ID" sz="2000" dirty="0"/>
              <a:t> </a:t>
            </a:r>
            <a:r>
              <a:rPr lang="en-ID" sz="2000" dirty="0" err="1"/>
              <a:t>seperti</a:t>
            </a:r>
            <a:r>
              <a:rPr lang="en-ID" sz="2000" dirty="0"/>
              <a:t> </a:t>
            </a:r>
            <a:r>
              <a:rPr lang="en-ID" sz="2000" dirty="0" err="1"/>
              <a:t>tawaran</a:t>
            </a:r>
            <a:r>
              <a:rPr lang="en-ID" sz="2000" dirty="0"/>
              <a:t> yang </a:t>
            </a:r>
            <a:r>
              <a:rPr lang="en-ID" sz="2000" dirty="0" err="1"/>
              <a:t>murah</a:t>
            </a:r>
            <a:r>
              <a:rPr lang="en-ID" sz="2000" dirty="0"/>
              <a:t> </a:t>
            </a:r>
            <a:r>
              <a:rPr lang="en-ID" sz="2000" dirty="0" err="1"/>
              <a:t>hati</a:t>
            </a:r>
            <a:r>
              <a:rPr lang="en-ID" sz="2000" dirty="0"/>
              <a:t>. Setelah </a:t>
            </a:r>
            <a:r>
              <a:rPr lang="en-ID" sz="2000" dirty="0" err="1"/>
              <a:t>menerima</a:t>
            </a:r>
            <a:r>
              <a:rPr lang="en-ID" sz="2000" dirty="0"/>
              <a:t> </a:t>
            </a:r>
            <a:r>
              <a:rPr lang="en-ID" sz="2000" dirty="0" err="1"/>
              <a:t>argumennya</a:t>
            </a:r>
            <a:r>
              <a:rPr lang="en-ID" sz="2000" dirty="0"/>
              <a:t>, dan </a:t>
            </a:r>
            <a:r>
              <a:rPr lang="en-ID" sz="2000" dirty="0" err="1"/>
              <a:t>kesimpulannya</a:t>
            </a:r>
            <a:r>
              <a:rPr lang="en-ID" sz="2000" dirty="0"/>
              <a:t>, </a:t>
            </a:r>
            <a:r>
              <a:rPr lang="id-ID" sz="2000" dirty="0"/>
              <a:t>Andrea</a:t>
            </a:r>
            <a:r>
              <a:rPr lang="en-ID" sz="2000" dirty="0"/>
              <a:t> </a:t>
            </a:r>
            <a:r>
              <a:rPr lang="en-ID" sz="2000" dirty="0" err="1"/>
              <a:t>menerima</a:t>
            </a:r>
            <a:r>
              <a:rPr lang="en-ID" sz="2000" dirty="0"/>
              <a:t> </a:t>
            </a:r>
            <a:r>
              <a:rPr lang="en-ID" sz="2000" dirty="0" err="1"/>
              <a:t>tawaran</a:t>
            </a:r>
            <a:r>
              <a:rPr lang="en-ID" sz="2000" dirty="0"/>
              <a:t> </a:t>
            </a:r>
            <a:r>
              <a:rPr lang="en-ID" sz="2000" dirty="0" err="1"/>
              <a:t>itu</a:t>
            </a:r>
            <a:r>
              <a:rPr lang="en-ID" sz="2000" dirty="0"/>
              <a:t> juga, dan </a:t>
            </a:r>
            <a:r>
              <a:rPr lang="en-ID" sz="2000" dirty="0" err="1"/>
              <a:t>menjual</a:t>
            </a:r>
            <a:r>
              <a:rPr lang="en-ID" sz="2000" dirty="0"/>
              <a:t> </a:t>
            </a:r>
            <a:r>
              <a:rPr lang="en-ID" sz="2000" dirty="0" err="1"/>
              <a:t>cincin</a:t>
            </a:r>
            <a:r>
              <a:rPr lang="en-ID" sz="2000" dirty="0"/>
              <a:t> </a:t>
            </a:r>
            <a:r>
              <a:rPr lang="en-ID" sz="2000" dirty="0" err="1"/>
              <a:t>itu</a:t>
            </a:r>
            <a:r>
              <a:rPr lang="en-ID" sz="2000" dirty="0"/>
              <a:t> </a:t>
            </a:r>
            <a:r>
              <a:rPr lang="en-ID" sz="2000" dirty="0" err="1"/>
              <a:t>padanya</a:t>
            </a:r>
            <a:r>
              <a:rPr lang="en-ID" sz="2000" dirty="0"/>
              <a:t>.</a:t>
            </a:r>
          </a:p>
        </p:txBody>
      </p:sp>
    </p:spTree>
    <p:extLst>
      <p:ext uri="{BB962C8B-B14F-4D97-AF65-F5344CB8AC3E}">
        <p14:creationId xmlns:p14="http://schemas.microsoft.com/office/powerpoint/2010/main" val="1890727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17D9225-23DA-4148-B4BF-B74845911481}"/>
              </a:ext>
            </a:extLst>
          </p:cNvPr>
          <p:cNvSpPr>
            <a:spLocks noGrp="1"/>
          </p:cNvSpPr>
          <p:nvPr>
            <p:ph type="dt" sz="half" idx="10"/>
          </p:nvPr>
        </p:nvSpPr>
        <p:spPr/>
        <p:txBody>
          <a:bodyPr/>
          <a:lstStyle/>
          <a:p>
            <a:fld id="{9B249586-E676-8A4C-99AA-00687E637330}" type="datetime1">
              <a:rPr lang="id-ID" smtClean="0"/>
              <a:t>10/10/22</a:t>
            </a:fld>
            <a:endParaRPr lang="id-ID"/>
          </a:p>
        </p:txBody>
      </p:sp>
      <p:sp>
        <p:nvSpPr>
          <p:cNvPr id="6" name="Footer Placeholder 5">
            <a:extLst>
              <a:ext uri="{FF2B5EF4-FFF2-40B4-BE49-F238E27FC236}">
                <a16:creationId xmlns:a16="http://schemas.microsoft.com/office/drawing/2014/main" id="{9305C243-3EEB-466E-AF5C-1327808BEAD1}"/>
              </a:ext>
            </a:extLst>
          </p:cNvPr>
          <p:cNvSpPr>
            <a:spLocks noGrp="1"/>
          </p:cNvSpPr>
          <p:nvPr>
            <p:ph type="ftr" sz="quarter" idx="11"/>
          </p:nvPr>
        </p:nvSpPr>
        <p:spPr/>
        <p:txBody>
          <a:bodyPr/>
          <a:lstStyle/>
          <a:p>
            <a:r>
              <a:rPr lang="id-ID"/>
              <a:t>Jurusan Teknologi Informasi - Politeknik Negeri Malang</a:t>
            </a:r>
          </a:p>
        </p:txBody>
      </p:sp>
      <p:sp>
        <p:nvSpPr>
          <p:cNvPr id="7" name="Slide Number Placeholder 6">
            <a:extLst>
              <a:ext uri="{FF2B5EF4-FFF2-40B4-BE49-F238E27FC236}">
                <a16:creationId xmlns:a16="http://schemas.microsoft.com/office/drawing/2014/main" id="{4062EF67-5C3F-4EC4-8F20-D065DB7D17D1}"/>
              </a:ext>
            </a:extLst>
          </p:cNvPr>
          <p:cNvSpPr>
            <a:spLocks noGrp="1"/>
          </p:cNvSpPr>
          <p:nvPr>
            <p:ph type="sldNum" sz="quarter" idx="12"/>
          </p:nvPr>
        </p:nvSpPr>
        <p:spPr/>
        <p:txBody>
          <a:bodyPr/>
          <a:lstStyle/>
          <a:p>
            <a:fld id="{D18FBB9A-4F67-A542-B221-CA9FFA5A8790}" type="slidenum">
              <a:rPr lang="id-ID" smtClean="0"/>
              <a:t>13</a:t>
            </a:fld>
            <a:endParaRPr lang="id-ID"/>
          </a:p>
        </p:txBody>
      </p:sp>
      <p:sp>
        <p:nvSpPr>
          <p:cNvPr id="15" name="TextBox 14">
            <a:extLst>
              <a:ext uri="{FF2B5EF4-FFF2-40B4-BE49-F238E27FC236}">
                <a16:creationId xmlns:a16="http://schemas.microsoft.com/office/drawing/2014/main" id="{F57D6A9A-6465-4467-8E99-14221DC65CCE}"/>
              </a:ext>
            </a:extLst>
          </p:cNvPr>
          <p:cNvSpPr txBox="1"/>
          <p:nvPr/>
        </p:nvSpPr>
        <p:spPr>
          <a:xfrm>
            <a:off x="321589" y="575405"/>
            <a:ext cx="11317637" cy="5355312"/>
          </a:xfrm>
          <a:prstGeom prst="rect">
            <a:avLst/>
          </a:prstGeom>
          <a:noFill/>
        </p:spPr>
        <p:txBody>
          <a:bodyPr wrap="square">
            <a:spAutoFit/>
          </a:bodyPr>
          <a:lstStyle/>
          <a:p>
            <a:r>
              <a:rPr lang="id-ID" u="sng" dirty="0"/>
              <a:t>Pembahasan</a:t>
            </a:r>
          </a:p>
          <a:p>
            <a:endParaRPr lang="id-ID" dirty="0"/>
          </a:p>
          <a:p>
            <a:r>
              <a:rPr lang="id-ID" dirty="0"/>
              <a:t>Argumen itu tidak masuk akal, tetapi valid. Jangan salah tentang ini. Apa yang membuatnya valid adalah, jika premis-premisnya benar, bisa dipastikan untuk kebenaran kesimpulan yang diambil. Karena berlian asli yang besar tidak akan memiliki nilai yang sangat rendah, dan cincin ini, menurut teman itu, praktis tidak memiliki nilai. Jika klaim kedua sama benarnya dengan yang pertama, maka batu itu tidak mungkin berlian. Tentu kita tahu, dari cerita itu, bahwa kesimpulannya salah. Tapi itu tidak membuat argumen tidak valid.</a:t>
            </a:r>
          </a:p>
          <a:p>
            <a:endParaRPr lang="id-ID" dirty="0"/>
          </a:p>
          <a:p>
            <a:r>
              <a:rPr lang="id-ID" dirty="0"/>
              <a:t>Jika      (d) batu itu adalah berlian,</a:t>
            </a:r>
          </a:p>
          <a:p>
            <a:r>
              <a:rPr lang="id-ID" dirty="0"/>
              <a:t>maka   (v) cincin itu akan berharga.</a:t>
            </a:r>
          </a:p>
          <a:p>
            <a:r>
              <a:rPr lang="id-ID" dirty="0"/>
              <a:t>        </a:t>
            </a:r>
          </a:p>
          <a:p>
            <a:r>
              <a:rPr lang="id-ID" dirty="0"/>
              <a:t>             Cincin itu tidak berharga (Not-v).Batu itu bukan berlian (Not-d).</a:t>
            </a:r>
          </a:p>
          <a:p>
            <a:endParaRPr lang="id-ID" dirty="0"/>
          </a:p>
          <a:p>
            <a:r>
              <a:rPr lang="id-ID" dirty="0"/>
              <a:t>Tidak ada argumen yang dapat dianggap masuk akal jika didasarkan pada kebohongan, seperti hal ini. Tetapi jika kita memberikan evaluasi kritis terhadap suatu argumen, kita harus dapat mengatakan mengapa argumen itu tidak masuk akal; dan akan salah untuk mengatakan bahwa ini tidak valid. Contoh ini menunjukkan bahwa penalaran yang valid dapat disalahgunakan dan dieksploitasi untuk tujuan persuasif. Andrea dibujuk, secara tidak jujur, untuk berpisah dengan kepemilikan yang berharga untuk sebagian kecil dari nilainya. Validitas atau sebaliknya dari suatu argumen juga penting jika kita tidak mengetahui kebenaran atau kesalahan dari premis</a:t>
            </a:r>
          </a:p>
        </p:txBody>
      </p:sp>
    </p:spTree>
    <p:extLst>
      <p:ext uri="{BB962C8B-B14F-4D97-AF65-F5344CB8AC3E}">
        <p14:creationId xmlns:p14="http://schemas.microsoft.com/office/powerpoint/2010/main" val="1622483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C1D89-8C21-453E-8742-474A569802FA}"/>
              </a:ext>
            </a:extLst>
          </p:cNvPr>
          <p:cNvSpPr>
            <a:spLocks noGrp="1"/>
          </p:cNvSpPr>
          <p:nvPr>
            <p:ph type="title"/>
          </p:nvPr>
        </p:nvSpPr>
        <p:spPr>
          <a:xfrm>
            <a:off x="152400" y="447684"/>
            <a:ext cx="11049000" cy="687930"/>
          </a:xfrm>
        </p:spPr>
        <p:txBody>
          <a:bodyPr anchor="ctr">
            <a:normAutofit/>
          </a:bodyPr>
          <a:lstStyle/>
          <a:p>
            <a:r>
              <a:rPr lang="id-ID" sz="3200" dirty="0">
                <a:solidFill>
                  <a:schemeClr val="accent2">
                    <a:lumMod val="75000"/>
                  </a:schemeClr>
                </a:solidFill>
              </a:rPr>
              <a:t>Penalaran Non Deduktif</a:t>
            </a:r>
            <a:endParaRPr lang="en-ID" sz="3200" dirty="0">
              <a:solidFill>
                <a:schemeClr val="accent2">
                  <a:lumMod val="75000"/>
                </a:schemeClr>
              </a:solidFill>
            </a:endParaRPr>
          </a:p>
        </p:txBody>
      </p:sp>
      <p:sp>
        <p:nvSpPr>
          <p:cNvPr id="3" name="Content Placeholder 2">
            <a:extLst>
              <a:ext uri="{FF2B5EF4-FFF2-40B4-BE49-F238E27FC236}">
                <a16:creationId xmlns:a16="http://schemas.microsoft.com/office/drawing/2014/main" id="{943E5CBF-27C8-4EF2-A321-E9FA3801D1FD}"/>
              </a:ext>
            </a:extLst>
          </p:cNvPr>
          <p:cNvSpPr>
            <a:spLocks noGrp="1"/>
          </p:cNvSpPr>
          <p:nvPr>
            <p:ph sz="half" idx="1"/>
          </p:nvPr>
        </p:nvSpPr>
        <p:spPr>
          <a:xfrm>
            <a:off x="152399" y="1536808"/>
            <a:ext cx="12039601" cy="4647015"/>
          </a:xfrm>
        </p:spPr>
        <p:txBody>
          <a:bodyPr>
            <a:normAutofit fontScale="92500" lnSpcReduction="10000"/>
          </a:bodyPr>
          <a:lstStyle/>
          <a:p>
            <a:pPr marL="0" indent="0">
              <a:lnSpc>
                <a:spcPct val="150000"/>
              </a:lnSpc>
              <a:buNone/>
            </a:pPr>
            <a:r>
              <a:rPr lang="id-ID" sz="1800" dirty="0"/>
              <a:t>T</a:t>
            </a:r>
            <a:r>
              <a:rPr lang="en-ID" sz="1800" dirty="0" err="1"/>
              <a:t>iga</a:t>
            </a:r>
            <a:r>
              <a:rPr lang="en-ID" sz="1800" dirty="0"/>
              <a:t> </a:t>
            </a:r>
            <a:r>
              <a:rPr lang="en-ID" sz="1800" dirty="0" err="1"/>
              <a:t>bentuk</a:t>
            </a:r>
            <a:r>
              <a:rPr lang="en-ID" sz="1800" dirty="0"/>
              <a:t> </a:t>
            </a:r>
            <a:r>
              <a:rPr lang="en-ID" sz="1800" dirty="0" err="1"/>
              <a:t>argumen</a:t>
            </a:r>
            <a:r>
              <a:rPr lang="en-ID" sz="1800" dirty="0"/>
              <a:t> non-</a:t>
            </a:r>
            <a:r>
              <a:rPr lang="en-ID" sz="1800" dirty="0" err="1"/>
              <a:t>deduktif</a:t>
            </a:r>
            <a:r>
              <a:rPr lang="en-ID" sz="1800" dirty="0"/>
              <a:t> yang </a:t>
            </a:r>
            <a:r>
              <a:rPr lang="en-ID" sz="1800" dirty="0" err="1"/>
              <a:t>sering</a:t>
            </a:r>
            <a:r>
              <a:rPr lang="en-ID" sz="1800" dirty="0"/>
              <a:t> </a:t>
            </a:r>
            <a:r>
              <a:rPr lang="en-ID" sz="1800" dirty="0" err="1"/>
              <a:t>digunakan</a:t>
            </a:r>
            <a:r>
              <a:rPr lang="en-ID" sz="1800" dirty="0"/>
              <a:t>:</a:t>
            </a:r>
          </a:p>
          <a:p>
            <a:pPr marL="620713" indent="0">
              <a:lnSpc>
                <a:spcPct val="150000"/>
              </a:lnSpc>
              <a:buNone/>
            </a:pPr>
            <a:r>
              <a:rPr lang="en-ID" sz="1800" dirty="0"/>
              <a:t>• </a:t>
            </a:r>
            <a:r>
              <a:rPr lang="id-ID" sz="1800" dirty="0"/>
              <a:t>I</a:t>
            </a:r>
            <a:r>
              <a:rPr lang="en-ID" sz="1800" dirty="0" err="1"/>
              <a:t>nduksi</a:t>
            </a:r>
            <a:r>
              <a:rPr lang="id-ID" sz="1800" dirty="0"/>
              <a:t> – berdasarkan pengalaman  atau percobaan berulang dengan hasil yang sama</a:t>
            </a:r>
            <a:endParaRPr lang="en-ID" sz="1800" dirty="0"/>
          </a:p>
          <a:p>
            <a:pPr marL="620713" indent="0">
              <a:lnSpc>
                <a:spcPct val="150000"/>
              </a:lnSpc>
              <a:buNone/>
            </a:pPr>
            <a:r>
              <a:rPr lang="en-ID" sz="1800" dirty="0"/>
              <a:t>• </a:t>
            </a:r>
            <a:r>
              <a:rPr lang="id-ID" sz="1800" dirty="0"/>
              <a:t>A</a:t>
            </a:r>
            <a:r>
              <a:rPr lang="en-ID" sz="1800" dirty="0" err="1"/>
              <a:t>rgumen</a:t>
            </a:r>
            <a:r>
              <a:rPr lang="en-ID" sz="1800" dirty="0"/>
              <a:t> </a:t>
            </a:r>
            <a:r>
              <a:rPr lang="en-ID" sz="1800" dirty="0" err="1"/>
              <a:t>untuk</a:t>
            </a:r>
            <a:r>
              <a:rPr lang="en-ID" sz="1800" dirty="0"/>
              <a:t> </a:t>
            </a:r>
            <a:r>
              <a:rPr lang="en-ID" sz="1800" dirty="0" err="1"/>
              <a:t>penjelasan</a:t>
            </a:r>
            <a:r>
              <a:rPr lang="en-ID" sz="1800" dirty="0"/>
              <a:t> </a:t>
            </a:r>
            <a:r>
              <a:rPr lang="en-ID" sz="1800" dirty="0" err="1"/>
              <a:t>terbaik</a:t>
            </a:r>
            <a:r>
              <a:rPr lang="id-ID" sz="1800" dirty="0"/>
              <a:t> (</a:t>
            </a:r>
            <a:r>
              <a:rPr lang="id-ID" sz="1800" i="1" dirty="0"/>
              <a:t>Argument to the Best Explanation – ABE</a:t>
            </a:r>
            <a:r>
              <a:rPr lang="id-ID" sz="1800" dirty="0"/>
              <a:t>). </a:t>
            </a:r>
          </a:p>
          <a:p>
            <a:pPr marL="806450" indent="0">
              <a:lnSpc>
                <a:spcPct val="150000"/>
              </a:lnSpc>
              <a:buNone/>
            </a:pPr>
            <a:r>
              <a:rPr lang="id-ID" sz="1800" dirty="0"/>
              <a:t>ABE adalah metode penalaran yang kuat dan akrab. Hal itu membawa risiko tinggi untuk melompat ke kesimpulan. ABE mendukung hipotesis; tetapi tidak menetapkan fakta. Jadi, kita harus mencari bukti pendukung tambahan. ABE saja tidak cukup untuk membuat inferensi aman</a:t>
            </a:r>
            <a:endParaRPr lang="en-ID" sz="1800" dirty="0"/>
          </a:p>
          <a:p>
            <a:pPr marL="620713" indent="0">
              <a:lnSpc>
                <a:spcPct val="150000"/>
              </a:lnSpc>
              <a:buNone/>
            </a:pPr>
            <a:r>
              <a:rPr lang="en-ID" sz="1800" dirty="0"/>
              <a:t>• </a:t>
            </a:r>
            <a:r>
              <a:rPr lang="id-ID" sz="1800" dirty="0"/>
              <a:t>A</a:t>
            </a:r>
            <a:r>
              <a:rPr lang="en-ID" sz="1800" dirty="0" err="1"/>
              <a:t>rgumen</a:t>
            </a:r>
            <a:r>
              <a:rPr lang="en-ID" sz="1800" dirty="0"/>
              <a:t> </a:t>
            </a:r>
            <a:r>
              <a:rPr lang="en-ID" sz="1800" dirty="0" err="1"/>
              <a:t>dari</a:t>
            </a:r>
            <a:r>
              <a:rPr lang="en-ID" sz="1800" dirty="0"/>
              <a:t> </a:t>
            </a:r>
            <a:r>
              <a:rPr lang="en-ID" sz="1800" dirty="0" err="1"/>
              <a:t>analogi</a:t>
            </a:r>
            <a:r>
              <a:rPr lang="id-ID" sz="1800" dirty="0"/>
              <a:t> (</a:t>
            </a:r>
            <a:r>
              <a:rPr lang="id-ID" sz="1800" i="1" dirty="0"/>
              <a:t>Argument from analogy - AFA</a:t>
            </a:r>
            <a:r>
              <a:rPr lang="id-ID" sz="1800" dirty="0"/>
              <a:t>). </a:t>
            </a:r>
          </a:p>
          <a:p>
            <a:pPr marL="806450" indent="0">
              <a:lnSpc>
                <a:spcPct val="150000"/>
              </a:lnSpc>
              <a:buNone/>
            </a:pPr>
            <a:r>
              <a:rPr lang="id-ID" sz="1800" dirty="0"/>
              <a:t>Analogi adalah perbandingan, kesamaan yang diamati. </a:t>
            </a:r>
          </a:p>
          <a:p>
            <a:pPr marL="0" indent="0">
              <a:lnSpc>
                <a:spcPct val="150000"/>
              </a:lnSpc>
              <a:buNone/>
            </a:pPr>
            <a:r>
              <a:rPr lang="en-ID" sz="1800" dirty="0" err="1"/>
              <a:t>Merupakan</a:t>
            </a:r>
            <a:r>
              <a:rPr lang="en-ID" sz="1800" dirty="0"/>
              <a:t> </a:t>
            </a:r>
            <a:r>
              <a:rPr lang="en-ID" sz="1800" dirty="0" err="1"/>
              <a:t>keterampilan</a:t>
            </a:r>
            <a:r>
              <a:rPr lang="en-ID" sz="1800" dirty="0"/>
              <a:t> </a:t>
            </a:r>
            <a:r>
              <a:rPr lang="en-ID" sz="1800" dirty="0" err="1"/>
              <a:t>analitis</a:t>
            </a:r>
            <a:r>
              <a:rPr lang="en-ID" sz="1800" dirty="0"/>
              <a:t> yang </a:t>
            </a:r>
            <a:r>
              <a:rPr lang="en-ID" sz="1800" dirty="0" err="1"/>
              <a:t>penting</a:t>
            </a:r>
            <a:r>
              <a:rPr lang="en-ID" sz="1800" dirty="0"/>
              <a:t> </a:t>
            </a:r>
            <a:r>
              <a:rPr lang="en-ID" sz="1800" dirty="0" err="1"/>
              <a:t>untuk</a:t>
            </a:r>
            <a:r>
              <a:rPr lang="en-ID" sz="1800" dirty="0"/>
              <a:t> </a:t>
            </a:r>
            <a:r>
              <a:rPr lang="en-ID" sz="1800" dirty="0" err="1"/>
              <a:t>dapat</a:t>
            </a:r>
            <a:r>
              <a:rPr lang="en-ID" sz="1800" dirty="0"/>
              <a:t> </a:t>
            </a:r>
            <a:r>
              <a:rPr lang="en-ID" sz="1800" dirty="0" err="1"/>
              <a:t>mengenali</a:t>
            </a:r>
            <a:r>
              <a:rPr lang="en-ID" sz="1800" dirty="0"/>
              <a:t> </a:t>
            </a:r>
            <a:r>
              <a:rPr lang="en-ID" sz="1800" dirty="0" err="1"/>
              <a:t>bentuk-bentuk</a:t>
            </a:r>
            <a:r>
              <a:rPr lang="en-ID" sz="1800" dirty="0"/>
              <a:t> </a:t>
            </a:r>
            <a:r>
              <a:rPr lang="en-ID" sz="1800" dirty="0" err="1"/>
              <a:t>ini</a:t>
            </a:r>
            <a:r>
              <a:rPr lang="en-ID" sz="1800" dirty="0"/>
              <a:t> dan </a:t>
            </a:r>
            <a:r>
              <a:rPr lang="en-ID" sz="1800" dirty="0" err="1"/>
              <a:t>mengevaluasinya</a:t>
            </a:r>
            <a:r>
              <a:rPr lang="en-ID" sz="1800" dirty="0"/>
              <a:t> </a:t>
            </a:r>
            <a:r>
              <a:rPr lang="en-ID" sz="1800" dirty="0" err="1"/>
              <a:t>dengan</a:t>
            </a:r>
            <a:r>
              <a:rPr lang="en-ID" sz="1800" dirty="0"/>
              <a:t> </a:t>
            </a:r>
            <a:r>
              <a:rPr lang="en-ID" sz="1800" dirty="0" err="1"/>
              <a:t>tepat</a:t>
            </a:r>
            <a:r>
              <a:rPr lang="en-ID" sz="1800" dirty="0"/>
              <a:t>.</a:t>
            </a:r>
          </a:p>
        </p:txBody>
      </p:sp>
      <p:sp>
        <p:nvSpPr>
          <p:cNvPr id="4" name="Date Placeholder 3">
            <a:extLst>
              <a:ext uri="{FF2B5EF4-FFF2-40B4-BE49-F238E27FC236}">
                <a16:creationId xmlns:a16="http://schemas.microsoft.com/office/drawing/2014/main" id="{BA7DF702-3555-4A26-A4C1-3DAE4CE06344}"/>
              </a:ext>
            </a:extLst>
          </p:cNvPr>
          <p:cNvSpPr>
            <a:spLocks noGrp="1"/>
          </p:cNvSpPr>
          <p:nvPr>
            <p:ph type="dt" sz="half" idx="10"/>
          </p:nvPr>
        </p:nvSpPr>
        <p:spPr>
          <a:xfrm>
            <a:off x="152400" y="6415371"/>
            <a:ext cx="2743200" cy="365125"/>
          </a:xfrm>
        </p:spPr>
        <p:txBody>
          <a:bodyPr anchor="ctr">
            <a:normAutofit/>
          </a:bodyPr>
          <a:lstStyle/>
          <a:p>
            <a:pPr>
              <a:spcAft>
                <a:spcPts val="600"/>
              </a:spcAft>
            </a:pPr>
            <a:fld id="{C7A7F508-5C32-E740-8A39-3308AB007706}" type="datetime1">
              <a:rPr lang="id-ID" smtClean="0"/>
              <a:pPr>
                <a:spcAft>
                  <a:spcPts val="600"/>
                </a:spcAft>
              </a:pPr>
              <a:t>10/10/22</a:t>
            </a:fld>
            <a:endParaRPr lang="id-ID"/>
          </a:p>
        </p:txBody>
      </p:sp>
      <p:sp>
        <p:nvSpPr>
          <p:cNvPr id="5" name="Footer Placeholder 4">
            <a:extLst>
              <a:ext uri="{FF2B5EF4-FFF2-40B4-BE49-F238E27FC236}">
                <a16:creationId xmlns:a16="http://schemas.microsoft.com/office/drawing/2014/main" id="{CCD1DA52-9573-43B0-8B22-D133325D5382}"/>
              </a:ext>
            </a:extLst>
          </p:cNvPr>
          <p:cNvSpPr>
            <a:spLocks noGrp="1"/>
          </p:cNvSpPr>
          <p:nvPr>
            <p:ph type="ftr" sz="quarter" idx="11"/>
          </p:nvPr>
        </p:nvSpPr>
        <p:spPr>
          <a:xfrm>
            <a:off x="2895600" y="6422287"/>
            <a:ext cx="6400800" cy="365125"/>
          </a:xfrm>
        </p:spPr>
        <p:txBody>
          <a:bodyPr anchor="ctr">
            <a:normAutofit/>
          </a:bodyPr>
          <a:lstStyle/>
          <a:p>
            <a:pPr>
              <a:spcAft>
                <a:spcPts val="600"/>
              </a:spcAft>
            </a:pPr>
            <a:r>
              <a:rPr lang="id-ID"/>
              <a:t>Jurusan Teknologi Informasi - Politeknik Negeri Malang</a:t>
            </a:r>
          </a:p>
        </p:txBody>
      </p:sp>
      <p:sp>
        <p:nvSpPr>
          <p:cNvPr id="6" name="Slide Number Placeholder 5">
            <a:extLst>
              <a:ext uri="{FF2B5EF4-FFF2-40B4-BE49-F238E27FC236}">
                <a16:creationId xmlns:a16="http://schemas.microsoft.com/office/drawing/2014/main" id="{5A18A3BC-0B7E-4044-A2FE-8F7ABCCAA458}"/>
              </a:ext>
            </a:extLst>
          </p:cNvPr>
          <p:cNvSpPr>
            <a:spLocks noGrp="1"/>
          </p:cNvSpPr>
          <p:nvPr>
            <p:ph type="sldNum" sz="quarter" idx="12"/>
          </p:nvPr>
        </p:nvSpPr>
        <p:spPr>
          <a:xfrm>
            <a:off x="9296400" y="6415372"/>
            <a:ext cx="2743200" cy="365125"/>
          </a:xfrm>
        </p:spPr>
        <p:txBody>
          <a:bodyPr anchor="ctr">
            <a:normAutofit/>
          </a:bodyPr>
          <a:lstStyle/>
          <a:p>
            <a:pPr>
              <a:spcAft>
                <a:spcPts val="600"/>
              </a:spcAft>
            </a:pPr>
            <a:fld id="{D18FBB9A-4F67-A542-B221-CA9FFA5A8790}" type="slidenum">
              <a:rPr lang="id-ID" smtClean="0"/>
              <a:pPr>
                <a:spcAft>
                  <a:spcPts val="600"/>
                </a:spcAft>
              </a:pPr>
              <a:t>14</a:t>
            </a:fld>
            <a:endParaRPr lang="id-ID"/>
          </a:p>
        </p:txBody>
      </p:sp>
    </p:spTree>
    <p:extLst>
      <p:ext uri="{BB962C8B-B14F-4D97-AF65-F5344CB8AC3E}">
        <p14:creationId xmlns:p14="http://schemas.microsoft.com/office/powerpoint/2010/main" val="2700669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C1D89-8C21-453E-8742-474A569802FA}"/>
              </a:ext>
            </a:extLst>
          </p:cNvPr>
          <p:cNvSpPr>
            <a:spLocks noGrp="1"/>
          </p:cNvSpPr>
          <p:nvPr>
            <p:ph type="title"/>
          </p:nvPr>
        </p:nvSpPr>
        <p:spPr>
          <a:xfrm>
            <a:off x="152400" y="447684"/>
            <a:ext cx="11049000" cy="687930"/>
          </a:xfrm>
        </p:spPr>
        <p:txBody>
          <a:bodyPr anchor="ctr">
            <a:normAutofit/>
          </a:bodyPr>
          <a:lstStyle/>
          <a:p>
            <a:r>
              <a:rPr lang="id-ID" dirty="0">
                <a:solidFill>
                  <a:schemeClr val="accent1"/>
                </a:solidFill>
              </a:rPr>
              <a:t>Studi Kasus</a:t>
            </a:r>
            <a:endParaRPr lang="en-ID" sz="3200" dirty="0">
              <a:solidFill>
                <a:schemeClr val="accent1"/>
              </a:solidFill>
            </a:endParaRPr>
          </a:p>
        </p:txBody>
      </p:sp>
      <p:sp>
        <p:nvSpPr>
          <p:cNvPr id="3" name="Content Placeholder 2">
            <a:extLst>
              <a:ext uri="{FF2B5EF4-FFF2-40B4-BE49-F238E27FC236}">
                <a16:creationId xmlns:a16="http://schemas.microsoft.com/office/drawing/2014/main" id="{943E5CBF-27C8-4EF2-A321-E9FA3801D1FD}"/>
              </a:ext>
            </a:extLst>
          </p:cNvPr>
          <p:cNvSpPr>
            <a:spLocks noGrp="1"/>
          </p:cNvSpPr>
          <p:nvPr>
            <p:ph sz="half" idx="1"/>
          </p:nvPr>
        </p:nvSpPr>
        <p:spPr>
          <a:xfrm>
            <a:off x="152399" y="1536808"/>
            <a:ext cx="11719303" cy="4647015"/>
          </a:xfrm>
        </p:spPr>
        <p:txBody>
          <a:bodyPr>
            <a:normAutofit/>
          </a:bodyPr>
          <a:lstStyle/>
          <a:p>
            <a:pPr marL="0" indent="0" algn="just">
              <a:lnSpc>
                <a:spcPct val="150000"/>
              </a:lnSpc>
              <a:buNone/>
            </a:pPr>
            <a:r>
              <a:rPr lang="id-ID" sz="1800" dirty="0"/>
              <a:t>Clive adalah pendaki bukit yang berpengalaman. Selama 25 tahun ia menghabiskan sebagian besar waktu senggangnya dengan backpacking di alam liar, hidup dari tanah, tidur di tempat terbuka dan menemukan jalannya, kadang-kadang di daerah yang belum dipetakan. Dia menolak untuk menggunakan sat nav (navigasi). Kepemilikannya yang paling berharga adalah kompas, yang katanya telah menyelamatkan hidupnya dalam banyak kesempatan, terutama dalam cuaca buruk dan jarak pandang yang buruk. Hanya sekali, di bukit di Skotlandia dalam awan tebal, dia tersesat secara berbahaya, tidak mengetahui bahwa batu di tempat-tempat tertentu mengandung mineral yang dapat menarik jarum kompas dan mengganggu pembacaan. Ketika awan terangkat, dia menyadari bahwa dia telah menyimpang jauh dari jalurnya. </a:t>
            </a:r>
          </a:p>
          <a:p>
            <a:pPr marL="0" indent="0" algn="just">
              <a:lnSpc>
                <a:spcPct val="150000"/>
              </a:lnSpc>
              <a:buNone/>
            </a:pPr>
            <a:endParaRPr lang="id-ID" sz="1800" dirty="0"/>
          </a:p>
          <a:p>
            <a:pPr marL="0" indent="0" algn="just">
              <a:lnSpc>
                <a:spcPct val="150000"/>
              </a:lnSpc>
              <a:buNone/>
            </a:pPr>
            <a:r>
              <a:rPr lang="id-ID" sz="1800" dirty="0"/>
              <a:t>Apa yang tersirat dari anekdot di atas tentang penalaran induktif?</a:t>
            </a:r>
            <a:endParaRPr lang="en-ID" sz="1800" dirty="0"/>
          </a:p>
        </p:txBody>
      </p:sp>
      <p:sp>
        <p:nvSpPr>
          <p:cNvPr id="4" name="Date Placeholder 3">
            <a:extLst>
              <a:ext uri="{FF2B5EF4-FFF2-40B4-BE49-F238E27FC236}">
                <a16:creationId xmlns:a16="http://schemas.microsoft.com/office/drawing/2014/main" id="{BA7DF702-3555-4A26-A4C1-3DAE4CE06344}"/>
              </a:ext>
            </a:extLst>
          </p:cNvPr>
          <p:cNvSpPr>
            <a:spLocks noGrp="1"/>
          </p:cNvSpPr>
          <p:nvPr>
            <p:ph type="dt" sz="half" idx="10"/>
          </p:nvPr>
        </p:nvSpPr>
        <p:spPr>
          <a:xfrm>
            <a:off x="152400" y="6415371"/>
            <a:ext cx="2743200" cy="365125"/>
          </a:xfrm>
        </p:spPr>
        <p:txBody>
          <a:bodyPr anchor="ctr">
            <a:normAutofit/>
          </a:bodyPr>
          <a:lstStyle/>
          <a:p>
            <a:pPr>
              <a:spcAft>
                <a:spcPts val="600"/>
              </a:spcAft>
            </a:pPr>
            <a:fld id="{C7A7F508-5C32-E740-8A39-3308AB007706}" type="datetime1">
              <a:rPr lang="id-ID" smtClean="0"/>
              <a:pPr>
                <a:spcAft>
                  <a:spcPts val="600"/>
                </a:spcAft>
              </a:pPr>
              <a:t>10/10/22</a:t>
            </a:fld>
            <a:endParaRPr lang="id-ID"/>
          </a:p>
        </p:txBody>
      </p:sp>
      <p:sp>
        <p:nvSpPr>
          <p:cNvPr id="5" name="Footer Placeholder 4">
            <a:extLst>
              <a:ext uri="{FF2B5EF4-FFF2-40B4-BE49-F238E27FC236}">
                <a16:creationId xmlns:a16="http://schemas.microsoft.com/office/drawing/2014/main" id="{CCD1DA52-9573-43B0-8B22-D133325D5382}"/>
              </a:ext>
            </a:extLst>
          </p:cNvPr>
          <p:cNvSpPr>
            <a:spLocks noGrp="1"/>
          </p:cNvSpPr>
          <p:nvPr>
            <p:ph type="ftr" sz="quarter" idx="11"/>
          </p:nvPr>
        </p:nvSpPr>
        <p:spPr>
          <a:xfrm>
            <a:off x="2895600" y="6422287"/>
            <a:ext cx="6400800" cy="365125"/>
          </a:xfrm>
        </p:spPr>
        <p:txBody>
          <a:bodyPr anchor="ctr">
            <a:normAutofit/>
          </a:bodyPr>
          <a:lstStyle/>
          <a:p>
            <a:pPr>
              <a:spcAft>
                <a:spcPts val="600"/>
              </a:spcAft>
            </a:pPr>
            <a:r>
              <a:rPr lang="id-ID"/>
              <a:t>Jurusan Teknologi Informasi - Politeknik Negeri Malang</a:t>
            </a:r>
          </a:p>
        </p:txBody>
      </p:sp>
      <p:sp>
        <p:nvSpPr>
          <p:cNvPr id="6" name="Slide Number Placeholder 5">
            <a:extLst>
              <a:ext uri="{FF2B5EF4-FFF2-40B4-BE49-F238E27FC236}">
                <a16:creationId xmlns:a16="http://schemas.microsoft.com/office/drawing/2014/main" id="{5A18A3BC-0B7E-4044-A2FE-8F7ABCCAA458}"/>
              </a:ext>
            </a:extLst>
          </p:cNvPr>
          <p:cNvSpPr>
            <a:spLocks noGrp="1"/>
          </p:cNvSpPr>
          <p:nvPr>
            <p:ph type="sldNum" sz="quarter" idx="12"/>
          </p:nvPr>
        </p:nvSpPr>
        <p:spPr>
          <a:xfrm>
            <a:off x="9296400" y="6415372"/>
            <a:ext cx="2743200" cy="365125"/>
          </a:xfrm>
        </p:spPr>
        <p:txBody>
          <a:bodyPr anchor="ctr">
            <a:normAutofit/>
          </a:bodyPr>
          <a:lstStyle/>
          <a:p>
            <a:pPr>
              <a:spcAft>
                <a:spcPts val="600"/>
              </a:spcAft>
            </a:pPr>
            <a:fld id="{D18FBB9A-4F67-A542-B221-CA9FFA5A8790}" type="slidenum">
              <a:rPr lang="id-ID" smtClean="0"/>
              <a:pPr>
                <a:spcAft>
                  <a:spcPts val="600"/>
                </a:spcAft>
              </a:pPr>
              <a:t>15</a:t>
            </a:fld>
            <a:endParaRPr lang="id-ID"/>
          </a:p>
        </p:txBody>
      </p:sp>
    </p:spTree>
    <p:extLst>
      <p:ext uri="{BB962C8B-B14F-4D97-AF65-F5344CB8AC3E}">
        <p14:creationId xmlns:p14="http://schemas.microsoft.com/office/powerpoint/2010/main" val="1827542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C1D89-8C21-453E-8742-474A569802FA}"/>
              </a:ext>
            </a:extLst>
          </p:cNvPr>
          <p:cNvSpPr>
            <a:spLocks noGrp="1"/>
          </p:cNvSpPr>
          <p:nvPr>
            <p:ph type="title"/>
          </p:nvPr>
        </p:nvSpPr>
        <p:spPr>
          <a:xfrm>
            <a:off x="152400" y="447684"/>
            <a:ext cx="11049000" cy="687930"/>
          </a:xfrm>
        </p:spPr>
        <p:txBody>
          <a:bodyPr anchor="ctr">
            <a:normAutofit/>
          </a:bodyPr>
          <a:lstStyle/>
          <a:p>
            <a:r>
              <a:rPr lang="id-ID" dirty="0">
                <a:solidFill>
                  <a:schemeClr val="accent1"/>
                </a:solidFill>
              </a:rPr>
              <a:t>Pembahasan</a:t>
            </a:r>
            <a:endParaRPr lang="en-ID" sz="3200" dirty="0">
              <a:solidFill>
                <a:schemeClr val="accent1"/>
              </a:solidFill>
            </a:endParaRPr>
          </a:p>
        </p:txBody>
      </p:sp>
      <p:sp>
        <p:nvSpPr>
          <p:cNvPr id="3" name="Content Placeholder 2">
            <a:extLst>
              <a:ext uri="{FF2B5EF4-FFF2-40B4-BE49-F238E27FC236}">
                <a16:creationId xmlns:a16="http://schemas.microsoft.com/office/drawing/2014/main" id="{943E5CBF-27C8-4EF2-A321-E9FA3801D1FD}"/>
              </a:ext>
            </a:extLst>
          </p:cNvPr>
          <p:cNvSpPr>
            <a:spLocks noGrp="1"/>
          </p:cNvSpPr>
          <p:nvPr>
            <p:ph sz="half" idx="1"/>
          </p:nvPr>
        </p:nvSpPr>
        <p:spPr>
          <a:xfrm>
            <a:off x="152399" y="1536808"/>
            <a:ext cx="11719303" cy="2663233"/>
          </a:xfrm>
        </p:spPr>
        <p:txBody>
          <a:bodyPr>
            <a:normAutofit/>
          </a:bodyPr>
          <a:lstStyle/>
          <a:p>
            <a:pPr marL="0" indent="0" algn="just">
              <a:lnSpc>
                <a:spcPct val="150000"/>
              </a:lnSpc>
              <a:buNone/>
            </a:pPr>
            <a:r>
              <a:rPr lang="id-ID" sz="1800" dirty="0"/>
              <a:t>Clive mengandalkan kompas untuk mengarahkannya dalam visibilitas yang buruk, karena dalam pengalamannya yang panjang, itu tidak mengecewakannya. Namun, dia tidak mengetahui fakta bahwa di beberapa tempat kompas tidak berfungsi dengan cara yang biasa. Oleh karena itu, pengalaman masa lalu bukanlah alasan yang cukup untuk menyimpulkan bahwa kompas akan selalu berperilaku dapat diprediksi – seperti yang ditemukan Clive.</a:t>
            </a:r>
            <a:endParaRPr lang="en-ID" sz="1800" dirty="0"/>
          </a:p>
        </p:txBody>
      </p:sp>
      <p:sp>
        <p:nvSpPr>
          <p:cNvPr id="4" name="Date Placeholder 3">
            <a:extLst>
              <a:ext uri="{FF2B5EF4-FFF2-40B4-BE49-F238E27FC236}">
                <a16:creationId xmlns:a16="http://schemas.microsoft.com/office/drawing/2014/main" id="{BA7DF702-3555-4A26-A4C1-3DAE4CE06344}"/>
              </a:ext>
            </a:extLst>
          </p:cNvPr>
          <p:cNvSpPr>
            <a:spLocks noGrp="1"/>
          </p:cNvSpPr>
          <p:nvPr>
            <p:ph type="dt" sz="half" idx="10"/>
          </p:nvPr>
        </p:nvSpPr>
        <p:spPr>
          <a:xfrm>
            <a:off x="152400" y="6415371"/>
            <a:ext cx="2743200" cy="365125"/>
          </a:xfrm>
        </p:spPr>
        <p:txBody>
          <a:bodyPr anchor="ctr">
            <a:normAutofit/>
          </a:bodyPr>
          <a:lstStyle/>
          <a:p>
            <a:pPr>
              <a:spcAft>
                <a:spcPts val="600"/>
              </a:spcAft>
            </a:pPr>
            <a:fld id="{C7A7F508-5C32-E740-8A39-3308AB007706}" type="datetime1">
              <a:rPr lang="id-ID" smtClean="0"/>
              <a:pPr>
                <a:spcAft>
                  <a:spcPts val="600"/>
                </a:spcAft>
              </a:pPr>
              <a:t>10/10/22</a:t>
            </a:fld>
            <a:endParaRPr lang="id-ID"/>
          </a:p>
        </p:txBody>
      </p:sp>
      <p:sp>
        <p:nvSpPr>
          <p:cNvPr id="5" name="Footer Placeholder 4">
            <a:extLst>
              <a:ext uri="{FF2B5EF4-FFF2-40B4-BE49-F238E27FC236}">
                <a16:creationId xmlns:a16="http://schemas.microsoft.com/office/drawing/2014/main" id="{CCD1DA52-9573-43B0-8B22-D133325D5382}"/>
              </a:ext>
            </a:extLst>
          </p:cNvPr>
          <p:cNvSpPr>
            <a:spLocks noGrp="1"/>
          </p:cNvSpPr>
          <p:nvPr>
            <p:ph type="ftr" sz="quarter" idx="11"/>
          </p:nvPr>
        </p:nvSpPr>
        <p:spPr>
          <a:xfrm>
            <a:off x="2895600" y="6422287"/>
            <a:ext cx="6400800" cy="365125"/>
          </a:xfrm>
        </p:spPr>
        <p:txBody>
          <a:bodyPr anchor="ctr">
            <a:normAutofit/>
          </a:bodyPr>
          <a:lstStyle/>
          <a:p>
            <a:pPr>
              <a:spcAft>
                <a:spcPts val="600"/>
              </a:spcAft>
            </a:pPr>
            <a:r>
              <a:rPr lang="id-ID"/>
              <a:t>Jurusan Teknologi Informasi - Politeknik Negeri Malang</a:t>
            </a:r>
          </a:p>
        </p:txBody>
      </p:sp>
      <p:sp>
        <p:nvSpPr>
          <p:cNvPr id="6" name="Slide Number Placeholder 5">
            <a:extLst>
              <a:ext uri="{FF2B5EF4-FFF2-40B4-BE49-F238E27FC236}">
                <a16:creationId xmlns:a16="http://schemas.microsoft.com/office/drawing/2014/main" id="{5A18A3BC-0B7E-4044-A2FE-8F7ABCCAA458}"/>
              </a:ext>
            </a:extLst>
          </p:cNvPr>
          <p:cNvSpPr>
            <a:spLocks noGrp="1"/>
          </p:cNvSpPr>
          <p:nvPr>
            <p:ph type="sldNum" sz="quarter" idx="12"/>
          </p:nvPr>
        </p:nvSpPr>
        <p:spPr>
          <a:xfrm>
            <a:off x="9296400" y="6415372"/>
            <a:ext cx="2743200" cy="365125"/>
          </a:xfrm>
        </p:spPr>
        <p:txBody>
          <a:bodyPr anchor="ctr">
            <a:normAutofit/>
          </a:bodyPr>
          <a:lstStyle/>
          <a:p>
            <a:pPr>
              <a:spcAft>
                <a:spcPts val="600"/>
              </a:spcAft>
            </a:pPr>
            <a:fld id="{D18FBB9A-4F67-A542-B221-CA9FFA5A8790}" type="slidenum">
              <a:rPr lang="id-ID" smtClean="0"/>
              <a:pPr>
                <a:spcAft>
                  <a:spcPts val="600"/>
                </a:spcAft>
              </a:pPr>
              <a:t>16</a:t>
            </a:fld>
            <a:endParaRPr lang="id-ID"/>
          </a:p>
        </p:txBody>
      </p:sp>
    </p:spTree>
    <p:extLst>
      <p:ext uri="{BB962C8B-B14F-4D97-AF65-F5344CB8AC3E}">
        <p14:creationId xmlns:p14="http://schemas.microsoft.com/office/powerpoint/2010/main" val="1370136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84F684A-D559-431F-ACF4-D293CB8B891B}"/>
              </a:ext>
            </a:extLst>
          </p:cNvPr>
          <p:cNvSpPr>
            <a:spLocks noGrp="1"/>
          </p:cNvSpPr>
          <p:nvPr>
            <p:ph type="title"/>
          </p:nvPr>
        </p:nvSpPr>
        <p:spPr>
          <a:xfrm>
            <a:off x="152400" y="457200"/>
            <a:ext cx="7147302" cy="968644"/>
          </a:xfrm>
        </p:spPr>
        <p:txBody>
          <a:bodyPr anchor="b">
            <a:normAutofit/>
          </a:bodyPr>
          <a:lstStyle/>
          <a:p>
            <a:r>
              <a:rPr lang="id-ID" dirty="0">
                <a:solidFill>
                  <a:schemeClr val="accent2">
                    <a:lumMod val="75000"/>
                  </a:schemeClr>
                </a:solidFill>
              </a:rPr>
              <a:t>Penalaran Dengan Statistik</a:t>
            </a:r>
            <a:endParaRPr lang="en-ID" dirty="0">
              <a:solidFill>
                <a:schemeClr val="accent2">
                  <a:lumMod val="75000"/>
                </a:schemeClr>
              </a:solidFill>
            </a:endParaRPr>
          </a:p>
        </p:txBody>
      </p:sp>
      <p:sp>
        <p:nvSpPr>
          <p:cNvPr id="9" name="Content Placeholder 8">
            <a:extLst>
              <a:ext uri="{FF2B5EF4-FFF2-40B4-BE49-F238E27FC236}">
                <a16:creationId xmlns:a16="http://schemas.microsoft.com/office/drawing/2014/main" id="{EAC16118-6779-471C-BE64-DDF983871D5E}"/>
              </a:ext>
            </a:extLst>
          </p:cNvPr>
          <p:cNvSpPr>
            <a:spLocks noGrp="1"/>
          </p:cNvSpPr>
          <p:nvPr>
            <p:ph type="body" sz="half" idx="2"/>
          </p:nvPr>
        </p:nvSpPr>
        <p:spPr>
          <a:xfrm>
            <a:off x="152400" y="2057399"/>
            <a:ext cx="11548820" cy="4185745"/>
          </a:xfrm>
        </p:spPr>
        <p:txBody>
          <a:bodyPr>
            <a:normAutofit fontScale="92500"/>
          </a:bodyPr>
          <a:lstStyle/>
          <a:p>
            <a:pPr marL="285750" indent="-285750">
              <a:lnSpc>
                <a:spcPct val="150000"/>
              </a:lnSpc>
              <a:buFont typeface="Arial" panose="020B0604020202020204" pitchFamily="34" charset="0"/>
              <a:buChar char="•"/>
            </a:pPr>
            <a:r>
              <a:rPr lang="en-ID" sz="1800" dirty="0"/>
              <a:t>Data </a:t>
            </a:r>
            <a:r>
              <a:rPr lang="en-ID" sz="1800" dirty="0" err="1"/>
              <a:t>statistik</a:t>
            </a:r>
            <a:r>
              <a:rPr lang="en-ID" sz="1800" dirty="0"/>
              <a:t> </a:t>
            </a:r>
            <a:r>
              <a:rPr lang="en-ID" sz="1800" dirty="0" err="1"/>
              <a:t>adalah</a:t>
            </a:r>
            <a:r>
              <a:rPr lang="en-ID" sz="1800" dirty="0"/>
              <a:t> </a:t>
            </a:r>
            <a:r>
              <a:rPr lang="en-ID" sz="1800" dirty="0" err="1"/>
              <a:t>bentuk</a:t>
            </a:r>
            <a:r>
              <a:rPr lang="en-ID" sz="1800" dirty="0"/>
              <a:t> </a:t>
            </a:r>
            <a:r>
              <a:rPr lang="en-ID" sz="1800" dirty="0" err="1"/>
              <a:t>bukti</a:t>
            </a:r>
            <a:r>
              <a:rPr lang="en-ID" sz="1800" dirty="0"/>
              <a:t> yang </a:t>
            </a:r>
            <a:r>
              <a:rPr lang="en-ID" sz="1800" dirty="0" err="1"/>
              <a:t>dapat</a:t>
            </a:r>
            <a:r>
              <a:rPr lang="en-ID" sz="1800" dirty="0"/>
              <a:t> </a:t>
            </a:r>
            <a:r>
              <a:rPr lang="en-ID" sz="1800" dirty="0" err="1"/>
              <a:t>digunakan</a:t>
            </a:r>
            <a:r>
              <a:rPr lang="en-ID" sz="1800" dirty="0"/>
              <a:t> </a:t>
            </a:r>
            <a:r>
              <a:rPr lang="en-ID" sz="1800" dirty="0" err="1"/>
              <a:t>untuk</a:t>
            </a:r>
            <a:r>
              <a:rPr lang="en-ID" sz="1800" dirty="0"/>
              <a:t> </a:t>
            </a:r>
            <a:r>
              <a:rPr lang="en-ID" sz="1800" dirty="0" err="1"/>
              <a:t>mendukung</a:t>
            </a:r>
            <a:r>
              <a:rPr lang="en-ID" sz="1800" dirty="0"/>
              <a:t> </a:t>
            </a:r>
            <a:r>
              <a:rPr lang="en-ID" sz="1800" dirty="0" err="1"/>
              <a:t>klaim</a:t>
            </a:r>
            <a:r>
              <a:rPr lang="en-ID" sz="1800" dirty="0"/>
              <a:t> dan </a:t>
            </a:r>
            <a:r>
              <a:rPr lang="en-ID" sz="1800" dirty="0" err="1"/>
              <a:t>mendukung</a:t>
            </a:r>
            <a:r>
              <a:rPr lang="en-ID" sz="1800" dirty="0"/>
              <a:t> </a:t>
            </a:r>
            <a:r>
              <a:rPr lang="en-ID" sz="1800" dirty="0" err="1"/>
              <a:t>argumen</a:t>
            </a:r>
            <a:r>
              <a:rPr lang="en-ID" sz="1800" dirty="0"/>
              <a:t>.</a:t>
            </a:r>
          </a:p>
          <a:p>
            <a:pPr marL="285750" indent="-285750">
              <a:lnSpc>
                <a:spcPct val="150000"/>
              </a:lnSpc>
              <a:buFont typeface="Arial" panose="020B0604020202020204" pitchFamily="34" charset="0"/>
              <a:buChar char="•"/>
            </a:pPr>
            <a:r>
              <a:rPr lang="en-ID" sz="1800" dirty="0"/>
              <a:t>Ada </a:t>
            </a:r>
            <a:r>
              <a:rPr lang="en-ID" sz="1800" dirty="0" err="1"/>
              <a:t>perbedaan</a:t>
            </a:r>
            <a:r>
              <a:rPr lang="en-ID" sz="1800" dirty="0"/>
              <a:t> </a:t>
            </a:r>
            <a:r>
              <a:rPr lang="en-ID" sz="1800" dirty="0" err="1"/>
              <a:t>antara</a:t>
            </a:r>
            <a:r>
              <a:rPr lang="en-ID" sz="1800" dirty="0"/>
              <a:t> data </a:t>
            </a:r>
            <a:r>
              <a:rPr lang="en-ID" sz="1800" dirty="0" err="1"/>
              <a:t>mentah</a:t>
            </a:r>
            <a:r>
              <a:rPr lang="en-ID" sz="1800" dirty="0"/>
              <a:t>, yang </a:t>
            </a:r>
            <a:r>
              <a:rPr lang="en-ID" sz="1800" dirty="0" err="1"/>
              <a:t>netral</a:t>
            </a:r>
            <a:r>
              <a:rPr lang="en-ID" sz="1800" dirty="0"/>
              <a:t>, dan data yang </a:t>
            </a:r>
            <a:r>
              <a:rPr lang="en-ID" sz="1800" dirty="0" err="1"/>
              <a:t>telah</a:t>
            </a:r>
            <a:r>
              <a:rPr lang="en-ID" sz="1800" dirty="0"/>
              <a:t> </a:t>
            </a:r>
            <a:r>
              <a:rPr lang="en-ID" sz="1800" dirty="0" err="1"/>
              <a:t>diproses</a:t>
            </a:r>
            <a:r>
              <a:rPr lang="en-ID" sz="1800" dirty="0"/>
              <a:t> </a:t>
            </a:r>
            <a:r>
              <a:rPr lang="en-ID" sz="1800" dirty="0" err="1"/>
              <a:t>untuk</a:t>
            </a:r>
            <a:r>
              <a:rPr lang="en-ID" sz="1800" dirty="0"/>
              <a:t> </a:t>
            </a:r>
            <a:r>
              <a:rPr lang="en-ID" sz="1800" dirty="0" err="1"/>
              <a:t>tujuan</a:t>
            </a:r>
            <a:r>
              <a:rPr lang="en-ID" sz="1800" dirty="0"/>
              <a:t> </a:t>
            </a:r>
            <a:r>
              <a:rPr lang="en-ID" sz="1800" dirty="0" err="1"/>
              <a:t>tertentu</a:t>
            </a:r>
            <a:r>
              <a:rPr lang="en-ID" sz="1800" dirty="0"/>
              <a:t>.</a:t>
            </a:r>
          </a:p>
          <a:p>
            <a:pPr marL="285750" indent="-285750">
              <a:lnSpc>
                <a:spcPct val="150000"/>
              </a:lnSpc>
              <a:buFont typeface="Arial" panose="020B0604020202020204" pitchFamily="34" charset="0"/>
              <a:buChar char="•"/>
            </a:pPr>
            <a:r>
              <a:rPr lang="en-ID" sz="1800" dirty="0" err="1"/>
              <a:t>Memilih</a:t>
            </a:r>
            <a:r>
              <a:rPr lang="en-ID" sz="1800" dirty="0"/>
              <a:t> data </a:t>
            </a:r>
            <a:r>
              <a:rPr lang="en-ID" sz="1800" dirty="0" err="1"/>
              <a:t>statistik</a:t>
            </a:r>
            <a:r>
              <a:rPr lang="en-ID" sz="1800" dirty="0"/>
              <a:t> </a:t>
            </a:r>
            <a:r>
              <a:rPr lang="en-ID" sz="1800" dirty="0" err="1"/>
              <a:t>mungkin</a:t>
            </a:r>
            <a:r>
              <a:rPr lang="en-ID" sz="1800" dirty="0"/>
              <a:t> </a:t>
            </a:r>
            <a:r>
              <a:rPr lang="en-ID" sz="1800" dirty="0" err="1"/>
              <a:t>mencerminkan</a:t>
            </a:r>
            <a:r>
              <a:rPr lang="en-ID" sz="1800" dirty="0"/>
              <a:t> bias.</a:t>
            </a:r>
          </a:p>
          <a:p>
            <a:pPr marL="285750" indent="-285750">
              <a:lnSpc>
                <a:spcPct val="150000"/>
              </a:lnSpc>
              <a:buFont typeface="Arial" panose="020B0604020202020204" pitchFamily="34" charset="0"/>
              <a:buChar char="•"/>
            </a:pPr>
            <a:r>
              <a:rPr lang="en-ID" sz="1800" dirty="0" err="1"/>
              <a:t>Penilaian</a:t>
            </a:r>
            <a:r>
              <a:rPr lang="en-ID" sz="1800" dirty="0"/>
              <a:t> </a:t>
            </a:r>
            <a:r>
              <a:rPr lang="en-ID" sz="1800" dirty="0" err="1"/>
              <a:t>kritis</a:t>
            </a:r>
            <a:r>
              <a:rPr lang="en-ID" sz="1800" dirty="0"/>
              <a:t> </a:t>
            </a:r>
            <a:r>
              <a:rPr lang="en-ID" sz="1800" dirty="0" err="1"/>
              <a:t>statistik</a:t>
            </a:r>
            <a:r>
              <a:rPr lang="en-ID" sz="1800" dirty="0"/>
              <a:t> </a:t>
            </a:r>
            <a:r>
              <a:rPr lang="en-ID" sz="1800" dirty="0" err="1"/>
              <a:t>melibatkan</a:t>
            </a:r>
            <a:r>
              <a:rPr lang="en-ID" sz="1800" dirty="0"/>
              <a:t> </a:t>
            </a:r>
            <a:r>
              <a:rPr lang="en-ID" sz="1800" dirty="0" err="1"/>
              <a:t>mencari</a:t>
            </a:r>
            <a:r>
              <a:rPr lang="en-ID" sz="1800" dirty="0"/>
              <a:t> </a:t>
            </a:r>
            <a:r>
              <a:rPr lang="en-ID" sz="1800" dirty="0" err="1"/>
              <a:t>cara</a:t>
            </a:r>
            <a:r>
              <a:rPr lang="en-ID" sz="1800" dirty="0"/>
              <a:t> di mana </a:t>
            </a:r>
            <a:r>
              <a:rPr lang="en-ID" sz="1800" dirty="0" err="1"/>
              <a:t>presentasi</a:t>
            </a:r>
            <a:r>
              <a:rPr lang="en-ID" sz="1800" dirty="0"/>
              <a:t> </a:t>
            </a:r>
            <a:r>
              <a:rPr lang="en-ID" sz="1800" dirty="0" err="1"/>
              <a:t>dapat</a:t>
            </a:r>
            <a:r>
              <a:rPr lang="en-ID" sz="1800" dirty="0"/>
              <a:t> </a:t>
            </a:r>
            <a:r>
              <a:rPr lang="en-ID" sz="1800" dirty="0" err="1"/>
              <a:t>menyesatkan</a:t>
            </a:r>
            <a:r>
              <a:rPr lang="en-ID" sz="1800" dirty="0"/>
              <a:t>, </a:t>
            </a:r>
            <a:r>
              <a:rPr lang="en-ID" sz="1800" dirty="0" err="1"/>
              <a:t>dengan</a:t>
            </a:r>
            <a:r>
              <a:rPr lang="en-ID" sz="1800" dirty="0"/>
              <a:t> </a:t>
            </a:r>
            <a:r>
              <a:rPr lang="en-ID" sz="1800" dirty="0" err="1"/>
              <a:t>melebih-lebihkan</a:t>
            </a:r>
            <a:r>
              <a:rPr lang="en-ID" sz="1800" dirty="0"/>
              <a:t>, </a:t>
            </a:r>
            <a:r>
              <a:rPr lang="en-ID" sz="1800" dirty="0" err="1"/>
              <a:t>menyederhanakan</a:t>
            </a:r>
            <a:r>
              <a:rPr lang="en-ID" sz="1800" dirty="0"/>
              <a:t>, </a:t>
            </a:r>
            <a:r>
              <a:rPr lang="en-ID" sz="1800" dirty="0" err="1"/>
              <a:t>mengambil</a:t>
            </a:r>
            <a:r>
              <a:rPr lang="en-ID" sz="1800" dirty="0"/>
              <a:t> </a:t>
            </a:r>
            <a:r>
              <a:rPr lang="en-ID" sz="1800" dirty="0" err="1"/>
              <a:t>sampel</a:t>
            </a:r>
            <a:r>
              <a:rPr lang="en-ID" sz="1800" dirty="0"/>
              <a:t> </a:t>
            </a:r>
            <a:r>
              <a:rPr lang="en-ID" sz="1800" dirty="0" err="1"/>
              <a:t>secara</a:t>
            </a:r>
            <a:r>
              <a:rPr lang="en-ID" sz="1800" dirty="0"/>
              <a:t> </a:t>
            </a:r>
            <a:r>
              <a:rPr lang="en-ID" sz="1800" dirty="0" err="1"/>
              <a:t>selektif</a:t>
            </a:r>
            <a:r>
              <a:rPr lang="en-ID" sz="1800" dirty="0"/>
              <a:t>, </a:t>
            </a:r>
            <a:r>
              <a:rPr lang="en-ID" sz="1800" dirty="0" err="1"/>
              <a:t>dll</a:t>
            </a:r>
            <a:r>
              <a:rPr lang="en-ID" sz="1800" dirty="0"/>
              <a:t>. Kita </a:t>
            </a:r>
            <a:r>
              <a:rPr lang="en-ID" sz="1800" dirty="0" err="1"/>
              <a:t>harus</a:t>
            </a:r>
            <a:r>
              <a:rPr lang="en-ID" sz="1800" dirty="0"/>
              <a:t> </a:t>
            </a:r>
            <a:r>
              <a:rPr lang="en-ID" sz="1800" dirty="0" err="1"/>
              <a:t>berhati-hati</a:t>
            </a:r>
            <a:r>
              <a:rPr lang="en-ID" sz="1800" dirty="0"/>
              <a:t> </a:t>
            </a:r>
            <a:r>
              <a:rPr lang="en-ID" sz="1800" dirty="0" err="1"/>
              <a:t>untuk</a:t>
            </a:r>
            <a:r>
              <a:rPr lang="en-ID" sz="1800" dirty="0"/>
              <a:t> </a:t>
            </a:r>
            <a:r>
              <a:rPr lang="en-ID" sz="1800" dirty="0" err="1"/>
              <a:t>tidak</a:t>
            </a:r>
            <a:r>
              <a:rPr lang="en-ID" sz="1800" dirty="0"/>
              <a:t> '</a:t>
            </a:r>
            <a:r>
              <a:rPr lang="en-ID" sz="1800" dirty="0" err="1"/>
              <a:t>terperangkap</a:t>
            </a:r>
            <a:r>
              <a:rPr lang="en-ID" sz="1800" dirty="0"/>
              <a:t>' oleh</a:t>
            </a:r>
            <a:r>
              <a:rPr lang="id-ID" sz="1800" dirty="0"/>
              <a:t> </a:t>
            </a:r>
            <a:r>
              <a:rPr lang="en-ID" sz="1800" dirty="0" err="1"/>
              <a:t>bukti</a:t>
            </a:r>
            <a:r>
              <a:rPr lang="en-ID" sz="1800" dirty="0"/>
              <a:t> yang </a:t>
            </a:r>
            <a:r>
              <a:rPr lang="en-ID" sz="1800" dirty="0" err="1"/>
              <a:t>mengesankan</a:t>
            </a:r>
            <a:r>
              <a:rPr lang="en-ID" sz="1800" dirty="0"/>
              <a:t>.</a:t>
            </a:r>
          </a:p>
          <a:p>
            <a:pPr marL="285750" indent="-285750">
              <a:lnSpc>
                <a:spcPct val="150000"/>
              </a:lnSpc>
              <a:buFont typeface="Arial" panose="020B0604020202020204" pitchFamily="34" charset="0"/>
              <a:buChar char="•"/>
            </a:pPr>
            <a:r>
              <a:rPr lang="en-ID" sz="1800" dirty="0" err="1"/>
              <a:t>Ini</a:t>
            </a:r>
            <a:r>
              <a:rPr lang="en-ID" sz="1800" dirty="0"/>
              <a:t> juga </a:t>
            </a:r>
            <a:r>
              <a:rPr lang="en-ID" sz="1800" dirty="0" err="1"/>
              <a:t>melibatkan</a:t>
            </a:r>
            <a:r>
              <a:rPr lang="en-ID" sz="1800" dirty="0"/>
              <a:t> </a:t>
            </a:r>
            <a:r>
              <a:rPr lang="en-ID" sz="1800" dirty="0" err="1"/>
              <a:t>interpretasi</a:t>
            </a:r>
            <a:r>
              <a:rPr lang="en-ID" sz="1800" dirty="0"/>
              <a:t> </a:t>
            </a:r>
            <a:r>
              <a:rPr lang="en-ID" sz="1800" dirty="0" err="1"/>
              <a:t>statistik</a:t>
            </a:r>
            <a:r>
              <a:rPr lang="en-ID" sz="1800" dirty="0"/>
              <a:t> </a:t>
            </a:r>
            <a:r>
              <a:rPr lang="en-ID" sz="1800" dirty="0" err="1"/>
              <a:t>secara</a:t>
            </a:r>
            <a:r>
              <a:rPr lang="en-ID" sz="1800" dirty="0"/>
              <a:t> </a:t>
            </a:r>
            <a:r>
              <a:rPr lang="en-ID" sz="1800" dirty="0" err="1"/>
              <a:t>adil</a:t>
            </a:r>
            <a:r>
              <a:rPr lang="en-ID" sz="1800" dirty="0"/>
              <a:t>, dan </a:t>
            </a:r>
            <a:r>
              <a:rPr lang="en-ID" sz="1800" dirty="0" err="1"/>
              <a:t>menilai</a:t>
            </a:r>
            <a:r>
              <a:rPr lang="en-ID" sz="1800" dirty="0"/>
              <a:t> </a:t>
            </a:r>
            <a:r>
              <a:rPr lang="en-ID" sz="1800" dirty="0" err="1"/>
              <a:t>kesimpulan</a:t>
            </a:r>
            <a:r>
              <a:rPr lang="en-ID" sz="1800" dirty="0"/>
              <a:t> yang </a:t>
            </a:r>
            <a:r>
              <a:rPr lang="en-ID" sz="1800" dirty="0" err="1"/>
              <a:t>dibuat</a:t>
            </a:r>
            <a:r>
              <a:rPr lang="en-ID" sz="1800" dirty="0"/>
              <a:t> </a:t>
            </a:r>
            <a:r>
              <a:rPr lang="en-ID" sz="1800" dirty="0" err="1"/>
              <a:t>berdasarkan</a:t>
            </a:r>
            <a:r>
              <a:rPr lang="en-ID" sz="1800" dirty="0"/>
              <a:t> </a:t>
            </a:r>
            <a:r>
              <a:rPr lang="en-ID" sz="1800" dirty="0" err="1"/>
              <a:t>kekuatannya</a:t>
            </a:r>
            <a:r>
              <a:rPr lang="en-ID" sz="1800" dirty="0"/>
              <a:t>. Kita </a:t>
            </a:r>
            <a:r>
              <a:rPr lang="en-ID" sz="1800" dirty="0" err="1"/>
              <a:t>harus</a:t>
            </a:r>
            <a:r>
              <a:rPr lang="en-ID" sz="1800" dirty="0"/>
              <a:t> sangat </a:t>
            </a:r>
            <a:r>
              <a:rPr lang="en-ID" sz="1800" dirty="0" err="1"/>
              <a:t>waspada</a:t>
            </a:r>
            <a:r>
              <a:rPr lang="en-ID" sz="1800" dirty="0"/>
              <a:t> </a:t>
            </a:r>
            <a:r>
              <a:rPr lang="en-ID" sz="1800" dirty="0" err="1"/>
              <a:t>terhadap</a:t>
            </a:r>
            <a:r>
              <a:rPr lang="en-ID" sz="1800" dirty="0"/>
              <a:t> </a:t>
            </a:r>
            <a:r>
              <a:rPr lang="en-ID" sz="1800" dirty="0" err="1"/>
              <a:t>kesimpulan</a:t>
            </a:r>
            <a:r>
              <a:rPr lang="en-ID" sz="1800" dirty="0"/>
              <a:t> yang </a:t>
            </a:r>
            <a:r>
              <a:rPr lang="en-ID" sz="1800" dirty="0" err="1"/>
              <a:t>terlalu</a:t>
            </a:r>
            <a:r>
              <a:rPr lang="en-ID" sz="1800" dirty="0"/>
              <a:t> </a:t>
            </a:r>
            <a:r>
              <a:rPr lang="en-ID" sz="1800" dirty="0" err="1"/>
              <a:t>kuat</a:t>
            </a:r>
            <a:r>
              <a:rPr lang="en-ID" sz="1800" dirty="0"/>
              <a:t> dan/</a:t>
            </a:r>
            <a:r>
              <a:rPr lang="en-ID" sz="1800" dirty="0" err="1"/>
              <a:t>atau</a:t>
            </a:r>
            <a:r>
              <a:rPr lang="en-ID" sz="1800" dirty="0"/>
              <a:t> </a:t>
            </a:r>
            <a:r>
              <a:rPr lang="en-ID" sz="1800" dirty="0" err="1"/>
              <a:t>terlalu</a:t>
            </a:r>
            <a:r>
              <a:rPr lang="en-ID" sz="1800" dirty="0"/>
              <a:t> </a:t>
            </a:r>
            <a:r>
              <a:rPr lang="en-ID" sz="1800" dirty="0" err="1"/>
              <a:t>umum</a:t>
            </a:r>
            <a:r>
              <a:rPr lang="en-ID" sz="1800" dirty="0"/>
              <a:t>, </a:t>
            </a:r>
            <a:r>
              <a:rPr lang="en-ID" sz="1800" dirty="0" err="1"/>
              <a:t>atau</a:t>
            </a:r>
            <a:r>
              <a:rPr lang="en-ID" sz="1800" dirty="0"/>
              <a:t> yang </a:t>
            </a:r>
            <a:r>
              <a:rPr lang="en-ID" sz="1800" dirty="0" err="1"/>
              <a:t>mengasumsikan</a:t>
            </a:r>
            <a:r>
              <a:rPr lang="en-ID" sz="1800" dirty="0"/>
              <a:t> </a:t>
            </a:r>
            <a:r>
              <a:rPr lang="en-ID" sz="1800" dirty="0" err="1"/>
              <a:t>penjelasan</a:t>
            </a:r>
            <a:r>
              <a:rPr lang="en-ID" sz="1800" dirty="0"/>
              <a:t> </a:t>
            </a:r>
            <a:r>
              <a:rPr lang="en-ID" sz="1800" dirty="0" err="1"/>
              <a:t>kausal</a:t>
            </a:r>
            <a:r>
              <a:rPr lang="en-ID" sz="1800" dirty="0"/>
              <a:t> </a:t>
            </a:r>
            <a:r>
              <a:rPr lang="en-ID" sz="1800" dirty="0" err="1"/>
              <a:t>dari</a:t>
            </a:r>
            <a:r>
              <a:rPr lang="en-ID" sz="1800" dirty="0"/>
              <a:t> </a:t>
            </a:r>
            <a:r>
              <a:rPr lang="en-ID" sz="1800" dirty="0" err="1"/>
              <a:t>korelasi</a:t>
            </a:r>
            <a:r>
              <a:rPr lang="en-ID" sz="1800" dirty="0"/>
              <a:t> </a:t>
            </a:r>
            <a:r>
              <a:rPr lang="en-ID" sz="1800" dirty="0" err="1"/>
              <a:t>atau</a:t>
            </a:r>
            <a:r>
              <a:rPr lang="en-ID" sz="1800" dirty="0"/>
              <a:t> </a:t>
            </a:r>
            <a:r>
              <a:rPr lang="en-ID" sz="1800" dirty="0" err="1"/>
              <a:t>tren</a:t>
            </a:r>
            <a:r>
              <a:rPr lang="en-ID" sz="1800" dirty="0"/>
              <a:t> </a:t>
            </a:r>
            <a:r>
              <a:rPr lang="en-ID" sz="1800" dirty="0" err="1"/>
              <a:t>belaka</a:t>
            </a:r>
            <a:r>
              <a:rPr lang="en-ID" sz="1800" dirty="0"/>
              <a:t>.</a:t>
            </a:r>
          </a:p>
        </p:txBody>
      </p:sp>
      <p:sp>
        <p:nvSpPr>
          <p:cNvPr id="5" name="Date Placeholder 4">
            <a:extLst>
              <a:ext uri="{FF2B5EF4-FFF2-40B4-BE49-F238E27FC236}">
                <a16:creationId xmlns:a16="http://schemas.microsoft.com/office/drawing/2014/main" id="{86832F99-58D8-4D7E-9861-73EF634A5B78}"/>
              </a:ext>
            </a:extLst>
          </p:cNvPr>
          <p:cNvSpPr>
            <a:spLocks noGrp="1"/>
          </p:cNvSpPr>
          <p:nvPr>
            <p:ph type="dt" sz="half" idx="10"/>
          </p:nvPr>
        </p:nvSpPr>
        <p:spPr>
          <a:xfrm>
            <a:off x="152400" y="6415371"/>
            <a:ext cx="2743200" cy="365125"/>
          </a:xfrm>
        </p:spPr>
        <p:txBody>
          <a:bodyPr anchor="ctr">
            <a:normAutofit/>
          </a:bodyPr>
          <a:lstStyle/>
          <a:p>
            <a:pPr>
              <a:spcAft>
                <a:spcPts val="600"/>
              </a:spcAft>
            </a:pPr>
            <a:fld id="{34EEB1BE-A00C-B740-A331-A03AA164B786}" type="datetime1">
              <a:rPr lang="id-ID" smtClean="0"/>
              <a:pPr>
                <a:spcAft>
                  <a:spcPts val="600"/>
                </a:spcAft>
              </a:pPr>
              <a:t>10/10/22</a:t>
            </a:fld>
            <a:endParaRPr lang="id-ID"/>
          </a:p>
        </p:txBody>
      </p:sp>
      <p:sp>
        <p:nvSpPr>
          <p:cNvPr id="6" name="Footer Placeholder 5">
            <a:extLst>
              <a:ext uri="{FF2B5EF4-FFF2-40B4-BE49-F238E27FC236}">
                <a16:creationId xmlns:a16="http://schemas.microsoft.com/office/drawing/2014/main" id="{EE32946E-97D0-490A-B542-5BBC8384E84D}"/>
              </a:ext>
            </a:extLst>
          </p:cNvPr>
          <p:cNvSpPr>
            <a:spLocks noGrp="1"/>
          </p:cNvSpPr>
          <p:nvPr>
            <p:ph type="ftr" sz="quarter" idx="11"/>
          </p:nvPr>
        </p:nvSpPr>
        <p:spPr>
          <a:xfrm>
            <a:off x="2895600" y="6422287"/>
            <a:ext cx="6400800" cy="365125"/>
          </a:xfrm>
        </p:spPr>
        <p:txBody>
          <a:bodyPr anchor="ctr">
            <a:normAutofit/>
          </a:bodyPr>
          <a:lstStyle/>
          <a:p>
            <a:pPr>
              <a:spcAft>
                <a:spcPts val="600"/>
              </a:spcAft>
            </a:pPr>
            <a:r>
              <a:rPr lang="id-ID"/>
              <a:t>Jurusan Teknologi Informasi - Politeknik Negeri Malang</a:t>
            </a:r>
          </a:p>
        </p:txBody>
      </p:sp>
      <p:sp>
        <p:nvSpPr>
          <p:cNvPr id="7" name="Slide Number Placeholder 6">
            <a:extLst>
              <a:ext uri="{FF2B5EF4-FFF2-40B4-BE49-F238E27FC236}">
                <a16:creationId xmlns:a16="http://schemas.microsoft.com/office/drawing/2014/main" id="{20A42006-0A07-4F89-9EAD-C0FFE9B82507}"/>
              </a:ext>
            </a:extLst>
          </p:cNvPr>
          <p:cNvSpPr>
            <a:spLocks noGrp="1"/>
          </p:cNvSpPr>
          <p:nvPr>
            <p:ph type="sldNum" sz="quarter" idx="12"/>
          </p:nvPr>
        </p:nvSpPr>
        <p:spPr>
          <a:xfrm>
            <a:off x="9296400" y="6415372"/>
            <a:ext cx="2743200" cy="365125"/>
          </a:xfrm>
        </p:spPr>
        <p:txBody>
          <a:bodyPr anchor="ctr">
            <a:normAutofit/>
          </a:bodyPr>
          <a:lstStyle/>
          <a:p>
            <a:pPr>
              <a:spcAft>
                <a:spcPts val="600"/>
              </a:spcAft>
            </a:pPr>
            <a:fld id="{D18FBB9A-4F67-A542-B221-CA9FFA5A8790}" type="slidenum">
              <a:rPr lang="id-ID" smtClean="0"/>
              <a:pPr>
                <a:spcAft>
                  <a:spcPts val="600"/>
                </a:spcAft>
              </a:pPr>
              <a:t>17</a:t>
            </a:fld>
            <a:endParaRPr lang="id-ID"/>
          </a:p>
        </p:txBody>
      </p:sp>
    </p:spTree>
    <p:extLst>
      <p:ext uri="{BB962C8B-B14F-4D97-AF65-F5344CB8AC3E}">
        <p14:creationId xmlns:p14="http://schemas.microsoft.com/office/powerpoint/2010/main" val="3870223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C1D89-8C21-453E-8742-474A569802FA}"/>
              </a:ext>
            </a:extLst>
          </p:cNvPr>
          <p:cNvSpPr>
            <a:spLocks noGrp="1"/>
          </p:cNvSpPr>
          <p:nvPr>
            <p:ph type="title"/>
          </p:nvPr>
        </p:nvSpPr>
        <p:spPr>
          <a:xfrm>
            <a:off x="152400" y="457200"/>
            <a:ext cx="4892566" cy="658678"/>
          </a:xfrm>
        </p:spPr>
        <p:txBody>
          <a:bodyPr vert="horz" lIns="91440" tIns="45720" rIns="91440" bIns="45720" rtlCol="0" anchor="b">
            <a:normAutofit/>
          </a:bodyPr>
          <a:lstStyle/>
          <a:p>
            <a:r>
              <a:rPr lang="id-ID" b="1" i="0" u="none" kern="1200" dirty="0">
                <a:latin typeface="Palatino" pitchFamily="2" charset="77"/>
                <a:ea typeface="Palatino" pitchFamily="2" charset="77"/>
                <a:cs typeface="Helvetica Neue" panose="02000503000000020004" pitchFamily="2" charset="0"/>
              </a:rPr>
              <a:t>Studi Kasus</a:t>
            </a:r>
          </a:p>
        </p:txBody>
      </p:sp>
      <p:pic>
        <p:nvPicPr>
          <p:cNvPr id="20" name="Picture 19">
            <a:extLst>
              <a:ext uri="{FF2B5EF4-FFF2-40B4-BE49-F238E27FC236}">
                <a16:creationId xmlns:a16="http://schemas.microsoft.com/office/drawing/2014/main" id="{946B09DB-8CFC-47B3-9F6D-2178D85BE8F8}"/>
              </a:ext>
            </a:extLst>
          </p:cNvPr>
          <p:cNvPicPr>
            <a:picLocks noChangeAspect="1"/>
          </p:cNvPicPr>
          <p:nvPr/>
        </p:nvPicPr>
        <p:blipFill>
          <a:blip r:embed="rId2"/>
          <a:stretch>
            <a:fillRect/>
          </a:stretch>
        </p:blipFill>
        <p:spPr>
          <a:xfrm>
            <a:off x="5183188" y="1558361"/>
            <a:ext cx="6856412" cy="4113846"/>
          </a:xfrm>
          <a:prstGeom prst="rect">
            <a:avLst/>
          </a:prstGeom>
          <a:noFill/>
        </p:spPr>
      </p:pic>
      <p:sp>
        <p:nvSpPr>
          <p:cNvPr id="16" name="TextBox 15">
            <a:extLst>
              <a:ext uri="{FF2B5EF4-FFF2-40B4-BE49-F238E27FC236}">
                <a16:creationId xmlns:a16="http://schemas.microsoft.com/office/drawing/2014/main" id="{AD68A0E4-E00C-4809-AF65-5ACAC1C7B8CE}"/>
              </a:ext>
            </a:extLst>
          </p:cNvPr>
          <p:cNvSpPr txBox="1"/>
          <p:nvPr/>
        </p:nvSpPr>
        <p:spPr>
          <a:xfrm>
            <a:off x="152400" y="1270861"/>
            <a:ext cx="4892566" cy="4972283"/>
          </a:xfrm>
          <a:prstGeom prst="rect">
            <a:avLst/>
          </a:prstGeom>
        </p:spPr>
        <p:txBody>
          <a:bodyPr vert="horz" lIns="91440" tIns="45720" rIns="91440" bIns="45720" rtlCol="0">
            <a:normAutofit lnSpcReduction="10000"/>
          </a:bodyPr>
          <a:lstStyle/>
          <a:p>
            <a:pPr algn="just">
              <a:lnSpc>
                <a:spcPct val="90000"/>
              </a:lnSpc>
              <a:spcBef>
                <a:spcPts val="1000"/>
              </a:spcBef>
            </a:pPr>
            <a:r>
              <a:rPr lang="id-ID" sz="1600" kern="1200" dirty="0">
                <a:solidFill>
                  <a:schemeClr val="accent1">
                    <a:lumMod val="75000"/>
                  </a:schemeClr>
                </a:solidFill>
                <a:latin typeface="Palatino Linotype" panose="02040502050505030304" pitchFamily="18" charset="0"/>
                <a:ea typeface="+mn-ea"/>
                <a:cs typeface="+mn-cs"/>
              </a:rPr>
              <a:t>Perhatikan Grafik berikut. Puncak tingkat kejahatan cenderung dikaitkan dengan penurunan yang signifikan dalam populasi penjara. Meskipun tren ini dapat diamati di beberapa negara, misalnya Denmark dan Portugal, contoh paradigmanya adalah Italia. Pada tahun 2007, jumlah total pelanggaran yang dicatat polisi melambung lebih dari 160.000, menyusul pengampunan massal terhadap tahanan tahun sebelumnya. Tingkat kejahatan baru mulai turun setelah populasi penjara merangkak naik ke tingkat tahun 2006. Carolina Bracken (Telegraf Harian Inggris)</a:t>
            </a:r>
          </a:p>
          <a:p>
            <a:pPr algn="just">
              <a:lnSpc>
                <a:spcPct val="90000"/>
              </a:lnSpc>
              <a:spcBef>
                <a:spcPts val="1000"/>
              </a:spcBef>
            </a:pPr>
            <a:endParaRPr lang="id-ID" sz="1600" kern="1200" dirty="0">
              <a:solidFill>
                <a:schemeClr val="accent1">
                  <a:lumMod val="75000"/>
                </a:schemeClr>
              </a:solidFill>
              <a:latin typeface="Palatino Linotype" panose="02040502050505030304" pitchFamily="18" charset="0"/>
              <a:ea typeface="+mn-ea"/>
              <a:cs typeface="+mn-cs"/>
            </a:endParaRPr>
          </a:p>
          <a:p>
            <a:pPr algn="just">
              <a:lnSpc>
                <a:spcPct val="90000"/>
              </a:lnSpc>
              <a:spcBef>
                <a:spcPts val="1000"/>
              </a:spcBef>
            </a:pPr>
            <a:r>
              <a:rPr lang="id-ID" sz="1600" kern="1200" dirty="0">
                <a:solidFill>
                  <a:schemeClr val="accent1">
                    <a:lumMod val="75000"/>
                  </a:schemeClr>
                </a:solidFill>
                <a:latin typeface="Palatino Linotype" panose="02040502050505030304" pitchFamily="18" charset="0"/>
                <a:ea typeface="+mn-ea"/>
                <a:cs typeface="+mn-cs"/>
              </a:rPr>
              <a:t>A. Berikan penilaian kritis terhadap bukti yang diberikan dalam Grafik. Berapa banyak bukti yang menguatkan klaim dalam kutipan surat kabar? (Perhatikan dengan cermat skala pada grafik: perampokan di sumbu kiri dan populasi penjara di kanan.)</a:t>
            </a:r>
          </a:p>
          <a:p>
            <a:pPr algn="just">
              <a:lnSpc>
                <a:spcPct val="90000"/>
              </a:lnSpc>
              <a:spcBef>
                <a:spcPts val="1000"/>
              </a:spcBef>
            </a:pPr>
            <a:r>
              <a:rPr lang="id-ID" sz="1600" kern="1200" dirty="0">
                <a:solidFill>
                  <a:schemeClr val="accent1">
                    <a:lumMod val="75000"/>
                  </a:schemeClr>
                </a:solidFill>
                <a:latin typeface="Palatino Linotype" panose="02040502050505030304" pitchFamily="18" charset="0"/>
                <a:ea typeface="+mn-ea"/>
                <a:cs typeface="+mn-cs"/>
              </a:rPr>
              <a:t>B. Berdasarkan data statistik dari kedua sumber, buatlah satu kesimpulan yang tepat dan kredibel tentang hubungan antara penjara dan kejahatan.</a:t>
            </a:r>
          </a:p>
        </p:txBody>
      </p:sp>
      <p:sp>
        <p:nvSpPr>
          <p:cNvPr id="4" name="Date Placeholder 3">
            <a:extLst>
              <a:ext uri="{FF2B5EF4-FFF2-40B4-BE49-F238E27FC236}">
                <a16:creationId xmlns:a16="http://schemas.microsoft.com/office/drawing/2014/main" id="{BA7DF702-3555-4A26-A4C1-3DAE4CE06344}"/>
              </a:ext>
            </a:extLst>
          </p:cNvPr>
          <p:cNvSpPr>
            <a:spLocks noGrp="1"/>
          </p:cNvSpPr>
          <p:nvPr>
            <p:ph type="dt" sz="half" idx="10"/>
          </p:nvPr>
        </p:nvSpPr>
        <p:spPr>
          <a:xfrm>
            <a:off x="152400" y="6415371"/>
            <a:ext cx="2743200" cy="365125"/>
          </a:xfrm>
        </p:spPr>
        <p:txBody>
          <a:bodyPr vert="horz" lIns="91440" tIns="45720" rIns="91440" bIns="45720" rtlCol="0" anchor="ctr">
            <a:normAutofit/>
          </a:bodyPr>
          <a:lstStyle/>
          <a:p>
            <a:pPr>
              <a:spcAft>
                <a:spcPts val="600"/>
              </a:spcAft>
            </a:pPr>
            <a:fld id="{C7A7F508-5C32-E740-8A39-3308AB007706}" type="datetime1">
              <a:rPr lang="id-ID" smtClean="0"/>
              <a:pPr>
                <a:spcAft>
                  <a:spcPts val="600"/>
                </a:spcAft>
              </a:pPr>
              <a:t>10/10/22</a:t>
            </a:fld>
            <a:endParaRPr lang="id-ID"/>
          </a:p>
        </p:txBody>
      </p:sp>
      <p:sp>
        <p:nvSpPr>
          <p:cNvPr id="5" name="Footer Placeholder 4">
            <a:extLst>
              <a:ext uri="{FF2B5EF4-FFF2-40B4-BE49-F238E27FC236}">
                <a16:creationId xmlns:a16="http://schemas.microsoft.com/office/drawing/2014/main" id="{CCD1DA52-9573-43B0-8B22-D133325D5382}"/>
              </a:ext>
            </a:extLst>
          </p:cNvPr>
          <p:cNvSpPr>
            <a:spLocks noGrp="1"/>
          </p:cNvSpPr>
          <p:nvPr>
            <p:ph type="ftr" sz="quarter" idx="11"/>
          </p:nvPr>
        </p:nvSpPr>
        <p:spPr>
          <a:xfrm>
            <a:off x="2895600" y="6422287"/>
            <a:ext cx="6400800" cy="365125"/>
          </a:xfrm>
        </p:spPr>
        <p:txBody>
          <a:bodyPr vert="horz" lIns="91440" tIns="45720" rIns="91440" bIns="45720" rtlCol="0" anchor="ctr">
            <a:normAutofit/>
          </a:bodyPr>
          <a:lstStyle/>
          <a:p>
            <a:pPr>
              <a:spcAft>
                <a:spcPts val="600"/>
              </a:spcAft>
            </a:pPr>
            <a:r>
              <a:rPr lang="id-ID" kern="1200">
                <a:latin typeface="Palatino Linotype" panose="02040502050505030304" pitchFamily="18" charset="0"/>
                <a:ea typeface="+mn-ea"/>
                <a:cs typeface="+mn-cs"/>
              </a:rPr>
              <a:t>Jurusan Teknologi Informasi - Politeknik Negeri Malang</a:t>
            </a:r>
          </a:p>
        </p:txBody>
      </p:sp>
      <p:sp>
        <p:nvSpPr>
          <p:cNvPr id="6" name="Slide Number Placeholder 5">
            <a:extLst>
              <a:ext uri="{FF2B5EF4-FFF2-40B4-BE49-F238E27FC236}">
                <a16:creationId xmlns:a16="http://schemas.microsoft.com/office/drawing/2014/main" id="{5A18A3BC-0B7E-4044-A2FE-8F7ABCCAA458}"/>
              </a:ext>
            </a:extLst>
          </p:cNvPr>
          <p:cNvSpPr>
            <a:spLocks noGrp="1"/>
          </p:cNvSpPr>
          <p:nvPr>
            <p:ph type="sldNum" sz="quarter" idx="12"/>
          </p:nvPr>
        </p:nvSpPr>
        <p:spPr>
          <a:xfrm>
            <a:off x="9296400" y="6415372"/>
            <a:ext cx="2743200" cy="365125"/>
          </a:xfrm>
        </p:spPr>
        <p:txBody>
          <a:bodyPr vert="horz" lIns="91440" tIns="45720" rIns="91440" bIns="45720" rtlCol="0" anchor="ctr">
            <a:normAutofit/>
          </a:bodyPr>
          <a:lstStyle/>
          <a:p>
            <a:pPr>
              <a:spcAft>
                <a:spcPts val="600"/>
              </a:spcAft>
            </a:pPr>
            <a:fld id="{D18FBB9A-4F67-A542-B221-CA9FFA5A8790}" type="slidenum">
              <a:rPr lang="id-ID" smtClean="0"/>
              <a:pPr>
                <a:spcAft>
                  <a:spcPts val="600"/>
                </a:spcAft>
              </a:pPr>
              <a:t>18</a:t>
            </a:fld>
            <a:endParaRPr lang="id-ID"/>
          </a:p>
        </p:txBody>
      </p:sp>
    </p:spTree>
    <p:extLst>
      <p:ext uri="{BB962C8B-B14F-4D97-AF65-F5344CB8AC3E}">
        <p14:creationId xmlns:p14="http://schemas.microsoft.com/office/powerpoint/2010/main" val="2216119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C1D89-8C21-453E-8742-474A569802FA}"/>
              </a:ext>
            </a:extLst>
          </p:cNvPr>
          <p:cNvSpPr>
            <a:spLocks noGrp="1"/>
          </p:cNvSpPr>
          <p:nvPr>
            <p:ph type="title"/>
          </p:nvPr>
        </p:nvSpPr>
        <p:spPr>
          <a:xfrm>
            <a:off x="152400" y="447684"/>
            <a:ext cx="11049000" cy="687930"/>
          </a:xfrm>
        </p:spPr>
        <p:txBody>
          <a:bodyPr anchor="ctr">
            <a:normAutofit/>
          </a:bodyPr>
          <a:lstStyle/>
          <a:p>
            <a:r>
              <a:rPr lang="id-ID" dirty="0">
                <a:solidFill>
                  <a:schemeClr val="accent1"/>
                </a:solidFill>
              </a:rPr>
              <a:t>Pembahasan</a:t>
            </a:r>
            <a:endParaRPr lang="en-ID" sz="3200" dirty="0">
              <a:solidFill>
                <a:schemeClr val="accent1"/>
              </a:solidFill>
            </a:endParaRPr>
          </a:p>
        </p:txBody>
      </p:sp>
      <p:sp>
        <p:nvSpPr>
          <p:cNvPr id="3" name="Content Placeholder 2">
            <a:extLst>
              <a:ext uri="{FF2B5EF4-FFF2-40B4-BE49-F238E27FC236}">
                <a16:creationId xmlns:a16="http://schemas.microsoft.com/office/drawing/2014/main" id="{943E5CBF-27C8-4EF2-A321-E9FA3801D1FD}"/>
              </a:ext>
            </a:extLst>
          </p:cNvPr>
          <p:cNvSpPr>
            <a:spLocks noGrp="1"/>
          </p:cNvSpPr>
          <p:nvPr>
            <p:ph sz="half" idx="1"/>
          </p:nvPr>
        </p:nvSpPr>
        <p:spPr>
          <a:xfrm>
            <a:off x="152399" y="1536808"/>
            <a:ext cx="11719303" cy="4647015"/>
          </a:xfrm>
        </p:spPr>
        <p:txBody>
          <a:bodyPr>
            <a:normAutofit/>
          </a:bodyPr>
          <a:lstStyle/>
          <a:p>
            <a:pPr marL="0" indent="0" algn="just">
              <a:lnSpc>
                <a:spcPct val="150000"/>
              </a:lnSpc>
              <a:buNone/>
            </a:pPr>
            <a:r>
              <a:rPr lang="en-ID" sz="1600" dirty="0" err="1"/>
              <a:t>Berbagai</a:t>
            </a:r>
            <a:r>
              <a:rPr lang="en-ID" sz="1600" dirty="0"/>
              <a:t> </a:t>
            </a:r>
            <a:r>
              <a:rPr lang="en-ID" sz="1600" dirty="0" err="1"/>
              <a:t>tanggapan</a:t>
            </a:r>
            <a:r>
              <a:rPr lang="en-ID" sz="1600" dirty="0"/>
              <a:t> </a:t>
            </a:r>
            <a:r>
              <a:rPr lang="en-ID" sz="1600" dirty="0" err="1"/>
              <a:t>dapat</a:t>
            </a:r>
            <a:r>
              <a:rPr lang="en-ID" sz="1600" dirty="0"/>
              <a:t> </a:t>
            </a:r>
            <a:r>
              <a:rPr lang="en-ID" sz="1600" dirty="0" err="1"/>
              <a:t>diterima</a:t>
            </a:r>
            <a:r>
              <a:rPr lang="en-ID" sz="1600" dirty="0"/>
              <a:t>. </a:t>
            </a:r>
            <a:r>
              <a:rPr lang="en-ID" sz="1600" dirty="0" err="1"/>
              <a:t>Misalnya</a:t>
            </a:r>
            <a:r>
              <a:rPr lang="en-ID" sz="1600" dirty="0"/>
              <a:t>: </a:t>
            </a:r>
            <a:r>
              <a:rPr lang="en-ID" sz="1600" dirty="0" err="1"/>
              <a:t>kutipan</a:t>
            </a:r>
            <a:r>
              <a:rPr lang="en-ID" sz="1600" dirty="0"/>
              <a:t> </a:t>
            </a:r>
            <a:r>
              <a:rPr lang="en-ID" sz="1600" dirty="0" err="1"/>
              <a:t>tersebut</a:t>
            </a:r>
            <a:r>
              <a:rPr lang="en-ID" sz="1600" dirty="0"/>
              <a:t> </a:t>
            </a:r>
            <a:r>
              <a:rPr lang="en-ID" sz="1600" dirty="0" err="1"/>
              <a:t>membuat</a:t>
            </a:r>
            <a:r>
              <a:rPr lang="en-ID" sz="1600" dirty="0"/>
              <a:t> </a:t>
            </a:r>
            <a:r>
              <a:rPr lang="en-ID" sz="1600" dirty="0" err="1"/>
              <a:t>klaim</a:t>
            </a:r>
            <a:r>
              <a:rPr lang="en-ID" sz="1600" dirty="0"/>
              <a:t> </a:t>
            </a:r>
            <a:r>
              <a:rPr lang="en-ID" sz="1600" dirty="0" err="1"/>
              <a:t>bahwa</a:t>
            </a:r>
            <a:r>
              <a:rPr lang="en-ID" sz="1600" dirty="0"/>
              <a:t> </a:t>
            </a:r>
            <a:r>
              <a:rPr lang="en-ID" sz="1600" dirty="0" err="1"/>
              <a:t>puncak</a:t>
            </a:r>
            <a:r>
              <a:rPr lang="en-ID" sz="1600" dirty="0"/>
              <a:t> </a:t>
            </a:r>
            <a:r>
              <a:rPr lang="en-ID" sz="1600" dirty="0" err="1"/>
              <a:t>tingkat</a:t>
            </a:r>
            <a:r>
              <a:rPr lang="en-ID" sz="1600" dirty="0"/>
              <a:t> </a:t>
            </a:r>
            <a:r>
              <a:rPr lang="en-ID" sz="1600" dirty="0" err="1"/>
              <a:t>kejahatan</a:t>
            </a:r>
            <a:r>
              <a:rPr lang="en-ID" sz="1600" dirty="0"/>
              <a:t> </a:t>
            </a:r>
            <a:r>
              <a:rPr lang="en-ID" sz="1600" dirty="0" err="1"/>
              <a:t>cenderung</a:t>
            </a:r>
            <a:r>
              <a:rPr lang="en-ID" sz="1600" dirty="0"/>
              <a:t> </a:t>
            </a:r>
            <a:r>
              <a:rPr lang="en-ID" sz="1600" dirty="0" err="1"/>
              <a:t>dikaitkan</a:t>
            </a:r>
            <a:r>
              <a:rPr lang="en-ID" sz="1600" dirty="0"/>
              <a:t> </a:t>
            </a:r>
            <a:r>
              <a:rPr lang="en-ID" sz="1600" dirty="0" err="1"/>
              <a:t>dengan</a:t>
            </a:r>
            <a:r>
              <a:rPr lang="en-ID" sz="1600" dirty="0"/>
              <a:t> </a:t>
            </a:r>
            <a:r>
              <a:rPr lang="en-ID" sz="1600" dirty="0" err="1"/>
              <a:t>pengurangan</a:t>
            </a:r>
            <a:r>
              <a:rPr lang="en-ID" sz="1600" dirty="0"/>
              <a:t> yang </a:t>
            </a:r>
            <a:r>
              <a:rPr lang="en-ID" sz="1600" dirty="0" err="1"/>
              <a:t>signifikan</a:t>
            </a:r>
            <a:r>
              <a:rPr lang="en-ID" sz="1600" dirty="0"/>
              <a:t> </a:t>
            </a:r>
            <a:r>
              <a:rPr lang="en-ID" sz="1600" dirty="0" err="1"/>
              <a:t>dalam</a:t>
            </a:r>
            <a:r>
              <a:rPr lang="en-ID" sz="1600" dirty="0"/>
              <a:t> </a:t>
            </a:r>
            <a:r>
              <a:rPr lang="en-ID" sz="1600" dirty="0" err="1"/>
              <a:t>populasi</a:t>
            </a:r>
            <a:r>
              <a:rPr lang="en-ID" sz="1600" dirty="0"/>
              <a:t> </a:t>
            </a:r>
            <a:r>
              <a:rPr lang="en-ID" sz="1600" dirty="0" err="1"/>
              <a:t>penjara</a:t>
            </a:r>
            <a:r>
              <a:rPr lang="en-ID" sz="1600" dirty="0"/>
              <a:t>, dan </a:t>
            </a:r>
            <a:r>
              <a:rPr lang="en-ID" sz="1600" dirty="0" err="1"/>
              <a:t>mengutip</a:t>
            </a:r>
            <a:r>
              <a:rPr lang="en-ID" sz="1600" dirty="0"/>
              <a:t> </a:t>
            </a:r>
            <a:r>
              <a:rPr lang="en-ID" sz="1600" dirty="0" err="1"/>
              <a:t>sebuah</a:t>
            </a:r>
            <a:r>
              <a:rPr lang="en-ID" sz="1600" dirty="0"/>
              <a:t> </a:t>
            </a:r>
            <a:r>
              <a:rPr lang="en-ID" sz="1600" dirty="0" err="1"/>
              <a:t>insiden</a:t>
            </a:r>
            <a:r>
              <a:rPr lang="en-ID" sz="1600" dirty="0"/>
              <a:t> di Italia </a:t>
            </a:r>
            <a:r>
              <a:rPr lang="en-ID" sz="1600" dirty="0" err="1"/>
              <a:t>sebagai</a:t>
            </a:r>
            <a:r>
              <a:rPr lang="en-ID" sz="1600" dirty="0"/>
              <a:t> </a:t>
            </a:r>
            <a:r>
              <a:rPr lang="en-ID" sz="1600" dirty="0" err="1"/>
              <a:t>contoh</a:t>
            </a:r>
            <a:r>
              <a:rPr lang="en-ID" sz="1600" dirty="0"/>
              <a:t> </a:t>
            </a:r>
            <a:r>
              <a:rPr lang="en-ID" sz="1600" dirty="0" err="1"/>
              <a:t>paradigma</a:t>
            </a:r>
            <a:r>
              <a:rPr lang="en-ID" sz="1600" dirty="0"/>
              <a:t>. (‘</a:t>
            </a:r>
            <a:r>
              <a:rPr lang="en-ID" sz="1600" dirty="0" err="1"/>
              <a:t>Contoh</a:t>
            </a:r>
            <a:r>
              <a:rPr lang="en-ID" sz="1600" dirty="0"/>
              <a:t> </a:t>
            </a:r>
            <a:r>
              <a:rPr lang="en-ID" sz="1600" dirty="0" err="1"/>
              <a:t>paradigma</a:t>
            </a:r>
            <a:r>
              <a:rPr lang="en-ID" sz="1600" dirty="0"/>
              <a:t>’ di </a:t>
            </a:r>
            <a:r>
              <a:rPr lang="en-ID" sz="1600" dirty="0" err="1"/>
              <a:t>sini</a:t>
            </a:r>
            <a:r>
              <a:rPr lang="en-ID" sz="1600" dirty="0"/>
              <a:t> </a:t>
            </a:r>
            <a:r>
              <a:rPr lang="en-ID" sz="1600" dirty="0" err="1"/>
              <a:t>berarti</a:t>
            </a:r>
            <a:r>
              <a:rPr lang="en-ID" sz="1600" dirty="0"/>
              <a:t> </a:t>
            </a:r>
            <a:r>
              <a:rPr lang="en-ID" sz="1600" dirty="0" err="1"/>
              <a:t>contoh</a:t>
            </a:r>
            <a:r>
              <a:rPr lang="en-ID" sz="1600" dirty="0"/>
              <a:t> prima, </a:t>
            </a:r>
            <a:r>
              <a:rPr lang="en-ID" sz="1600" dirty="0" err="1"/>
              <a:t>atau</a:t>
            </a:r>
            <a:r>
              <a:rPr lang="en-ID" sz="1600" dirty="0"/>
              <a:t> </a:t>
            </a:r>
            <a:r>
              <a:rPr lang="en-ID" sz="1600" dirty="0" err="1"/>
              <a:t>sempurna</a:t>
            </a:r>
            <a:r>
              <a:rPr lang="en-ID" sz="1600" dirty="0"/>
              <a:t>.) </a:t>
            </a:r>
            <a:r>
              <a:rPr lang="en-ID" sz="1600" dirty="0" err="1"/>
              <a:t>Grafik</a:t>
            </a:r>
            <a:r>
              <a:rPr lang="en-ID" sz="1600" dirty="0"/>
              <a:t> </a:t>
            </a:r>
            <a:r>
              <a:rPr lang="en-ID" sz="1600" dirty="0" err="1"/>
              <a:t>tersebut</a:t>
            </a:r>
            <a:r>
              <a:rPr lang="en-ID" sz="1600" dirty="0"/>
              <a:t> </a:t>
            </a:r>
            <a:r>
              <a:rPr lang="en-ID" sz="1600" dirty="0" err="1"/>
              <a:t>mengambil</a:t>
            </a:r>
            <a:r>
              <a:rPr lang="en-ID" sz="1600" dirty="0"/>
              <a:t> </a:t>
            </a:r>
            <a:r>
              <a:rPr lang="en-ID" sz="1600" dirty="0" err="1"/>
              <a:t>perampokan</a:t>
            </a:r>
            <a:r>
              <a:rPr lang="en-ID" sz="1600" dirty="0"/>
              <a:t> bank </a:t>
            </a:r>
            <a:r>
              <a:rPr lang="en-ID" sz="1600" dirty="0" err="1"/>
              <a:t>sebagai</a:t>
            </a:r>
            <a:r>
              <a:rPr lang="en-ID" sz="1600" dirty="0"/>
              <a:t> </a:t>
            </a:r>
            <a:r>
              <a:rPr lang="en-ID" sz="1600" dirty="0" err="1"/>
              <a:t>indikator</a:t>
            </a:r>
            <a:r>
              <a:rPr lang="en-ID" sz="1600" dirty="0"/>
              <a:t> </a:t>
            </a:r>
            <a:r>
              <a:rPr lang="en-ID" sz="1600" dirty="0" err="1"/>
              <a:t>efek</a:t>
            </a:r>
            <a:r>
              <a:rPr lang="en-ID" sz="1600" dirty="0"/>
              <a:t> </a:t>
            </a:r>
            <a:r>
              <a:rPr lang="en-ID" sz="1600" dirty="0" err="1"/>
              <a:t>penurunan</a:t>
            </a:r>
            <a:r>
              <a:rPr lang="en-ID" sz="1600" dirty="0"/>
              <a:t> </a:t>
            </a:r>
            <a:r>
              <a:rPr lang="en-ID" sz="1600" dirty="0" err="1"/>
              <a:t>populasi</a:t>
            </a:r>
            <a:r>
              <a:rPr lang="en-ID" sz="1600" dirty="0"/>
              <a:t> </a:t>
            </a:r>
            <a:r>
              <a:rPr lang="en-ID" sz="1600" dirty="0" err="1"/>
              <a:t>penjara</a:t>
            </a:r>
            <a:r>
              <a:rPr lang="en-ID" sz="1600" dirty="0"/>
              <a:t> </a:t>
            </a:r>
            <a:r>
              <a:rPr lang="en-ID" sz="1600" dirty="0" err="1"/>
              <a:t>secara</a:t>
            </a:r>
            <a:r>
              <a:rPr lang="en-ID" sz="1600" dirty="0"/>
              <a:t> </a:t>
            </a:r>
            <a:r>
              <a:rPr lang="en-ID" sz="1600" dirty="0" err="1"/>
              <a:t>tiba-tiba</a:t>
            </a:r>
            <a:r>
              <a:rPr lang="en-ID" sz="1600" dirty="0"/>
              <a:t>.</a:t>
            </a:r>
            <a:r>
              <a:rPr lang="id-ID" sz="1600" dirty="0"/>
              <a:t> </a:t>
            </a:r>
            <a:r>
              <a:rPr lang="en-ID" sz="1600" dirty="0"/>
              <a:t>Angka-</a:t>
            </a:r>
            <a:r>
              <a:rPr lang="en-ID" sz="1600" dirty="0" err="1"/>
              <a:t>angka</a:t>
            </a:r>
            <a:r>
              <a:rPr lang="en-ID" sz="1600" dirty="0"/>
              <a:t> </a:t>
            </a:r>
            <a:r>
              <a:rPr lang="en-ID" sz="1600" dirty="0" err="1"/>
              <a:t>itu</a:t>
            </a:r>
            <a:r>
              <a:rPr lang="en-ID" sz="1600" dirty="0"/>
              <a:t> </a:t>
            </a:r>
            <a:r>
              <a:rPr lang="en-ID" sz="1600" dirty="0" err="1"/>
              <a:t>tampaknya</a:t>
            </a:r>
            <a:r>
              <a:rPr lang="en-ID" sz="1600" dirty="0"/>
              <a:t> </a:t>
            </a:r>
            <a:r>
              <a:rPr lang="en-ID" sz="1600" dirty="0" err="1"/>
              <a:t>melonjak</a:t>
            </a:r>
            <a:r>
              <a:rPr lang="en-ID" sz="1600" dirty="0"/>
              <a:t> </a:t>
            </a:r>
            <a:r>
              <a:rPr lang="en-ID" sz="1600" dirty="0" err="1"/>
              <a:t>hampir</a:t>
            </a:r>
            <a:r>
              <a:rPr lang="en-ID" sz="1600" dirty="0"/>
              <a:t> </a:t>
            </a:r>
            <a:r>
              <a:rPr lang="en-ID" sz="1600" dirty="0" err="1"/>
              <a:t>sama</a:t>
            </a:r>
            <a:r>
              <a:rPr lang="en-ID" sz="1600" dirty="0"/>
              <a:t> </a:t>
            </a:r>
            <a:r>
              <a:rPr lang="en-ID" sz="1600" dirty="0" err="1"/>
              <a:t>dengan</a:t>
            </a:r>
            <a:r>
              <a:rPr lang="en-ID" sz="1600" dirty="0"/>
              <a:t> </a:t>
            </a:r>
            <a:r>
              <a:rPr lang="en-ID" sz="1600" dirty="0" err="1"/>
              <a:t>jumlah</a:t>
            </a:r>
            <a:r>
              <a:rPr lang="en-ID" sz="1600" dirty="0"/>
              <a:t> </a:t>
            </a:r>
            <a:r>
              <a:rPr lang="en-ID" sz="1600" dirty="0" err="1"/>
              <a:t>populasi</a:t>
            </a:r>
            <a:r>
              <a:rPr lang="en-ID" sz="1600" dirty="0"/>
              <a:t> </a:t>
            </a:r>
            <a:r>
              <a:rPr lang="en-ID" sz="1600" dirty="0" err="1"/>
              <a:t>penjara</a:t>
            </a:r>
            <a:r>
              <a:rPr lang="en-ID" sz="1600" dirty="0"/>
              <a:t> yang </a:t>
            </a:r>
            <a:r>
              <a:rPr lang="en-ID" sz="1600" dirty="0" err="1"/>
              <a:t>turun</a:t>
            </a:r>
            <a:r>
              <a:rPr lang="en-ID" sz="1600" dirty="0"/>
              <a:t>. </a:t>
            </a:r>
            <a:r>
              <a:rPr lang="en-ID" sz="1600" dirty="0" err="1"/>
              <a:t>Sebelumnya</a:t>
            </a:r>
            <a:r>
              <a:rPr lang="en-ID" sz="1600" dirty="0"/>
              <a:t>, </a:t>
            </a:r>
            <a:r>
              <a:rPr lang="en-ID" sz="1600" dirty="0" err="1"/>
              <a:t>ketika</a:t>
            </a:r>
            <a:r>
              <a:rPr lang="en-ID" sz="1600" dirty="0"/>
              <a:t> </a:t>
            </a:r>
            <a:r>
              <a:rPr lang="en-ID" sz="1600" dirty="0" err="1"/>
              <a:t>jumlah</a:t>
            </a:r>
            <a:r>
              <a:rPr lang="en-ID" sz="1600" dirty="0"/>
              <a:t> </a:t>
            </a:r>
            <a:r>
              <a:rPr lang="en-ID" sz="1600" dirty="0" err="1"/>
              <a:t>penjara</a:t>
            </a:r>
            <a:r>
              <a:rPr lang="en-ID" sz="1600" dirty="0"/>
              <a:t> </a:t>
            </a:r>
            <a:r>
              <a:rPr lang="en-ID" sz="1600" dirty="0" err="1"/>
              <a:t>meningkat</a:t>
            </a:r>
            <a:r>
              <a:rPr lang="en-ID" sz="1600" dirty="0"/>
              <a:t> </a:t>
            </a:r>
            <a:r>
              <a:rPr lang="en-ID" sz="1600" dirty="0" err="1"/>
              <a:t>sebelum</a:t>
            </a:r>
            <a:r>
              <a:rPr lang="en-ID" sz="1600" dirty="0"/>
              <a:t> </a:t>
            </a:r>
            <a:r>
              <a:rPr lang="en-ID" sz="1600" dirty="0" err="1"/>
              <a:t>pengampunan</a:t>
            </a:r>
            <a:r>
              <a:rPr lang="en-ID" sz="1600" dirty="0"/>
              <a:t>, dan </a:t>
            </a:r>
            <a:r>
              <a:rPr lang="en-ID" sz="1600" dirty="0" err="1"/>
              <a:t>lagi</a:t>
            </a:r>
            <a:r>
              <a:rPr lang="en-ID" sz="1600" dirty="0"/>
              <a:t> </a:t>
            </a:r>
            <a:r>
              <a:rPr lang="en-ID" sz="1600" dirty="0" err="1"/>
              <a:t>setelahnya</a:t>
            </a:r>
            <a:r>
              <a:rPr lang="en-ID" sz="1600" dirty="0"/>
              <a:t>, </a:t>
            </a:r>
            <a:r>
              <a:rPr lang="en-ID" sz="1600" dirty="0" err="1"/>
              <a:t>tingkat</a:t>
            </a:r>
            <a:r>
              <a:rPr lang="en-ID" sz="1600" dirty="0"/>
              <a:t> </a:t>
            </a:r>
            <a:r>
              <a:rPr lang="en-ID" sz="1600" dirty="0" err="1"/>
              <a:t>perampokan</a:t>
            </a:r>
            <a:r>
              <a:rPr lang="en-ID" sz="1600" dirty="0"/>
              <a:t> bank </a:t>
            </a:r>
            <a:r>
              <a:rPr lang="en-ID" sz="1600" dirty="0" err="1"/>
              <a:t>berkurang</a:t>
            </a:r>
            <a:r>
              <a:rPr lang="en-ID" sz="1600" dirty="0"/>
              <a:t>. </a:t>
            </a:r>
            <a:r>
              <a:rPr lang="en-ID" sz="1600" dirty="0" err="1"/>
              <a:t>Namun</a:t>
            </a:r>
            <a:r>
              <a:rPr lang="en-ID" sz="1600" dirty="0"/>
              <a:t> </a:t>
            </a:r>
            <a:r>
              <a:rPr lang="en-ID" sz="1600" dirty="0" err="1"/>
              <a:t>perhatikan</a:t>
            </a:r>
            <a:r>
              <a:rPr lang="en-ID" sz="1600" dirty="0"/>
              <a:t> </a:t>
            </a:r>
            <a:r>
              <a:rPr lang="en-ID" sz="1600" dirty="0" err="1"/>
              <a:t>baik-baik</a:t>
            </a:r>
            <a:r>
              <a:rPr lang="en-ID" sz="1600" dirty="0"/>
              <a:t> </a:t>
            </a:r>
            <a:r>
              <a:rPr lang="en-ID" sz="1600" dirty="0" err="1"/>
              <a:t>skala</a:t>
            </a:r>
            <a:r>
              <a:rPr lang="en-ID" sz="1600" dirty="0"/>
              <a:t> pada </a:t>
            </a:r>
            <a:r>
              <a:rPr lang="en-ID" sz="1600" dirty="0" err="1"/>
              <a:t>grafik</a:t>
            </a:r>
            <a:r>
              <a:rPr lang="en-ID" sz="1600" dirty="0"/>
              <a:t>. 200.000 </a:t>
            </a:r>
            <a:r>
              <a:rPr lang="en-ID" sz="1600" dirty="0" err="1"/>
              <a:t>tahanan</a:t>
            </a:r>
            <a:r>
              <a:rPr lang="en-ID" sz="1600" dirty="0"/>
              <a:t> </a:t>
            </a:r>
            <a:r>
              <a:rPr lang="en-ID" sz="1600" dirty="0" err="1"/>
              <a:t>dibebaskan</a:t>
            </a:r>
            <a:r>
              <a:rPr lang="en-ID" sz="1600" dirty="0"/>
              <a:t>, dan </a:t>
            </a:r>
            <a:r>
              <a:rPr lang="en-ID" sz="1600" dirty="0" err="1"/>
              <a:t>ada</a:t>
            </a:r>
            <a:r>
              <a:rPr lang="en-ID" sz="1600" dirty="0"/>
              <a:t> </a:t>
            </a:r>
            <a:r>
              <a:rPr lang="en-ID" sz="1600" dirty="0" err="1"/>
              <a:t>puncak</a:t>
            </a:r>
            <a:r>
              <a:rPr lang="en-ID" sz="1600" dirty="0"/>
              <a:t> 8% </a:t>
            </a:r>
            <a:r>
              <a:rPr lang="en-ID" sz="1600" dirty="0" err="1"/>
              <a:t>perampokan</a:t>
            </a:r>
            <a:r>
              <a:rPr lang="en-ID" sz="1600" dirty="0"/>
              <a:t> bank di </a:t>
            </a:r>
            <a:r>
              <a:rPr lang="en-ID" sz="1600" dirty="0" err="1"/>
              <a:t>bulan</a:t>
            </a:r>
            <a:r>
              <a:rPr lang="en-ID" sz="1600" dirty="0"/>
              <a:t> </a:t>
            </a:r>
            <a:r>
              <a:rPr lang="en-ID" sz="1600" dirty="0" err="1"/>
              <a:t>setelah</a:t>
            </a:r>
            <a:r>
              <a:rPr lang="en-ID" sz="1600" dirty="0"/>
              <a:t> </a:t>
            </a:r>
            <a:r>
              <a:rPr lang="en-ID" sz="1600" dirty="0" err="1"/>
              <a:t>pengampunan</a:t>
            </a:r>
            <a:r>
              <a:rPr lang="en-ID" sz="1600" dirty="0"/>
              <a:t>, </a:t>
            </a:r>
            <a:r>
              <a:rPr lang="en-ID" sz="1600" dirty="0" err="1"/>
              <a:t>dibandingkan</a:t>
            </a:r>
            <a:r>
              <a:rPr lang="en-ID" sz="1600" dirty="0"/>
              <a:t> </a:t>
            </a:r>
            <a:r>
              <a:rPr lang="en-ID" sz="1600" dirty="0" err="1"/>
              <a:t>dengan</a:t>
            </a:r>
            <a:r>
              <a:rPr lang="en-ID" sz="1600" dirty="0"/>
              <a:t> </a:t>
            </a:r>
            <a:r>
              <a:rPr lang="en-ID" sz="1600" dirty="0" err="1"/>
              <a:t>beberapa</a:t>
            </a:r>
            <a:r>
              <a:rPr lang="en-ID" sz="1600" dirty="0"/>
              <a:t> </a:t>
            </a:r>
            <a:r>
              <a:rPr lang="en-ID" sz="1600" dirty="0" err="1"/>
              <a:t>antara</a:t>
            </a:r>
            <a:r>
              <a:rPr lang="en-ID" sz="1600" dirty="0"/>
              <a:t> 6% dan 7% </a:t>
            </a:r>
            <a:r>
              <a:rPr lang="en-ID" sz="1600" dirty="0" err="1"/>
              <a:t>sebelum</a:t>
            </a:r>
            <a:r>
              <a:rPr lang="en-ID" sz="1600" dirty="0"/>
              <a:t> </a:t>
            </a:r>
            <a:r>
              <a:rPr lang="en-ID" sz="1600" dirty="0" err="1"/>
              <a:t>pengampunan</a:t>
            </a:r>
            <a:r>
              <a:rPr lang="en-ID" sz="1600" dirty="0"/>
              <a:t>. </a:t>
            </a:r>
            <a:r>
              <a:rPr lang="en-ID" sz="1600" dirty="0" err="1"/>
              <a:t>Apakah</a:t>
            </a:r>
            <a:r>
              <a:rPr lang="en-ID" sz="1600" dirty="0"/>
              <a:t> </a:t>
            </a:r>
            <a:r>
              <a:rPr lang="en-ID" sz="1600" dirty="0" err="1"/>
              <a:t>skala</a:t>
            </a:r>
            <a:r>
              <a:rPr lang="en-ID" sz="1600" dirty="0"/>
              <a:t> </a:t>
            </a:r>
            <a:r>
              <a:rPr lang="en-ID" sz="1600" dirty="0" err="1"/>
              <a:t>grafik</a:t>
            </a:r>
            <a:r>
              <a:rPr lang="en-ID" sz="1600" dirty="0"/>
              <a:t> </a:t>
            </a:r>
            <a:r>
              <a:rPr lang="en-ID" sz="1600" dirty="0" err="1"/>
              <a:t>menciptakan</a:t>
            </a:r>
            <a:r>
              <a:rPr lang="en-ID" sz="1600" dirty="0"/>
              <a:t> </a:t>
            </a:r>
            <a:r>
              <a:rPr lang="en-ID" sz="1600" dirty="0" err="1"/>
              <a:t>kesan</a:t>
            </a:r>
            <a:r>
              <a:rPr lang="en-ID" sz="1600" dirty="0"/>
              <a:t> yang </a:t>
            </a:r>
            <a:r>
              <a:rPr lang="en-ID" sz="1600" dirty="0" err="1"/>
              <a:t>akurat</a:t>
            </a:r>
            <a:r>
              <a:rPr lang="en-ID" sz="1600" dirty="0"/>
              <a:t> </a:t>
            </a:r>
            <a:r>
              <a:rPr lang="en-ID" sz="1600" dirty="0" err="1"/>
              <a:t>atau</a:t>
            </a:r>
            <a:r>
              <a:rPr lang="en-ID" sz="1600" dirty="0"/>
              <a:t> </a:t>
            </a:r>
            <a:r>
              <a:rPr lang="en-ID" sz="1600" dirty="0" err="1"/>
              <a:t>berlebihan</a:t>
            </a:r>
            <a:r>
              <a:rPr lang="en-ID" sz="1600" dirty="0"/>
              <a:t> </a:t>
            </a:r>
            <a:r>
              <a:rPr lang="en-ID" sz="1600" dirty="0" err="1"/>
              <a:t>tentang</a:t>
            </a:r>
            <a:r>
              <a:rPr lang="en-ID" sz="1600" dirty="0"/>
              <a:t> </a:t>
            </a:r>
            <a:r>
              <a:rPr lang="en-ID" sz="1600" dirty="0" err="1"/>
              <a:t>perbedaan</a:t>
            </a:r>
            <a:r>
              <a:rPr lang="en-ID" sz="1600" dirty="0"/>
              <a:t> yang </a:t>
            </a:r>
            <a:r>
              <a:rPr lang="en-ID" sz="1600" dirty="0" err="1"/>
              <a:t>dibuat</a:t>
            </a:r>
            <a:r>
              <a:rPr lang="en-ID" sz="1600" dirty="0"/>
              <a:t> oleh </a:t>
            </a:r>
            <a:r>
              <a:rPr lang="en-ID" sz="1600" dirty="0" err="1"/>
              <a:t>tahanan</a:t>
            </a:r>
            <a:r>
              <a:rPr lang="en-ID" sz="1600" dirty="0"/>
              <a:t> yang </a:t>
            </a:r>
            <a:r>
              <a:rPr lang="en-ID" sz="1600" dirty="0" err="1"/>
              <a:t>dibebaskan</a:t>
            </a:r>
            <a:r>
              <a:rPr lang="en-ID" sz="1600" dirty="0"/>
              <a:t>? Anda </a:t>
            </a:r>
            <a:r>
              <a:rPr lang="en-ID" sz="1600" dirty="0" err="1"/>
              <a:t>mungkin</a:t>
            </a:r>
            <a:r>
              <a:rPr lang="en-ID" sz="1600" dirty="0"/>
              <a:t> juga </a:t>
            </a:r>
            <a:r>
              <a:rPr lang="en-ID" sz="1600" dirty="0" err="1"/>
              <a:t>mempertanyakan</a:t>
            </a:r>
            <a:r>
              <a:rPr lang="en-ID" sz="1600" dirty="0"/>
              <a:t> </a:t>
            </a:r>
            <a:r>
              <a:rPr lang="en-ID" sz="1600" dirty="0" err="1"/>
              <a:t>mengapa</a:t>
            </a:r>
            <a:r>
              <a:rPr lang="en-ID" sz="1600" dirty="0"/>
              <a:t> </a:t>
            </a:r>
            <a:r>
              <a:rPr lang="en-ID" sz="1600" dirty="0" err="1"/>
              <a:t>perampokan</a:t>
            </a:r>
            <a:r>
              <a:rPr lang="en-ID" sz="1600" dirty="0"/>
              <a:t> bank </a:t>
            </a:r>
            <a:r>
              <a:rPr lang="en-ID" sz="1600" dirty="0" err="1"/>
              <a:t>secara</a:t>
            </a:r>
            <a:r>
              <a:rPr lang="en-ID" sz="1600" dirty="0"/>
              <a:t> </a:t>
            </a:r>
            <a:r>
              <a:rPr lang="en-ID" sz="1600" dirty="0" err="1"/>
              <a:t>khusus</a:t>
            </a:r>
            <a:r>
              <a:rPr lang="en-ID" sz="1600" dirty="0"/>
              <a:t> </a:t>
            </a:r>
            <a:r>
              <a:rPr lang="en-ID" sz="1600" dirty="0" err="1"/>
              <a:t>dipilih</a:t>
            </a:r>
            <a:r>
              <a:rPr lang="en-ID" sz="1600" dirty="0"/>
              <a:t>. </a:t>
            </a:r>
            <a:r>
              <a:rPr lang="en-ID" sz="1600" dirty="0" err="1"/>
              <a:t>Apakah</a:t>
            </a:r>
            <a:r>
              <a:rPr lang="en-ID" sz="1600" dirty="0"/>
              <a:t> </a:t>
            </a:r>
            <a:r>
              <a:rPr lang="en-ID" sz="1600" dirty="0" err="1"/>
              <a:t>kejahatan</a:t>
            </a:r>
            <a:r>
              <a:rPr lang="en-ID" sz="1600" dirty="0"/>
              <a:t> </a:t>
            </a:r>
            <a:r>
              <a:rPr lang="en-ID" sz="1600" dirty="0" err="1"/>
              <a:t>berat</a:t>
            </a:r>
            <a:r>
              <a:rPr lang="en-ID" sz="1600" dirty="0"/>
              <a:t> </a:t>
            </a:r>
            <a:r>
              <a:rPr lang="en-ID" sz="1600" dirty="0" err="1"/>
              <a:t>lainnya</a:t>
            </a:r>
            <a:r>
              <a:rPr lang="en-ID" sz="1600" dirty="0"/>
              <a:t> </a:t>
            </a:r>
            <a:r>
              <a:rPr lang="en-ID" sz="1600" dirty="0" err="1"/>
              <a:t>menawarkan</a:t>
            </a:r>
            <a:r>
              <a:rPr lang="en-ID" sz="1600" dirty="0"/>
              <a:t> data yang </a:t>
            </a:r>
            <a:r>
              <a:rPr lang="en-ID" sz="1600" dirty="0" err="1"/>
              <a:t>menguatkan</a:t>
            </a:r>
            <a:r>
              <a:rPr lang="en-ID" sz="1600" dirty="0"/>
              <a:t>? Adapun </a:t>
            </a:r>
            <a:r>
              <a:rPr lang="en-ID" sz="1600" dirty="0" err="1"/>
              <a:t>ekstrak</a:t>
            </a:r>
            <a:r>
              <a:rPr lang="en-ID" sz="1600" dirty="0"/>
              <a:t>, 160.000 </a:t>
            </a:r>
            <a:r>
              <a:rPr lang="en-ID" sz="1600" dirty="0" err="1"/>
              <a:t>pelanggaran</a:t>
            </a:r>
            <a:r>
              <a:rPr lang="en-ID" sz="1600" dirty="0"/>
              <a:t> yang </a:t>
            </a:r>
            <a:r>
              <a:rPr lang="en-ID" sz="1600" dirty="0" err="1"/>
              <a:t>dilaporkan</a:t>
            </a:r>
            <a:r>
              <a:rPr lang="en-ID" sz="1600" dirty="0"/>
              <a:t> </a:t>
            </a:r>
            <a:r>
              <a:rPr lang="en-ID" sz="1600" dirty="0" err="1"/>
              <a:t>polisi</a:t>
            </a:r>
            <a:r>
              <a:rPr lang="en-ID" sz="1600" dirty="0"/>
              <a:t> </a:t>
            </a:r>
            <a:r>
              <a:rPr lang="en-ID" sz="1600" dirty="0" err="1"/>
              <a:t>lagi</a:t>
            </a:r>
            <a:r>
              <a:rPr lang="en-ID" sz="1600" dirty="0"/>
              <a:t> </a:t>
            </a:r>
            <a:r>
              <a:rPr lang="en-ID" sz="1600" dirty="0" err="1"/>
              <a:t>terdengar</a:t>
            </a:r>
            <a:r>
              <a:rPr lang="en-ID" sz="1600" dirty="0"/>
              <a:t> </a:t>
            </a:r>
            <a:r>
              <a:rPr lang="en-ID" sz="1600" dirty="0" err="1"/>
              <a:t>mengesankan</a:t>
            </a:r>
            <a:r>
              <a:rPr lang="en-ID" sz="1600" dirty="0"/>
              <a:t>. </a:t>
            </a:r>
            <a:r>
              <a:rPr lang="en-ID" sz="1600" dirty="0" err="1"/>
              <a:t>Tapi</a:t>
            </a:r>
            <a:r>
              <a:rPr lang="en-ID" sz="1600" dirty="0"/>
              <a:t> </a:t>
            </a:r>
            <a:r>
              <a:rPr lang="en-ID" sz="1600" dirty="0" err="1"/>
              <a:t>ada</a:t>
            </a:r>
            <a:r>
              <a:rPr lang="en-ID" sz="1600" dirty="0"/>
              <a:t> </a:t>
            </a:r>
            <a:r>
              <a:rPr lang="en-ID" sz="1600" dirty="0" err="1"/>
              <a:t>pertanyaan</a:t>
            </a:r>
            <a:r>
              <a:rPr lang="en-ID" sz="1600" dirty="0"/>
              <a:t> </a:t>
            </a:r>
            <a:r>
              <a:rPr lang="en-ID" sz="1600" dirty="0" err="1"/>
              <a:t>untuk</a:t>
            </a:r>
            <a:r>
              <a:rPr lang="en-ID" sz="1600" dirty="0"/>
              <a:t> </a:t>
            </a:r>
            <a:r>
              <a:rPr lang="en-ID" sz="1600" dirty="0" err="1"/>
              <a:t>ditanyakan</a:t>
            </a:r>
            <a:r>
              <a:rPr lang="en-ID" sz="1600" dirty="0"/>
              <a:t>, </a:t>
            </a:r>
            <a:r>
              <a:rPr lang="en-ID" sz="1600" dirty="0" err="1"/>
              <a:t>misalnya</a:t>
            </a:r>
            <a:r>
              <a:rPr lang="en-ID" sz="1600" dirty="0"/>
              <a:t> </a:t>
            </a:r>
            <a:r>
              <a:rPr lang="en-ID" sz="1600" dirty="0" err="1"/>
              <a:t>tentang</a:t>
            </a:r>
            <a:r>
              <a:rPr lang="en-ID" sz="1600" dirty="0"/>
              <a:t> </a:t>
            </a:r>
            <a:r>
              <a:rPr lang="en-ID" sz="1600" dirty="0" err="1"/>
              <a:t>sifat</a:t>
            </a:r>
            <a:r>
              <a:rPr lang="en-ID" sz="1600" dirty="0"/>
              <a:t> dan </a:t>
            </a:r>
            <a:r>
              <a:rPr lang="en-ID" sz="1600" dirty="0" err="1"/>
              <a:t>beratnya</a:t>
            </a:r>
            <a:r>
              <a:rPr lang="en-ID" sz="1600" dirty="0"/>
              <a:t> </a:t>
            </a:r>
            <a:r>
              <a:rPr lang="en-ID" sz="1600" dirty="0" err="1"/>
              <a:t>pelanggaran</a:t>
            </a:r>
            <a:r>
              <a:rPr lang="en-ID" sz="1600" dirty="0"/>
              <a:t>.</a:t>
            </a:r>
          </a:p>
        </p:txBody>
      </p:sp>
      <p:sp>
        <p:nvSpPr>
          <p:cNvPr id="4" name="Date Placeholder 3">
            <a:extLst>
              <a:ext uri="{FF2B5EF4-FFF2-40B4-BE49-F238E27FC236}">
                <a16:creationId xmlns:a16="http://schemas.microsoft.com/office/drawing/2014/main" id="{BA7DF702-3555-4A26-A4C1-3DAE4CE06344}"/>
              </a:ext>
            </a:extLst>
          </p:cNvPr>
          <p:cNvSpPr>
            <a:spLocks noGrp="1"/>
          </p:cNvSpPr>
          <p:nvPr>
            <p:ph type="dt" sz="half" idx="10"/>
          </p:nvPr>
        </p:nvSpPr>
        <p:spPr>
          <a:xfrm>
            <a:off x="152400" y="6415371"/>
            <a:ext cx="2743200" cy="365125"/>
          </a:xfrm>
        </p:spPr>
        <p:txBody>
          <a:bodyPr anchor="ctr">
            <a:normAutofit/>
          </a:bodyPr>
          <a:lstStyle/>
          <a:p>
            <a:pPr>
              <a:spcAft>
                <a:spcPts val="600"/>
              </a:spcAft>
            </a:pPr>
            <a:fld id="{C7A7F508-5C32-E740-8A39-3308AB007706}" type="datetime1">
              <a:rPr lang="id-ID" smtClean="0"/>
              <a:pPr>
                <a:spcAft>
                  <a:spcPts val="600"/>
                </a:spcAft>
              </a:pPr>
              <a:t>10/10/22</a:t>
            </a:fld>
            <a:endParaRPr lang="id-ID"/>
          </a:p>
        </p:txBody>
      </p:sp>
      <p:sp>
        <p:nvSpPr>
          <p:cNvPr id="5" name="Footer Placeholder 4">
            <a:extLst>
              <a:ext uri="{FF2B5EF4-FFF2-40B4-BE49-F238E27FC236}">
                <a16:creationId xmlns:a16="http://schemas.microsoft.com/office/drawing/2014/main" id="{CCD1DA52-9573-43B0-8B22-D133325D5382}"/>
              </a:ext>
            </a:extLst>
          </p:cNvPr>
          <p:cNvSpPr>
            <a:spLocks noGrp="1"/>
          </p:cNvSpPr>
          <p:nvPr>
            <p:ph type="ftr" sz="quarter" idx="11"/>
          </p:nvPr>
        </p:nvSpPr>
        <p:spPr>
          <a:xfrm>
            <a:off x="2895600" y="6422287"/>
            <a:ext cx="6400800" cy="365125"/>
          </a:xfrm>
        </p:spPr>
        <p:txBody>
          <a:bodyPr anchor="ctr">
            <a:normAutofit/>
          </a:bodyPr>
          <a:lstStyle/>
          <a:p>
            <a:pPr>
              <a:spcAft>
                <a:spcPts val="600"/>
              </a:spcAft>
            </a:pPr>
            <a:r>
              <a:rPr lang="id-ID"/>
              <a:t>Jurusan Teknologi Informasi - Politeknik Negeri Malang</a:t>
            </a:r>
          </a:p>
        </p:txBody>
      </p:sp>
      <p:sp>
        <p:nvSpPr>
          <p:cNvPr id="6" name="Slide Number Placeholder 5">
            <a:extLst>
              <a:ext uri="{FF2B5EF4-FFF2-40B4-BE49-F238E27FC236}">
                <a16:creationId xmlns:a16="http://schemas.microsoft.com/office/drawing/2014/main" id="{5A18A3BC-0B7E-4044-A2FE-8F7ABCCAA458}"/>
              </a:ext>
            </a:extLst>
          </p:cNvPr>
          <p:cNvSpPr>
            <a:spLocks noGrp="1"/>
          </p:cNvSpPr>
          <p:nvPr>
            <p:ph type="sldNum" sz="quarter" idx="12"/>
          </p:nvPr>
        </p:nvSpPr>
        <p:spPr>
          <a:xfrm>
            <a:off x="9296400" y="6415372"/>
            <a:ext cx="2743200" cy="365125"/>
          </a:xfrm>
        </p:spPr>
        <p:txBody>
          <a:bodyPr anchor="ctr">
            <a:normAutofit/>
          </a:bodyPr>
          <a:lstStyle/>
          <a:p>
            <a:pPr>
              <a:spcAft>
                <a:spcPts val="600"/>
              </a:spcAft>
            </a:pPr>
            <a:fld id="{D18FBB9A-4F67-A542-B221-CA9FFA5A8790}" type="slidenum">
              <a:rPr lang="id-ID" smtClean="0"/>
              <a:pPr>
                <a:spcAft>
                  <a:spcPts val="600"/>
                </a:spcAft>
              </a:pPr>
              <a:t>19</a:t>
            </a:fld>
            <a:endParaRPr lang="id-ID"/>
          </a:p>
        </p:txBody>
      </p:sp>
    </p:spTree>
    <p:extLst>
      <p:ext uri="{BB962C8B-B14F-4D97-AF65-F5344CB8AC3E}">
        <p14:creationId xmlns:p14="http://schemas.microsoft.com/office/powerpoint/2010/main" val="3470646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463997" y="360927"/>
            <a:ext cx="4451684" cy="1371600"/>
          </a:xfrm>
        </p:spPr>
        <p:txBody>
          <a:bodyPr>
            <a:normAutofit/>
          </a:bodyPr>
          <a:lstStyle/>
          <a:p>
            <a:pPr algn="ctr"/>
            <a:r>
              <a:rPr lang="en-US" sz="3200" dirty="0" err="1"/>
              <a:t>Topik</a:t>
            </a:r>
            <a:r>
              <a:rPr lang="en-US" sz="3200" dirty="0"/>
              <a:t> </a:t>
            </a:r>
            <a:r>
              <a:rPr lang="en-US" sz="3200" dirty="0" err="1"/>
              <a:t>Pembahasan</a:t>
            </a:r>
            <a:endParaRPr lang="en-US" sz="3200" dirty="0"/>
          </a:p>
        </p:txBody>
      </p:sp>
      <p:sp>
        <p:nvSpPr>
          <p:cNvPr id="7" name="TextBox 6">
            <a:extLst>
              <a:ext uri="{FF2B5EF4-FFF2-40B4-BE49-F238E27FC236}">
                <a16:creationId xmlns:a16="http://schemas.microsoft.com/office/drawing/2014/main" id="{351A94E8-BCB4-4AC5-B0D9-D32B86F1223D}"/>
              </a:ext>
            </a:extLst>
          </p:cNvPr>
          <p:cNvSpPr txBox="1"/>
          <p:nvPr/>
        </p:nvSpPr>
        <p:spPr>
          <a:xfrm>
            <a:off x="2438526" y="2211976"/>
            <a:ext cx="2114299" cy="914400"/>
          </a:xfrm>
          <a:prstGeom prst="rect">
            <a:avLst/>
          </a:prstGeom>
        </p:spPr>
        <p:txBody>
          <a:bodyPr vert="horz" wrap="none" lIns="91440" tIns="45720" rIns="91440" bIns="45720" rtlCol="0" anchor="t">
            <a:normAutofit/>
          </a:bodyPr>
          <a:lstStyle/>
          <a:p>
            <a:pPr algn="l"/>
            <a:r>
              <a:rPr lang="en-ID" sz="3200" b="1" u="none" dirty="0" err="1"/>
              <a:t>Syarat</a:t>
            </a:r>
            <a:r>
              <a:rPr lang="en-ID" sz="3200" b="1" u="none" dirty="0"/>
              <a:t> &amp; </a:t>
            </a:r>
            <a:r>
              <a:rPr lang="en-ID" sz="3200" b="1" u="none" dirty="0" err="1"/>
              <a:t>Ketentuan</a:t>
            </a:r>
            <a:endParaRPr lang="en-ID" sz="8800" b="1" u="none" dirty="0"/>
          </a:p>
        </p:txBody>
      </p:sp>
      <p:sp>
        <p:nvSpPr>
          <p:cNvPr id="13" name="TextBox 12">
            <a:extLst>
              <a:ext uri="{FF2B5EF4-FFF2-40B4-BE49-F238E27FC236}">
                <a16:creationId xmlns:a16="http://schemas.microsoft.com/office/drawing/2014/main" id="{01E9B7D3-42A7-4C77-A41C-A094E8EC8EE7}"/>
              </a:ext>
            </a:extLst>
          </p:cNvPr>
          <p:cNvSpPr txBox="1"/>
          <p:nvPr/>
        </p:nvSpPr>
        <p:spPr>
          <a:xfrm>
            <a:off x="2438526" y="4530060"/>
            <a:ext cx="2114299" cy="914400"/>
          </a:xfrm>
          <a:prstGeom prst="rect">
            <a:avLst/>
          </a:prstGeom>
        </p:spPr>
        <p:txBody>
          <a:bodyPr vert="horz" wrap="none" lIns="91440" tIns="45720" rIns="91440" bIns="45720" rtlCol="0" anchor="t">
            <a:normAutofit/>
          </a:bodyPr>
          <a:lstStyle/>
          <a:p>
            <a:pPr algn="l"/>
            <a:r>
              <a:rPr lang="en-ID" sz="3200" b="1" u="none" dirty="0"/>
              <a:t>Akal </a:t>
            </a:r>
            <a:r>
              <a:rPr lang="en-ID" sz="3200" b="1" u="none" dirty="0" err="1"/>
              <a:t>Sehat</a:t>
            </a:r>
            <a:r>
              <a:rPr lang="en-ID" sz="3200" b="1" u="none" dirty="0"/>
              <a:t> &amp; </a:t>
            </a:r>
            <a:r>
              <a:rPr lang="en-ID" sz="3200" b="1" u="none" dirty="0" err="1"/>
              <a:t>Validitas</a:t>
            </a:r>
            <a:endParaRPr lang="en-ID" sz="8800" b="1" u="none" dirty="0"/>
          </a:p>
        </p:txBody>
      </p:sp>
      <p:sp>
        <p:nvSpPr>
          <p:cNvPr id="14" name="TextBox 13">
            <a:extLst>
              <a:ext uri="{FF2B5EF4-FFF2-40B4-BE49-F238E27FC236}">
                <a16:creationId xmlns:a16="http://schemas.microsoft.com/office/drawing/2014/main" id="{63A7F998-787D-484E-9F9C-FF92E8A88A3F}"/>
              </a:ext>
            </a:extLst>
          </p:cNvPr>
          <p:cNvSpPr txBox="1"/>
          <p:nvPr/>
        </p:nvSpPr>
        <p:spPr>
          <a:xfrm>
            <a:off x="8768898" y="2211976"/>
            <a:ext cx="2114299" cy="914400"/>
          </a:xfrm>
          <a:prstGeom prst="rect">
            <a:avLst/>
          </a:prstGeom>
        </p:spPr>
        <p:txBody>
          <a:bodyPr vert="horz" wrap="none" lIns="91440" tIns="45720" rIns="91440" bIns="45720" rtlCol="0" anchor="t">
            <a:normAutofit fontScale="32500" lnSpcReduction="20000"/>
          </a:bodyPr>
          <a:lstStyle/>
          <a:p>
            <a:pPr algn="l"/>
            <a:r>
              <a:rPr lang="en-ID" sz="8800" b="1" u="none" dirty="0" err="1"/>
              <a:t>Penalaranan</a:t>
            </a:r>
            <a:r>
              <a:rPr lang="en-ID" sz="8800" b="1" u="none" dirty="0"/>
              <a:t> </a:t>
            </a:r>
          </a:p>
          <a:p>
            <a:pPr algn="l"/>
            <a:r>
              <a:rPr lang="en-ID" sz="8800" b="1" dirty="0"/>
              <a:t>Non </a:t>
            </a:r>
            <a:r>
              <a:rPr lang="en-ID" sz="8800" b="1" dirty="0" err="1"/>
              <a:t>Deduktif</a:t>
            </a:r>
            <a:endParaRPr lang="en-ID" sz="8800" b="1" u="none" dirty="0"/>
          </a:p>
        </p:txBody>
      </p:sp>
      <p:sp>
        <p:nvSpPr>
          <p:cNvPr id="15" name="TextBox 14">
            <a:extLst>
              <a:ext uri="{FF2B5EF4-FFF2-40B4-BE49-F238E27FC236}">
                <a16:creationId xmlns:a16="http://schemas.microsoft.com/office/drawing/2014/main" id="{919DC1E3-E606-45EA-95B5-734F3137AF2C}"/>
              </a:ext>
            </a:extLst>
          </p:cNvPr>
          <p:cNvSpPr txBox="1"/>
          <p:nvPr/>
        </p:nvSpPr>
        <p:spPr>
          <a:xfrm>
            <a:off x="8768898" y="4530060"/>
            <a:ext cx="2114299" cy="914400"/>
          </a:xfrm>
          <a:prstGeom prst="rect">
            <a:avLst/>
          </a:prstGeom>
        </p:spPr>
        <p:txBody>
          <a:bodyPr vert="horz" wrap="none" lIns="91440" tIns="45720" rIns="91440" bIns="45720" rtlCol="0" anchor="t">
            <a:normAutofit fontScale="92500" lnSpcReduction="10000"/>
          </a:bodyPr>
          <a:lstStyle/>
          <a:p>
            <a:pPr algn="l"/>
            <a:r>
              <a:rPr lang="en-ID" sz="3200" b="1" u="none" dirty="0" err="1"/>
              <a:t>Penalaran</a:t>
            </a:r>
            <a:r>
              <a:rPr lang="en-ID" sz="3200" b="1" u="none" dirty="0"/>
              <a:t> </a:t>
            </a:r>
            <a:r>
              <a:rPr lang="en-ID" sz="3200" b="1" u="none" dirty="0" err="1"/>
              <a:t>dengan</a:t>
            </a:r>
            <a:r>
              <a:rPr lang="en-ID" sz="3200" b="1" u="none" dirty="0"/>
              <a:t> </a:t>
            </a:r>
          </a:p>
          <a:p>
            <a:pPr algn="l"/>
            <a:r>
              <a:rPr lang="en-ID" sz="3200" b="1" u="none" dirty="0" err="1"/>
              <a:t>Statistik</a:t>
            </a:r>
            <a:endParaRPr lang="en-ID" sz="8800" b="1" u="none" dirty="0"/>
          </a:p>
        </p:txBody>
      </p:sp>
      <p:pic>
        <p:nvPicPr>
          <p:cNvPr id="3" name="Picture 2" descr="Syarat dan Ketentuan">
            <a:extLst>
              <a:ext uri="{FF2B5EF4-FFF2-40B4-BE49-F238E27FC236}">
                <a16:creationId xmlns:a16="http://schemas.microsoft.com/office/drawing/2014/main" id="{6AF462DA-B2C6-49B1-B18B-123EDA0E80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452" y="1913281"/>
            <a:ext cx="1626742"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gical Reasoning Question Types | Velocity Test Prep">
            <a:extLst>
              <a:ext uri="{FF2B5EF4-FFF2-40B4-BE49-F238E27FC236}">
                <a16:creationId xmlns:a16="http://schemas.microsoft.com/office/drawing/2014/main" id="{FEBC2264-63C1-4785-B96A-68FE0328FED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375" r="21338"/>
          <a:stretch/>
        </p:blipFill>
        <p:spPr bwMode="auto">
          <a:xfrm>
            <a:off x="7221808" y="1913281"/>
            <a:ext cx="1384041" cy="106407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Belajar SPSS: Uji Validitas Instrumen">
            <a:extLst>
              <a:ext uri="{FF2B5EF4-FFF2-40B4-BE49-F238E27FC236}">
                <a16:creationId xmlns:a16="http://schemas.microsoft.com/office/drawing/2014/main" id="{30B4DDE3-F1AF-4BFF-A658-5EF3C31E3D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452" y="4338948"/>
            <a:ext cx="1468347" cy="110551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The problem with official statistics – and three ways to make them better">
            <a:extLst>
              <a:ext uri="{FF2B5EF4-FFF2-40B4-BE49-F238E27FC236}">
                <a16:creationId xmlns:a16="http://schemas.microsoft.com/office/drawing/2014/main" id="{F1DAE074-F6B0-451B-B1B1-4A4CE05592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08867" y="4352152"/>
            <a:ext cx="1596982" cy="1064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43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79DA06D-0D6D-41F4-B549-898C9E930778}"/>
              </a:ext>
            </a:extLst>
          </p:cNvPr>
          <p:cNvSpPr>
            <a:spLocks noGrp="1"/>
          </p:cNvSpPr>
          <p:nvPr>
            <p:ph type="title"/>
          </p:nvPr>
        </p:nvSpPr>
        <p:spPr>
          <a:xfrm>
            <a:off x="4921259" y="5538453"/>
            <a:ext cx="4892566" cy="663390"/>
          </a:xfrm>
        </p:spPr>
        <p:txBody>
          <a:bodyPr anchor="b">
            <a:normAutofit/>
          </a:bodyPr>
          <a:lstStyle/>
          <a:p>
            <a:r>
              <a:rPr lang="id-ID" dirty="0"/>
              <a:t>Pertanyaan ?</a:t>
            </a:r>
            <a:endParaRPr lang="en-ID" dirty="0"/>
          </a:p>
        </p:txBody>
      </p:sp>
      <p:sp>
        <p:nvSpPr>
          <p:cNvPr id="5" name="Date Placeholder 4">
            <a:extLst>
              <a:ext uri="{FF2B5EF4-FFF2-40B4-BE49-F238E27FC236}">
                <a16:creationId xmlns:a16="http://schemas.microsoft.com/office/drawing/2014/main" id="{1E283256-0530-45F1-BB39-E5D6AE1B1D19}"/>
              </a:ext>
            </a:extLst>
          </p:cNvPr>
          <p:cNvSpPr>
            <a:spLocks noGrp="1"/>
          </p:cNvSpPr>
          <p:nvPr>
            <p:ph type="dt" sz="half" idx="10"/>
          </p:nvPr>
        </p:nvSpPr>
        <p:spPr>
          <a:xfrm>
            <a:off x="152400" y="6415371"/>
            <a:ext cx="2743200" cy="365125"/>
          </a:xfrm>
        </p:spPr>
        <p:txBody>
          <a:bodyPr anchor="ctr">
            <a:normAutofit/>
          </a:bodyPr>
          <a:lstStyle/>
          <a:p>
            <a:pPr>
              <a:spcAft>
                <a:spcPts val="600"/>
              </a:spcAft>
            </a:pPr>
            <a:fld id="{34EEB1BE-A00C-B740-A331-A03AA164B786}" type="datetime1">
              <a:rPr lang="id-ID" smtClean="0"/>
              <a:pPr>
                <a:spcAft>
                  <a:spcPts val="600"/>
                </a:spcAft>
              </a:pPr>
              <a:t>10/10/22</a:t>
            </a:fld>
            <a:endParaRPr lang="id-ID"/>
          </a:p>
        </p:txBody>
      </p:sp>
      <p:sp>
        <p:nvSpPr>
          <p:cNvPr id="6" name="Footer Placeholder 5">
            <a:extLst>
              <a:ext uri="{FF2B5EF4-FFF2-40B4-BE49-F238E27FC236}">
                <a16:creationId xmlns:a16="http://schemas.microsoft.com/office/drawing/2014/main" id="{59136911-818B-4D94-AFBF-2A9C2FD8E456}"/>
              </a:ext>
            </a:extLst>
          </p:cNvPr>
          <p:cNvSpPr>
            <a:spLocks noGrp="1"/>
          </p:cNvSpPr>
          <p:nvPr>
            <p:ph type="ftr" sz="quarter" idx="11"/>
          </p:nvPr>
        </p:nvSpPr>
        <p:spPr>
          <a:xfrm>
            <a:off x="2895600" y="6422287"/>
            <a:ext cx="6400800" cy="365125"/>
          </a:xfrm>
        </p:spPr>
        <p:txBody>
          <a:bodyPr anchor="ctr">
            <a:normAutofit/>
          </a:bodyPr>
          <a:lstStyle/>
          <a:p>
            <a:pPr>
              <a:spcAft>
                <a:spcPts val="600"/>
              </a:spcAft>
            </a:pPr>
            <a:r>
              <a:rPr lang="id-ID"/>
              <a:t>Jurusan Teknologi Informasi - Politeknik Negeri Malang</a:t>
            </a:r>
          </a:p>
        </p:txBody>
      </p:sp>
      <p:sp>
        <p:nvSpPr>
          <p:cNvPr id="7" name="Slide Number Placeholder 6">
            <a:extLst>
              <a:ext uri="{FF2B5EF4-FFF2-40B4-BE49-F238E27FC236}">
                <a16:creationId xmlns:a16="http://schemas.microsoft.com/office/drawing/2014/main" id="{E4FD196C-81E5-4182-A066-6EF3124DA03E}"/>
              </a:ext>
            </a:extLst>
          </p:cNvPr>
          <p:cNvSpPr>
            <a:spLocks noGrp="1"/>
          </p:cNvSpPr>
          <p:nvPr>
            <p:ph type="sldNum" sz="quarter" idx="12"/>
          </p:nvPr>
        </p:nvSpPr>
        <p:spPr>
          <a:xfrm>
            <a:off x="9296400" y="6415372"/>
            <a:ext cx="2743200" cy="365125"/>
          </a:xfrm>
        </p:spPr>
        <p:txBody>
          <a:bodyPr anchor="ctr">
            <a:normAutofit/>
          </a:bodyPr>
          <a:lstStyle/>
          <a:p>
            <a:pPr>
              <a:spcAft>
                <a:spcPts val="600"/>
              </a:spcAft>
            </a:pPr>
            <a:fld id="{D18FBB9A-4F67-A542-B221-CA9FFA5A8790}" type="slidenum">
              <a:rPr lang="id-ID" smtClean="0"/>
              <a:pPr>
                <a:spcAft>
                  <a:spcPts val="600"/>
                </a:spcAft>
              </a:pPr>
              <a:t>20</a:t>
            </a:fld>
            <a:endParaRPr lang="id-ID"/>
          </a:p>
        </p:txBody>
      </p:sp>
      <p:pic>
        <p:nvPicPr>
          <p:cNvPr id="2050" name="Picture 2" descr="Ask a Question 2111879 Vector Art at Vecteezy">
            <a:extLst>
              <a:ext uri="{FF2B5EF4-FFF2-40B4-BE49-F238E27FC236}">
                <a16:creationId xmlns:a16="http://schemas.microsoft.com/office/drawing/2014/main" id="{092C8171-A382-4FE0-88C2-FFA63B1DA0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328" r="18889" b="22374"/>
          <a:stretch/>
        </p:blipFill>
        <p:spPr bwMode="auto">
          <a:xfrm>
            <a:off x="4310742" y="377967"/>
            <a:ext cx="4717143" cy="5318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611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7B452C4-93A3-4270-8C0E-1A17AED9E5CB}"/>
              </a:ext>
            </a:extLst>
          </p:cNvPr>
          <p:cNvSpPr>
            <a:spLocks noGrp="1"/>
          </p:cNvSpPr>
          <p:nvPr>
            <p:ph type="title"/>
          </p:nvPr>
        </p:nvSpPr>
        <p:spPr/>
        <p:txBody>
          <a:bodyPr/>
          <a:lstStyle/>
          <a:p>
            <a:r>
              <a:rPr lang="id-ID" dirty="0"/>
              <a:t>Latihan</a:t>
            </a:r>
            <a:endParaRPr lang="en-ID" dirty="0"/>
          </a:p>
        </p:txBody>
      </p:sp>
      <p:sp>
        <p:nvSpPr>
          <p:cNvPr id="9" name="Content Placeholder 8">
            <a:extLst>
              <a:ext uri="{FF2B5EF4-FFF2-40B4-BE49-F238E27FC236}">
                <a16:creationId xmlns:a16="http://schemas.microsoft.com/office/drawing/2014/main" id="{6A7B041C-CCF3-414A-97F4-50AF8C938720}"/>
              </a:ext>
            </a:extLst>
          </p:cNvPr>
          <p:cNvSpPr>
            <a:spLocks noGrp="1"/>
          </p:cNvSpPr>
          <p:nvPr>
            <p:ph idx="1"/>
          </p:nvPr>
        </p:nvSpPr>
        <p:spPr/>
        <p:txBody>
          <a:bodyPr>
            <a:normAutofit/>
          </a:bodyPr>
          <a:lstStyle/>
          <a:p>
            <a:pPr marL="457200" indent="-457200">
              <a:buFont typeface="+mj-lt"/>
              <a:buAutoNum type="arabicPeriod"/>
            </a:pPr>
            <a:r>
              <a:rPr lang="id-ID" dirty="0"/>
              <a:t>C</a:t>
            </a:r>
            <a:r>
              <a:rPr lang="id-ID" dirty="0">
                <a:solidFill>
                  <a:schemeClr val="accent1"/>
                </a:solidFill>
              </a:rPr>
              <a:t>arilah sebuah aturan sebagai syarat dan ketentuan, identifikasi kondisi bersyarat yang ada, tentukan apakah termasuk syarat perlu atau cukup. Gambarkan dengan diagram alir</a:t>
            </a:r>
            <a:endParaRPr lang="id-ID" dirty="0"/>
          </a:p>
          <a:p>
            <a:pPr marL="457200" indent="-457200">
              <a:buFont typeface="+mj-lt"/>
              <a:buAutoNum type="arabicPeriod"/>
            </a:pPr>
            <a:r>
              <a:rPr lang="id-ID" dirty="0"/>
              <a:t>Temukan artikel yang menggunakan data statistik untuk mendukung klaim atau klaim. Buat satu atau lebih komentar kritis tentang cara data ditafsirkan dan disajikan, dan berikan penilaian menyeluruh atas klaim yang dibuat berdasarkan kekuatan bukti.</a:t>
            </a:r>
            <a:endParaRPr lang="en-ID" dirty="0"/>
          </a:p>
        </p:txBody>
      </p:sp>
      <p:sp>
        <p:nvSpPr>
          <p:cNvPr id="5" name="Date Placeholder 4">
            <a:extLst>
              <a:ext uri="{FF2B5EF4-FFF2-40B4-BE49-F238E27FC236}">
                <a16:creationId xmlns:a16="http://schemas.microsoft.com/office/drawing/2014/main" id="{649A1A67-CA2F-44CC-8FDC-0F7317304DC6}"/>
              </a:ext>
            </a:extLst>
          </p:cNvPr>
          <p:cNvSpPr>
            <a:spLocks noGrp="1"/>
          </p:cNvSpPr>
          <p:nvPr>
            <p:ph type="dt" sz="half" idx="10"/>
          </p:nvPr>
        </p:nvSpPr>
        <p:spPr/>
        <p:txBody>
          <a:bodyPr/>
          <a:lstStyle/>
          <a:p>
            <a:fld id="{9B249586-E676-8A4C-99AA-00687E637330}" type="datetime1">
              <a:rPr lang="id-ID" smtClean="0"/>
              <a:t>10/10/22</a:t>
            </a:fld>
            <a:endParaRPr lang="id-ID"/>
          </a:p>
        </p:txBody>
      </p:sp>
      <p:sp>
        <p:nvSpPr>
          <p:cNvPr id="6" name="Footer Placeholder 5">
            <a:extLst>
              <a:ext uri="{FF2B5EF4-FFF2-40B4-BE49-F238E27FC236}">
                <a16:creationId xmlns:a16="http://schemas.microsoft.com/office/drawing/2014/main" id="{1A40127E-0DD8-4706-9370-691497775CE5}"/>
              </a:ext>
            </a:extLst>
          </p:cNvPr>
          <p:cNvSpPr>
            <a:spLocks noGrp="1"/>
          </p:cNvSpPr>
          <p:nvPr>
            <p:ph type="ftr" sz="quarter" idx="11"/>
          </p:nvPr>
        </p:nvSpPr>
        <p:spPr/>
        <p:txBody>
          <a:bodyPr/>
          <a:lstStyle/>
          <a:p>
            <a:r>
              <a:rPr lang="id-ID"/>
              <a:t>Jurusan Teknologi Informasi - Politeknik Negeri Malang</a:t>
            </a:r>
          </a:p>
        </p:txBody>
      </p:sp>
      <p:sp>
        <p:nvSpPr>
          <p:cNvPr id="7" name="Slide Number Placeholder 6">
            <a:extLst>
              <a:ext uri="{FF2B5EF4-FFF2-40B4-BE49-F238E27FC236}">
                <a16:creationId xmlns:a16="http://schemas.microsoft.com/office/drawing/2014/main" id="{716CFFDB-DF80-48A1-BE8B-778B6FC054F6}"/>
              </a:ext>
            </a:extLst>
          </p:cNvPr>
          <p:cNvSpPr>
            <a:spLocks noGrp="1"/>
          </p:cNvSpPr>
          <p:nvPr>
            <p:ph type="sldNum" sz="quarter" idx="12"/>
          </p:nvPr>
        </p:nvSpPr>
        <p:spPr/>
        <p:txBody>
          <a:bodyPr/>
          <a:lstStyle/>
          <a:p>
            <a:fld id="{D18FBB9A-4F67-A542-B221-CA9FFA5A8790}" type="slidenum">
              <a:rPr lang="id-ID" smtClean="0"/>
              <a:t>21</a:t>
            </a:fld>
            <a:endParaRPr lang="id-ID"/>
          </a:p>
        </p:txBody>
      </p:sp>
    </p:spTree>
    <p:extLst>
      <p:ext uri="{BB962C8B-B14F-4D97-AF65-F5344CB8AC3E}">
        <p14:creationId xmlns:p14="http://schemas.microsoft.com/office/powerpoint/2010/main" val="1378882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E079222-7BC2-F04D-A6B1-A03CE43A56D4}"/>
              </a:ext>
            </a:extLst>
          </p:cNvPr>
          <p:cNvSpPr>
            <a:spLocks noGrp="1"/>
          </p:cNvSpPr>
          <p:nvPr>
            <p:ph type="ctrTitle"/>
          </p:nvPr>
        </p:nvSpPr>
        <p:spPr/>
        <p:txBody>
          <a:bodyPr>
            <a:normAutofit/>
          </a:bodyPr>
          <a:lstStyle/>
          <a:p>
            <a:r>
              <a:rPr lang="id-ID" sz="1800" dirty="0"/>
              <a:t>Mata Kuliah </a:t>
            </a:r>
            <a:r>
              <a:rPr lang="id-ID" sz="1800" dirty="0" err="1"/>
              <a:t>Critical</a:t>
            </a:r>
            <a:r>
              <a:rPr lang="id-ID" sz="1800" dirty="0"/>
              <a:t> </a:t>
            </a:r>
            <a:r>
              <a:rPr lang="id-ID" sz="1800" dirty="0" err="1"/>
              <a:t>Thinking</a:t>
            </a:r>
            <a:r>
              <a:rPr lang="id-ID" sz="1800" dirty="0"/>
              <a:t> &amp; Problem </a:t>
            </a:r>
            <a:r>
              <a:rPr lang="id-ID" sz="1800" dirty="0" err="1"/>
              <a:t>Solving</a:t>
            </a:r>
            <a:br>
              <a:rPr lang="id-ID" dirty="0"/>
            </a:br>
            <a:r>
              <a:rPr lang="en-US" dirty="0"/>
              <a:t>07</a:t>
            </a:r>
            <a:r>
              <a:rPr lang="id-ID" dirty="0"/>
              <a:t>. </a:t>
            </a:r>
            <a:r>
              <a:rPr lang="en-US" dirty="0" err="1"/>
              <a:t>Penalaran</a:t>
            </a:r>
            <a:r>
              <a:rPr lang="en-US" dirty="0"/>
              <a:t> </a:t>
            </a:r>
            <a:r>
              <a:rPr lang="en-US" dirty="0" err="1"/>
              <a:t>Kritis</a:t>
            </a:r>
            <a:r>
              <a:rPr lang="id-ID" dirty="0"/>
              <a:t> (Bagian-</a:t>
            </a:r>
            <a:r>
              <a:rPr lang="en-US" dirty="0"/>
              <a:t>2</a:t>
            </a:r>
            <a:r>
              <a:rPr lang="id-ID" dirty="0"/>
              <a:t>)</a:t>
            </a:r>
          </a:p>
        </p:txBody>
      </p:sp>
      <p:sp>
        <p:nvSpPr>
          <p:cNvPr id="3" name="Subjudul 2">
            <a:extLst>
              <a:ext uri="{FF2B5EF4-FFF2-40B4-BE49-F238E27FC236}">
                <a16:creationId xmlns:a16="http://schemas.microsoft.com/office/drawing/2014/main" id="{4F55B450-AB44-554C-863F-E4F717306DF7}"/>
              </a:ext>
            </a:extLst>
          </p:cNvPr>
          <p:cNvSpPr>
            <a:spLocks noGrp="1"/>
          </p:cNvSpPr>
          <p:nvPr>
            <p:ph type="subTitle" idx="1"/>
          </p:nvPr>
        </p:nvSpPr>
        <p:spPr/>
        <p:txBody>
          <a:bodyPr/>
          <a:lstStyle/>
          <a:p>
            <a:r>
              <a:rPr lang="id-ID" dirty="0"/>
              <a:t>Tim Ajar </a:t>
            </a:r>
            <a:r>
              <a:rPr lang="id-ID" dirty="0" err="1"/>
              <a:t>Matakuliah</a:t>
            </a:r>
            <a:r>
              <a:rPr lang="id-ID" dirty="0"/>
              <a:t> CTPS</a:t>
            </a:r>
          </a:p>
        </p:txBody>
      </p:sp>
    </p:spTree>
    <p:extLst>
      <p:ext uri="{BB962C8B-B14F-4D97-AF65-F5344CB8AC3E}">
        <p14:creationId xmlns:p14="http://schemas.microsoft.com/office/powerpoint/2010/main" val="2222102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sz="3200" dirty="0" err="1"/>
              <a:t>Topik</a:t>
            </a:r>
            <a:r>
              <a:rPr lang="en-US" sz="3200" dirty="0"/>
              <a:t> </a:t>
            </a:r>
            <a:r>
              <a:rPr lang="en-US" sz="3200" dirty="0" err="1"/>
              <a:t>Pembahasan</a:t>
            </a:r>
            <a:endParaRPr lang="en-US" sz="3200" dirty="0"/>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Oval 3">
            <a:extLst>
              <a:ext uri="{FF2B5EF4-FFF2-40B4-BE49-F238E27FC236}">
                <a16:creationId xmlns:a16="http://schemas.microsoft.com/office/drawing/2014/main" id="{01F13ACF-98BD-455D-903F-2C7CB83AB474}"/>
              </a:ext>
            </a:extLst>
          </p:cNvPr>
          <p:cNvSpPr/>
          <p:nvPr/>
        </p:nvSpPr>
        <p:spPr>
          <a:xfrm>
            <a:off x="1843547" y="2993925"/>
            <a:ext cx="1253613" cy="1224115"/>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ym typeface="Wingdings" panose="05000000000000000000" pitchFamily="2" charset="2"/>
              </a:rPr>
              <a:t></a:t>
            </a:r>
            <a:r>
              <a:rPr lang="en-US" sz="1600" b="1" dirty="0">
                <a:sym typeface="Wingdings" panose="05000000000000000000" pitchFamily="2" charset="2"/>
              </a:rPr>
              <a:t>?</a:t>
            </a:r>
            <a:endParaRPr lang="en-ID" sz="4000" b="1" dirty="0"/>
          </a:p>
        </p:txBody>
      </p:sp>
      <p:sp>
        <p:nvSpPr>
          <p:cNvPr id="3" name="Oval 2">
            <a:extLst>
              <a:ext uri="{FF2B5EF4-FFF2-40B4-BE49-F238E27FC236}">
                <a16:creationId xmlns:a16="http://schemas.microsoft.com/office/drawing/2014/main" id="{6E5A7FE0-5030-4DA0-B361-581365B77EDD}"/>
              </a:ext>
            </a:extLst>
          </p:cNvPr>
          <p:cNvSpPr/>
          <p:nvPr/>
        </p:nvSpPr>
        <p:spPr>
          <a:xfrm>
            <a:off x="1843546" y="2993924"/>
            <a:ext cx="1253614" cy="1224115"/>
          </a:xfrm>
          <a:prstGeom prst="ellipse">
            <a:avLst/>
          </a:prstGeom>
          <a:blipFill dpi="0" rotWithShape="1">
            <a:blip r:embed="rId7"/>
            <a:srcRect/>
            <a:stretch>
              <a:fillRect l="-14000" r="-129000" b="-43000"/>
            </a:stretch>
          </a:bli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Oval 5">
            <a:extLst>
              <a:ext uri="{FF2B5EF4-FFF2-40B4-BE49-F238E27FC236}">
                <a16:creationId xmlns:a16="http://schemas.microsoft.com/office/drawing/2014/main" id="{872FB5C3-9B15-4F58-A1A3-5149307923A9}"/>
              </a:ext>
            </a:extLst>
          </p:cNvPr>
          <p:cNvSpPr/>
          <p:nvPr/>
        </p:nvSpPr>
        <p:spPr>
          <a:xfrm>
            <a:off x="4247827" y="2993925"/>
            <a:ext cx="1253614" cy="1224115"/>
          </a:xfrm>
          <a:prstGeom prst="ellipse">
            <a:avLst/>
          </a:prstGeom>
          <a:blipFill dpi="0" rotWithShape="1">
            <a:blip r:embed="rId8"/>
            <a:srcRect/>
            <a:stretch>
              <a:fillRect l="1000" t="1000" r="-3000"/>
            </a:stretch>
          </a:bli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Oval 6">
            <a:extLst>
              <a:ext uri="{FF2B5EF4-FFF2-40B4-BE49-F238E27FC236}">
                <a16:creationId xmlns:a16="http://schemas.microsoft.com/office/drawing/2014/main" id="{070B1341-2369-477D-AFA6-4D1901BAC734}"/>
              </a:ext>
            </a:extLst>
          </p:cNvPr>
          <p:cNvSpPr/>
          <p:nvPr/>
        </p:nvSpPr>
        <p:spPr>
          <a:xfrm>
            <a:off x="6652108" y="2993923"/>
            <a:ext cx="1331832" cy="1277826"/>
          </a:xfrm>
          <a:prstGeom prst="ellipse">
            <a:avLst/>
          </a:prstGeom>
          <a:blipFill dpi="0" rotWithShape="1">
            <a:blip r:embed="rId9"/>
            <a:srcRect/>
            <a:stretch>
              <a:fillRect l="-45000" t="-8000" r="-53000" b="-16000"/>
            </a:stretch>
          </a:bli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Oval 7">
            <a:extLst>
              <a:ext uri="{FF2B5EF4-FFF2-40B4-BE49-F238E27FC236}">
                <a16:creationId xmlns:a16="http://schemas.microsoft.com/office/drawing/2014/main" id="{42D7A826-E037-4104-BEBE-74B24518CBC7}"/>
              </a:ext>
            </a:extLst>
          </p:cNvPr>
          <p:cNvSpPr/>
          <p:nvPr/>
        </p:nvSpPr>
        <p:spPr>
          <a:xfrm>
            <a:off x="9083685" y="3007130"/>
            <a:ext cx="1253614" cy="1224115"/>
          </a:xfrm>
          <a:prstGeom prst="ellipse">
            <a:avLst/>
          </a:prstGeom>
          <a:blipFill dpi="0" rotWithShape="1">
            <a:blip r:embed="rId10"/>
            <a:srcRect/>
            <a:stretch>
              <a:fillRect l="-15000" t="1000" r="-31000" b="1000"/>
            </a:stretch>
          </a:bli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Date Placeholder 3">
            <a:extLst>
              <a:ext uri="{FF2B5EF4-FFF2-40B4-BE49-F238E27FC236}">
                <a16:creationId xmlns:a16="http://schemas.microsoft.com/office/drawing/2014/main" id="{6AEF242E-62F2-554A-B08B-8D7EE5175C6A}"/>
              </a:ext>
            </a:extLst>
          </p:cNvPr>
          <p:cNvSpPr>
            <a:spLocks noGrp="1"/>
          </p:cNvSpPr>
          <p:nvPr>
            <p:ph type="dt" sz="half" idx="10"/>
          </p:nvPr>
        </p:nvSpPr>
        <p:spPr>
          <a:xfrm>
            <a:off x="152400" y="6415371"/>
            <a:ext cx="2743200" cy="365125"/>
          </a:xfrm>
        </p:spPr>
        <p:txBody>
          <a:bodyPr/>
          <a:lstStyle/>
          <a:p>
            <a:fld id="{C7A7F508-5C32-E740-8A39-3308AB007706}" type="datetime1">
              <a:rPr lang="id-ID" smtClean="0"/>
              <a:t>10/10/22</a:t>
            </a:fld>
            <a:endParaRPr lang="id-ID"/>
          </a:p>
        </p:txBody>
      </p:sp>
      <p:sp>
        <p:nvSpPr>
          <p:cNvPr id="10" name="Footer Placeholder 4">
            <a:extLst>
              <a:ext uri="{FF2B5EF4-FFF2-40B4-BE49-F238E27FC236}">
                <a16:creationId xmlns:a16="http://schemas.microsoft.com/office/drawing/2014/main" id="{BA682115-F825-AE48-8FFC-AEBF239EC5B1}"/>
              </a:ext>
            </a:extLst>
          </p:cNvPr>
          <p:cNvSpPr>
            <a:spLocks noGrp="1"/>
          </p:cNvSpPr>
          <p:nvPr>
            <p:ph type="ftr" sz="quarter" idx="11"/>
          </p:nvPr>
        </p:nvSpPr>
        <p:spPr>
          <a:xfrm>
            <a:off x="2895600" y="6422287"/>
            <a:ext cx="6400800" cy="365125"/>
          </a:xfrm>
        </p:spPr>
        <p:txBody>
          <a:bodyPr/>
          <a:lstStyle/>
          <a:p>
            <a:r>
              <a:rPr lang="id-ID"/>
              <a:t>Jurusan Teknologi Informasi - Politeknik Negeri Malang</a:t>
            </a:r>
            <a:endParaRPr lang="id-ID" dirty="0"/>
          </a:p>
        </p:txBody>
      </p:sp>
    </p:spTree>
    <p:extLst>
      <p:ext uri="{BB962C8B-B14F-4D97-AF65-F5344CB8AC3E}">
        <p14:creationId xmlns:p14="http://schemas.microsoft.com/office/powerpoint/2010/main" val="1353701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F244E-0716-4E18-A7EC-A297E7D24EF1}"/>
              </a:ext>
            </a:extLst>
          </p:cNvPr>
          <p:cNvSpPr>
            <a:spLocks noGrp="1"/>
          </p:cNvSpPr>
          <p:nvPr>
            <p:ph type="title"/>
          </p:nvPr>
        </p:nvSpPr>
        <p:spPr/>
        <p:txBody>
          <a:bodyPr>
            <a:normAutofit/>
          </a:bodyPr>
          <a:lstStyle/>
          <a:p>
            <a:r>
              <a:rPr lang="en-US" sz="4000" b="1" dirty="0" err="1">
                <a:solidFill>
                  <a:srgbClr val="002060"/>
                </a:solidFill>
              </a:rPr>
              <a:t>Pengambilan</a:t>
            </a:r>
            <a:r>
              <a:rPr lang="en-US" sz="4000" b="1" dirty="0">
                <a:solidFill>
                  <a:srgbClr val="002060"/>
                </a:solidFill>
              </a:rPr>
              <a:t> Keputusan</a:t>
            </a:r>
            <a:endParaRPr lang="en-ID" sz="4000" b="1" dirty="0">
              <a:solidFill>
                <a:srgbClr val="002060"/>
              </a:solidFill>
            </a:endParaRPr>
          </a:p>
        </p:txBody>
      </p:sp>
      <p:sp>
        <p:nvSpPr>
          <p:cNvPr id="3" name="Content Placeholder 2">
            <a:extLst>
              <a:ext uri="{FF2B5EF4-FFF2-40B4-BE49-F238E27FC236}">
                <a16:creationId xmlns:a16="http://schemas.microsoft.com/office/drawing/2014/main" id="{DDEC1262-24D8-4640-983D-BBABF83EBAA1}"/>
              </a:ext>
            </a:extLst>
          </p:cNvPr>
          <p:cNvSpPr>
            <a:spLocks noGrp="1"/>
          </p:cNvSpPr>
          <p:nvPr>
            <p:ph idx="1"/>
          </p:nvPr>
        </p:nvSpPr>
        <p:spPr>
          <a:xfrm>
            <a:off x="650716" y="1309508"/>
            <a:ext cx="10549483" cy="3306737"/>
          </a:xfrm>
        </p:spPr>
        <p:txBody>
          <a:bodyPr>
            <a:normAutofit fontScale="92500" lnSpcReduction="10000"/>
          </a:bodyPr>
          <a:lstStyle/>
          <a:p>
            <a:pPr marL="0" indent="0">
              <a:buNone/>
            </a:pPr>
            <a:r>
              <a:rPr lang="en-US" sz="3600" dirty="0" err="1"/>
              <a:t>Dapat</a:t>
            </a:r>
            <a:r>
              <a:rPr lang="en-US" sz="3600" dirty="0"/>
              <a:t> </a:t>
            </a:r>
            <a:r>
              <a:rPr lang="en-US" sz="3600" dirty="0" err="1"/>
              <a:t>bersifat</a:t>
            </a:r>
            <a:r>
              <a:rPr lang="en-US" sz="3600" dirty="0"/>
              <a:t> :</a:t>
            </a:r>
          </a:p>
          <a:p>
            <a:pPr marL="0" indent="0">
              <a:buNone/>
            </a:pPr>
            <a:endParaRPr lang="en-US" sz="3600" dirty="0"/>
          </a:p>
          <a:p>
            <a:pPr lvl="1"/>
            <a:r>
              <a:rPr lang="en-US" sz="3200" b="1" dirty="0" err="1"/>
              <a:t>Tidak</a:t>
            </a:r>
            <a:r>
              <a:rPr lang="en-US" sz="3200" b="1" dirty="0"/>
              <a:t> </a:t>
            </a:r>
            <a:r>
              <a:rPr lang="en-US" sz="3200" b="1" dirty="0" err="1"/>
              <a:t>rasional</a:t>
            </a:r>
            <a:r>
              <a:rPr lang="en-US" sz="3200" dirty="0"/>
              <a:t> : </a:t>
            </a:r>
            <a:r>
              <a:rPr lang="en-ID" sz="2400" dirty="0" err="1"/>
              <a:t>dilakukan</a:t>
            </a:r>
            <a:r>
              <a:rPr lang="en-ID" sz="2400" dirty="0"/>
              <a:t> </a:t>
            </a:r>
            <a:r>
              <a:rPr lang="en-ID" sz="2400" dirty="0" err="1"/>
              <a:t>tanpa</a:t>
            </a:r>
            <a:r>
              <a:rPr lang="en-ID" sz="2400" dirty="0"/>
              <a:t> </a:t>
            </a:r>
            <a:r>
              <a:rPr lang="en-ID" sz="2400" dirty="0" err="1"/>
              <a:t>melakukan</a:t>
            </a:r>
            <a:r>
              <a:rPr lang="en-ID" sz="2400" dirty="0"/>
              <a:t> </a:t>
            </a:r>
            <a:r>
              <a:rPr lang="en-ID" sz="2400" dirty="0" err="1"/>
              <a:t>penilaian</a:t>
            </a:r>
            <a:r>
              <a:rPr lang="en-ID" sz="2400" dirty="0"/>
              <a:t> </a:t>
            </a:r>
            <a:r>
              <a:rPr lang="en-ID" sz="2400" dirty="0" err="1"/>
              <a:t>kritis</a:t>
            </a:r>
            <a:r>
              <a:rPr lang="en-ID" sz="2400" dirty="0"/>
              <a:t>. Bisa </a:t>
            </a:r>
            <a:r>
              <a:rPr lang="en-ID" sz="2400" dirty="0" err="1"/>
              <a:t>disebabkan</a:t>
            </a:r>
            <a:r>
              <a:rPr lang="en-ID" sz="2400" dirty="0"/>
              <a:t> </a:t>
            </a:r>
            <a:r>
              <a:rPr lang="en-ID" sz="2400" dirty="0" err="1"/>
              <a:t>karena</a:t>
            </a:r>
            <a:r>
              <a:rPr lang="en-ID" sz="2400" dirty="0"/>
              <a:t> </a:t>
            </a:r>
            <a:r>
              <a:rPr lang="en-ID" sz="2400" dirty="0" err="1"/>
              <a:t>keterbatasan</a:t>
            </a:r>
            <a:r>
              <a:rPr lang="en-ID" sz="2400" dirty="0"/>
              <a:t> </a:t>
            </a:r>
            <a:r>
              <a:rPr lang="en-ID" sz="2400" dirty="0" err="1"/>
              <a:t>waktu</a:t>
            </a:r>
            <a:r>
              <a:rPr lang="en-ID" sz="2400" dirty="0"/>
              <a:t> (</a:t>
            </a:r>
            <a:r>
              <a:rPr lang="en-ID" sz="2400" dirty="0" err="1"/>
              <a:t>mendadak</a:t>
            </a:r>
            <a:r>
              <a:rPr lang="en-ID" sz="2400" dirty="0"/>
              <a:t>, </a:t>
            </a:r>
            <a:r>
              <a:rPr lang="en-ID" sz="2400" dirty="0" err="1"/>
              <a:t>kebutuhan</a:t>
            </a:r>
            <a:r>
              <a:rPr lang="en-ID" sz="2400" dirty="0"/>
              <a:t> </a:t>
            </a:r>
            <a:r>
              <a:rPr lang="en-ID" sz="2400" dirty="0" err="1"/>
              <a:t>untuk</a:t>
            </a:r>
            <a:r>
              <a:rPr lang="en-ID" sz="2400" dirty="0"/>
              <a:t> </a:t>
            </a:r>
            <a:r>
              <a:rPr lang="en-ID" sz="2400" dirty="0" err="1"/>
              <a:t>memutuskan</a:t>
            </a:r>
            <a:r>
              <a:rPr lang="en-ID" sz="2400" dirty="0"/>
              <a:t> </a:t>
            </a:r>
            <a:r>
              <a:rPr lang="en-ID" sz="2400" dirty="0" err="1"/>
              <a:t>dengan</a:t>
            </a:r>
            <a:r>
              <a:rPr lang="en-ID" sz="2400" dirty="0"/>
              <a:t> </a:t>
            </a:r>
            <a:r>
              <a:rPr lang="en-ID" sz="2400" dirty="0" err="1"/>
              <a:t>cepat</a:t>
            </a:r>
            <a:r>
              <a:rPr lang="en-ID" sz="2400" dirty="0"/>
              <a:t>, </a:t>
            </a:r>
            <a:r>
              <a:rPr lang="en-ID" sz="2400" dirty="0" err="1"/>
              <a:t>keadaan</a:t>
            </a:r>
            <a:r>
              <a:rPr lang="en-ID" sz="2400" dirty="0"/>
              <a:t> </a:t>
            </a:r>
            <a:r>
              <a:rPr lang="en-ID" sz="2400" dirty="0" err="1"/>
              <a:t>darurat</a:t>
            </a:r>
            <a:r>
              <a:rPr lang="en-ID" sz="2400" dirty="0"/>
              <a:t>) </a:t>
            </a:r>
            <a:r>
              <a:rPr lang="en-ID" sz="2400" dirty="0" err="1"/>
              <a:t>atau</a:t>
            </a:r>
            <a:r>
              <a:rPr lang="en-ID" sz="2400" dirty="0"/>
              <a:t> </a:t>
            </a:r>
            <a:r>
              <a:rPr lang="en-ID" sz="2400" dirty="0" err="1"/>
              <a:t>karena</a:t>
            </a:r>
            <a:r>
              <a:rPr lang="en-ID" sz="2400" dirty="0"/>
              <a:t> </a:t>
            </a:r>
            <a:r>
              <a:rPr lang="en-ID" sz="2400" dirty="0" err="1"/>
              <a:t>keputusan</a:t>
            </a:r>
            <a:r>
              <a:rPr lang="en-ID" sz="2400" dirty="0"/>
              <a:t> </a:t>
            </a:r>
            <a:r>
              <a:rPr lang="en-ID" sz="2400" dirty="0" err="1"/>
              <a:t>tidak</a:t>
            </a:r>
            <a:r>
              <a:rPr lang="en-ID" sz="2400" dirty="0"/>
              <a:t> </a:t>
            </a:r>
            <a:r>
              <a:rPr lang="en-ID" sz="2400" dirty="0" err="1"/>
              <a:t>berdampak</a:t>
            </a:r>
            <a:r>
              <a:rPr lang="en-ID" sz="2400" dirty="0"/>
              <a:t> </a:t>
            </a:r>
            <a:r>
              <a:rPr lang="en-ID" sz="2400" dirty="0" err="1"/>
              <a:t>luas</a:t>
            </a:r>
            <a:r>
              <a:rPr lang="en-ID" sz="2400" dirty="0"/>
              <a:t>.</a:t>
            </a:r>
            <a:endParaRPr lang="en-ID" sz="3200" dirty="0"/>
          </a:p>
          <a:p>
            <a:pPr lvl="1"/>
            <a:r>
              <a:rPr lang="en-US" sz="3200" b="1" dirty="0" err="1"/>
              <a:t>Rasional</a:t>
            </a:r>
            <a:r>
              <a:rPr lang="en-US" sz="3200" b="1" dirty="0"/>
              <a:t> </a:t>
            </a:r>
            <a:r>
              <a:rPr lang="en-US" sz="3200" dirty="0"/>
              <a:t>: </a:t>
            </a:r>
            <a:r>
              <a:rPr lang="en-US" sz="2400" dirty="0" err="1"/>
              <a:t>Melakukan</a:t>
            </a:r>
            <a:r>
              <a:rPr lang="en-US" sz="2400" dirty="0"/>
              <a:t> </a:t>
            </a:r>
            <a:r>
              <a:rPr lang="en-US" sz="2400" dirty="0" err="1"/>
              <a:t>penilaian</a:t>
            </a:r>
            <a:r>
              <a:rPr lang="en-US" sz="2400" dirty="0"/>
              <a:t> </a:t>
            </a:r>
            <a:r>
              <a:rPr lang="en-US" sz="2400" dirty="0" err="1"/>
              <a:t>kritis</a:t>
            </a:r>
            <a:r>
              <a:rPr lang="en-US" sz="2400" dirty="0"/>
              <a:t> </a:t>
            </a:r>
            <a:r>
              <a:rPr lang="en-US" sz="2400" dirty="0" err="1"/>
              <a:t>untuk</a:t>
            </a:r>
            <a:r>
              <a:rPr lang="en-US" sz="2400" dirty="0"/>
              <a:t> </a:t>
            </a:r>
            <a:r>
              <a:rPr lang="en-US" sz="2400" dirty="0" err="1"/>
              <a:t>pengambilan</a:t>
            </a:r>
            <a:r>
              <a:rPr lang="en-US" sz="2400" dirty="0"/>
              <a:t> </a:t>
            </a:r>
            <a:r>
              <a:rPr lang="en-US" sz="2400" dirty="0" err="1"/>
              <a:t>keputusan</a:t>
            </a:r>
            <a:r>
              <a:rPr lang="en-US" sz="2400" dirty="0"/>
              <a:t>, </a:t>
            </a:r>
            <a:r>
              <a:rPr lang="en-US" sz="2400" dirty="0" err="1"/>
              <a:t>dengan</a:t>
            </a:r>
            <a:r>
              <a:rPr lang="en-US" sz="2400" dirty="0"/>
              <a:t> </a:t>
            </a:r>
            <a:r>
              <a:rPr lang="en-US" sz="2400" dirty="0" err="1"/>
              <a:t>mempertimbangkan</a:t>
            </a:r>
            <a:r>
              <a:rPr lang="en-US" sz="2400" dirty="0"/>
              <a:t> </a:t>
            </a:r>
            <a:r>
              <a:rPr lang="en-US" sz="2400" dirty="0" err="1"/>
              <a:t>alasan-alasan</a:t>
            </a:r>
            <a:r>
              <a:rPr lang="en-US" sz="2400" dirty="0"/>
              <a:t>, </a:t>
            </a:r>
            <a:r>
              <a:rPr lang="en-US" sz="2400" dirty="0" err="1"/>
              <a:t>informasi</a:t>
            </a:r>
            <a:r>
              <a:rPr lang="en-US" sz="2400" dirty="0"/>
              <a:t>, </a:t>
            </a:r>
            <a:r>
              <a:rPr lang="en-US" sz="2400" dirty="0" err="1"/>
              <a:t>pilihan</a:t>
            </a:r>
            <a:r>
              <a:rPr lang="en-US" sz="2400" dirty="0"/>
              <a:t> dan </a:t>
            </a:r>
            <a:r>
              <a:rPr lang="en-US" sz="2400" dirty="0" err="1"/>
              <a:t>konsekuensi</a:t>
            </a:r>
            <a:r>
              <a:rPr lang="en-US" sz="2400" dirty="0"/>
              <a:t>. </a:t>
            </a:r>
          </a:p>
        </p:txBody>
      </p:sp>
      <p:pic>
        <p:nvPicPr>
          <p:cNvPr id="7" name="Picture 6">
            <a:extLst>
              <a:ext uri="{FF2B5EF4-FFF2-40B4-BE49-F238E27FC236}">
                <a16:creationId xmlns:a16="http://schemas.microsoft.com/office/drawing/2014/main" id="{63AC0517-AE0F-4815-95DB-70800787C6C7}"/>
              </a:ext>
            </a:extLst>
          </p:cNvPr>
          <p:cNvPicPr>
            <a:picLocks noChangeAspect="1"/>
          </p:cNvPicPr>
          <p:nvPr/>
        </p:nvPicPr>
        <p:blipFill>
          <a:blip r:embed="rId2"/>
          <a:stretch>
            <a:fillRect/>
          </a:stretch>
        </p:blipFill>
        <p:spPr>
          <a:xfrm>
            <a:off x="0" y="4748392"/>
            <a:ext cx="2857500" cy="1600200"/>
          </a:xfrm>
          <a:prstGeom prst="rect">
            <a:avLst/>
          </a:prstGeom>
        </p:spPr>
      </p:pic>
      <p:sp>
        <p:nvSpPr>
          <p:cNvPr id="5" name="Date Placeholder 3">
            <a:extLst>
              <a:ext uri="{FF2B5EF4-FFF2-40B4-BE49-F238E27FC236}">
                <a16:creationId xmlns:a16="http://schemas.microsoft.com/office/drawing/2014/main" id="{D8184077-721D-D640-B649-16E22674F243}"/>
              </a:ext>
            </a:extLst>
          </p:cNvPr>
          <p:cNvSpPr>
            <a:spLocks noGrp="1"/>
          </p:cNvSpPr>
          <p:nvPr>
            <p:ph type="dt" sz="half" idx="10"/>
          </p:nvPr>
        </p:nvSpPr>
        <p:spPr>
          <a:xfrm>
            <a:off x="152400" y="6415371"/>
            <a:ext cx="2743200" cy="365125"/>
          </a:xfrm>
        </p:spPr>
        <p:txBody>
          <a:bodyPr/>
          <a:lstStyle/>
          <a:p>
            <a:fld id="{C7A7F508-5C32-E740-8A39-3308AB007706}" type="datetime1">
              <a:rPr lang="id-ID" smtClean="0"/>
              <a:t>10/10/22</a:t>
            </a:fld>
            <a:endParaRPr lang="id-ID"/>
          </a:p>
        </p:txBody>
      </p:sp>
      <p:sp>
        <p:nvSpPr>
          <p:cNvPr id="6" name="Footer Placeholder 4">
            <a:extLst>
              <a:ext uri="{FF2B5EF4-FFF2-40B4-BE49-F238E27FC236}">
                <a16:creationId xmlns:a16="http://schemas.microsoft.com/office/drawing/2014/main" id="{52930EA8-8D52-6F49-83BE-EA6D63BF8399}"/>
              </a:ext>
            </a:extLst>
          </p:cNvPr>
          <p:cNvSpPr>
            <a:spLocks noGrp="1"/>
          </p:cNvSpPr>
          <p:nvPr>
            <p:ph type="ftr" sz="quarter" idx="11"/>
          </p:nvPr>
        </p:nvSpPr>
        <p:spPr>
          <a:xfrm>
            <a:off x="2895600" y="6422287"/>
            <a:ext cx="6400800" cy="365125"/>
          </a:xfrm>
        </p:spPr>
        <p:txBody>
          <a:bodyPr/>
          <a:lstStyle/>
          <a:p>
            <a:r>
              <a:rPr lang="id-ID"/>
              <a:t>Jurusan Teknologi Informasi - Politeknik Negeri Malang</a:t>
            </a:r>
            <a:endParaRPr lang="id-ID" dirty="0"/>
          </a:p>
        </p:txBody>
      </p:sp>
    </p:spTree>
    <p:extLst>
      <p:ext uri="{BB962C8B-B14F-4D97-AF65-F5344CB8AC3E}">
        <p14:creationId xmlns:p14="http://schemas.microsoft.com/office/powerpoint/2010/main" val="2977550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F244E-0716-4E18-A7EC-A297E7D24EF1}"/>
              </a:ext>
            </a:extLst>
          </p:cNvPr>
          <p:cNvSpPr>
            <a:spLocks noGrp="1"/>
          </p:cNvSpPr>
          <p:nvPr>
            <p:ph type="title"/>
          </p:nvPr>
        </p:nvSpPr>
        <p:spPr/>
        <p:txBody>
          <a:bodyPr>
            <a:normAutofit/>
          </a:bodyPr>
          <a:lstStyle/>
          <a:p>
            <a:r>
              <a:rPr lang="en-US" sz="4000" b="1" dirty="0" err="1">
                <a:solidFill>
                  <a:srgbClr val="002060"/>
                </a:solidFill>
              </a:rPr>
              <a:t>Pengambilan</a:t>
            </a:r>
            <a:r>
              <a:rPr lang="en-US" sz="4000" b="1" dirty="0">
                <a:solidFill>
                  <a:srgbClr val="002060"/>
                </a:solidFill>
              </a:rPr>
              <a:t> Keputusan</a:t>
            </a:r>
            <a:endParaRPr lang="en-ID" sz="4000" b="1" dirty="0">
              <a:solidFill>
                <a:srgbClr val="002060"/>
              </a:solidFill>
            </a:endParaRPr>
          </a:p>
        </p:txBody>
      </p:sp>
      <p:sp>
        <p:nvSpPr>
          <p:cNvPr id="3" name="Content Placeholder 2">
            <a:extLst>
              <a:ext uri="{FF2B5EF4-FFF2-40B4-BE49-F238E27FC236}">
                <a16:creationId xmlns:a16="http://schemas.microsoft.com/office/drawing/2014/main" id="{DDEC1262-24D8-4640-983D-BBABF83EBAA1}"/>
              </a:ext>
            </a:extLst>
          </p:cNvPr>
          <p:cNvSpPr>
            <a:spLocks noGrp="1"/>
          </p:cNvSpPr>
          <p:nvPr>
            <p:ph idx="1"/>
          </p:nvPr>
        </p:nvSpPr>
        <p:spPr>
          <a:xfrm>
            <a:off x="650717" y="1309507"/>
            <a:ext cx="6841464" cy="4678337"/>
          </a:xfrm>
        </p:spPr>
        <p:txBody>
          <a:bodyPr>
            <a:normAutofit/>
          </a:bodyPr>
          <a:lstStyle/>
          <a:p>
            <a:pPr marL="0" indent="0">
              <a:buNone/>
            </a:pPr>
            <a:r>
              <a:rPr lang="en-US" sz="3600" dirty="0"/>
              <a:t>Yang </a:t>
            </a:r>
            <a:r>
              <a:rPr lang="en-US" sz="3600" dirty="0" err="1"/>
              <a:t>perlu</a:t>
            </a:r>
            <a:r>
              <a:rPr lang="en-US" sz="3600" dirty="0"/>
              <a:t> </a:t>
            </a:r>
            <a:r>
              <a:rPr lang="en-US" sz="3600" dirty="0" err="1"/>
              <a:t>diperhatikan</a:t>
            </a:r>
            <a:r>
              <a:rPr lang="en-US" sz="3600" dirty="0"/>
              <a:t> :</a:t>
            </a:r>
          </a:p>
          <a:p>
            <a:pPr marL="0" indent="0">
              <a:buNone/>
            </a:pPr>
            <a:endParaRPr lang="en-US" sz="3600" dirty="0"/>
          </a:p>
          <a:p>
            <a:pPr lvl="1"/>
            <a:r>
              <a:rPr lang="en-US" sz="3200" b="1" dirty="0" err="1"/>
              <a:t>Pilihan</a:t>
            </a:r>
            <a:r>
              <a:rPr lang="en-US" sz="3200" dirty="0"/>
              <a:t> : </a:t>
            </a:r>
            <a:r>
              <a:rPr lang="en-US" sz="2400" dirty="0" err="1"/>
              <a:t>menyadari</a:t>
            </a:r>
            <a:r>
              <a:rPr lang="en-US" sz="2400" dirty="0"/>
              <a:t> </a:t>
            </a:r>
            <a:r>
              <a:rPr lang="en-US" sz="2400" dirty="0" err="1"/>
              <a:t>pilihan</a:t>
            </a:r>
            <a:r>
              <a:rPr lang="en-US" sz="2400" dirty="0"/>
              <a:t> yang </a:t>
            </a:r>
            <a:r>
              <a:rPr lang="en-US" sz="2400" dirty="0" err="1"/>
              <a:t>tersedia</a:t>
            </a:r>
            <a:r>
              <a:rPr lang="en-US" sz="2400" dirty="0"/>
              <a:t>, </a:t>
            </a:r>
            <a:r>
              <a:rPr lang="en-ID" sz="2400" dirty="0" err="1"/>
              <a:t>menilai</a:t>
            </a:r>
            <a:r>
              <a:rPr lang="en-ID" sz="2400" dirty="0"/>
              <a:t> </a:t>
            </a:r>
            <a:r>
              <a:rPr lang="en-ID" sz="2400" dirty="0" err="1"/>
              <a:t>apa</a:t>
            </a:r>
            <a:r>
              <a:rPr lang="en-ID" sz="2400" dirty="0"/>
              <a:t> yang </a:t>
            </a:r>
            <a:r>
              <a:rPr lang="en-ID" sz="2400" dirty="0" err="1"/>
              <a:t>penting</a:t>
            </a:r>
            <a:r>
              <a:rPr lang="en-ID" sz="2400" dirty="0"/>
              <a:t> dan </a:t>
            </a:r>
            <a:r>
              <a:rPr lang="en-ID" sz="2400" dirty="0" err="1"/>
              <a:t>tidak</a:t>
            </a:r>
            <a:r>
              <a:rPr lang="en-ID" sz="2400" dirty="0"/>
              <a:t> </a:t>
            </a:r>
            <a:r>
              <a:rPr lang="en-ID" sz="2400" dirty="0" err="1"/>
              <a:t>penting</a:t>
            </a:r>
            <a:r>
              <a:rPr lang="en-ID" sz="2400" dirty="0"/>
              <a:t> </a:t>
            </a:r>
            <a:r>
              <a:rPr lang="en-ID" sz="2400" dirty="0">
                <a:sym typeface="Wingdings" panose="05000000000000000000" pitchFamily="2" charset="2"/>
              </a:rPr>
              <a:t> </a:t>
            </a:r>
            <a:r>
              <a:rPr lang="en-ID" sz="2400" dirty="0" err="1">
                <a:sym typeface="Wingdings" panose="05000000000000000000" pitchFamily="2" charset="2"/>
              </a:rPr>
              <a:t>melakukan</a:t>
            </a:r>
            <a:r>
              <a:rPr lang="en-ID" sz="2400" dirty="0">
                <a:sym typeface="Wingdings" panose="05000000000000000000" pitchFamily="2" charset="2"/>
              </a:rPr>
              <a:t> </a:t>
            </a:r>
            <a:r>
              <a:rPr lang="en-ID" sz="2400" dirty="0" err="1"/>
              <a:t>penilaian</a:t>
            </a:r>
            <a:r>
              <a:rPr lang="en-ID" sz="2400" dirty="0"/>
              <a:t> </a:t>
            </a:r>
            <a:r>
              <a:rPr lang="en-ID" sz="2400" dirty="0" err="1"/>
              <a:t>kritis</a:t>
            </a:r>
            <a:r>
              <a:rPr lang="en-ID" sz="2400" dirty="0"/>
              <a:t> </a:t>
            </a:r>
            <a:r>
              <a:rPr lang="en-ID" sz="2400" dirty="0" err="1"/>
              <a:t>untuk</a:t>
            </a:r>
            <a:r>
              <a:rPr lang="en-ID" sz="2400" dirty="0"/>
              <a:t> </a:t>
            </a:r>
            <a:r>
              <a:rPr lang="en-ID" sz="2400" dirty="0" err="1"/>
              <a:t>membuat</a:t>
            </a:r>
            <a:r>
              <a:rPr lang="en-ID" sz="2400" dirty="0"/>
              <a:t> </a:t>
            </a:r>
            <a:r>
              <a:rPr lang="en-ID" sz="2400" dirty="0" err="1"/>
              <a:t>pilihan</a:t>
            </a:r>
            <a:r>
              <a:rPr lang="en-ID" sz="2400" dirty="0"/>
              <a:t> yang </a:t>
            </a:r>
            <a:r>
              <a:rPr lang="en-ID" sz="2400" dirty="0" err="1"/>
              <a:t>tepat</a:t>
            </a:r>
            <a:endParaRPr lang="en-US" sz="2400" dirty="0"/>
          </a:p>
          <a:p>
            <a:pPr lvl="1"/>
            <a:r>
              <a:rPr lang="en-US" sz="3200" b="1" dirty="0" err="1"/>
              <a:t>Konsekuensi</a:t>
            </a:r>
            <a:r>
              <a:rPr lang="en-US" sz="3200" dirty="0"/>
              <a:t> : </a:t>
            </a:r>
            <a:r>
              <a:rPr lang="en-ID" sz="2400" dirty="0" err="1"/>
              <a:t>adalah</a:t>
            </a:r>
            <a:r>
              <a:rPr lang="en-ID" sz="2400" dirty="0"/>
              <a:t> </a:t>
            </a:r>
            <a:r>
              <a:rPr lang="en-ID" sz="2400" dirty="0" err="1"/>
              <a:t>apa</a:t>
            </a:r>
            <a:r>
              <a:rPr lang="en-ID" sz="2400" dirty="0"/>
              <a:t> yang </a:t>
            </a:r>
            <a:r>
              <a:rPr lang="en-ID" sz="2400" dirty="0" err="1"/>
              <a:t>mengikuti</a:t>
            </a:r>
            <a:r>
              <a:rPr lang="en-ID" sz="2400" dirty="0"/>
              <a:t> </a:t>
            </a:r>
            <a:r>
              <a:rPr lang="en-ID" sz="2400" dirty="0" err="1"/>
              <a:t>dari</a:t>
            </a:r>
            <a:r>
              <a:rPr lang="en-ID" sz="2400" dirty="0"/>
              <a:t> </a:t>
            </a:r>
            <a:r>
              <a:rPr lang="en-ID" sz="2400" dirty="0" err="1"/>
              <a:t>keputusan</a:t>
            </a:r>
            <a:r>
              <a:rPr lang="en-ID" sz="2400" dirty="0"/>
              <a:t> ( </a:t>
            </a:r>
            <a:r>
              <a:rPr lang="en-ID" sz="2400" dirty="0" err="1"/>
              <a:t>hasil</a:t>
            </a:r>
            <a:r>
              <a:rPr lang="en-ID" sz="2400" dirty="0"/>
              <a:t> </a:t>
            </a:r>
            <a:r>
              <a:rPr lang="en-ID" sz="2400" dirty="0" err="1"/>
              <a:t>dari</a:t>
            </a:r>
            <a:r>
              <a:rPr lang="en-ID" sz="2400" dirty="0"/>
              <a:t> Tindakan )</a:t>
            </a:r>
            <a:endParaRPr lang="en-ID" sz="3200" dirty="0"/>
          </a:p>
        </p:txBody>
      </p:sp>
      <p:pic>
        <p:nvPicPr>
          <p:cNvPr id="5" name="Picture 2" descr="Terminologi Pengambilan Keputusan Tahap per Tahap">
            <a:extLst>
              <a:ext uri="{FF2B5EF4-FFF2-40B4-BE49-F238E27FC236}">
                <a16:creationId xmlns:a16="http://schemas.microsoft.com/office/drawing/2014/main" id="{2C6387F8-2034-4F36-A9DF-F08AEDF88D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2181" y="1453095"/>
            <a:ext cx="4160075" cy="3546607"/>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3">
            <a:extLst>
              <a:ext uri="{FF2B5EF4-FFF2-40B4-BE49-F238E27FC236}">
                <a16:creationId xmlns:a16="http://schemas.microsoft.com/office/drawing/2014/main" id="{CD66FE52-8FD3-0546-8BC2-32DDCFEEDE5B}"/>
              </a:ext>
            </a:extLst>
          </p:cNvPr>
          <p:cNvSpPr>
            <a:spLocks noGrp="1"/>
          </p:cNvSpPr>
          <p:nvPr>
            <p:ph type="dt" sz="half" idx="10"/>
          </p:nvPr>
        </p:nvSpPr>
        <p:spPr>
          <a:xfrm>
            <a:off x="152400" y="6415371"/>
            <a:ext cx="2743200" cy="365125"/>
          </a:xfrm>
        </p:spPr>
        <p:txBody>
          <a:bodyPr/>
          <a:lstStyle/>
          <a:p>
            <a:fld id="{C7A7F508-5C32-E740-8A39-3308AB007706}" type="datetime1">
              <a:rPr lang="id-ID" smtClean="0"/>
              <a:t>10/10/22</a:t>
            </a:fld>
            <a:endParaRPr lang="id-ID"/>
          </a:p>
        </p:txBody>
      </p:sp>
      <p:sp>
        <p:nvSpPr>
          <p:cNvPr id="7" name="Footer Placeholder 4">
            <a:extLst>
              <a:ext uri="{FF2B5EF4-FFF2-40B4-BE49-F238E27FC236}">
                <a16:creationId xmlns:a16="http://schemas.microsoft.com/office/drawing/2014/main" id="{3A655E44-EBFE-7549-A5A5-84E8F5C337F4}"/>
              </a:ext>
            </a:extLst>
          </p:cNvPr>
          <p:cNvSpPr>
            <a:spLocks noGrp="1"/>
          </p:cNvSpPr>
          <p:nvPr>
            <p:ph type="ftr" sz="quarter" idx="11"/>
          </p:nvPr>
        </p:nvSpPr>
        <p:spPr>
          <a:xfrm>
            <a:off x="2895600" y="6422287"/>
            <a:ext cx="6400800" cy="365125"/>
          </a:xfrm>
        </p:spPr>
        <p:txBody>
          <a:bodyPr/>
          <a:lstStyle/>
          <a:p>
            <a:r>
              <a:rPr lang="id-ID"/>
              <a:t>Jurusan Teknologi Informasi - Politeknik Negeri Malang</a:t>
            </a:r>
            <a:endParaRPr lang="id-ID" dirty="0"/>
          </a:p>
        </p:txBody>
      </p:sp>
    </p:spTree>
    <p:extLst>
      <p:ext uri="{BB962C8B-B14F-4D97-AF65-F5344CB8AC3E}">
        <p14:creationId xmlns:p14="http://schemas.microsoft.com/office/powerpoint/2010/main" val="4115623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9F76E3BA-61E8-4F08-9865-98035F87A338}"/>
              </a:ext>
            </a:extLst>
          </p:cNvPr>
          <p:cNvGraphicFramePr/>
          <p:nvPr/>
        </p:nvGraphicFramePr>
        <p:xfrm>
          <a:off x="4779689" y="1615643"/>
          <a:ext cx="6736735" cy="4578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151F244E-0716-4E18-A7EC-A297E7D24EF1}"/>
              </a:ext>
            </a:extLst>
          </p:cNvPr>
          <p:cNvSpPr>
            <a:spLocks noGrp="1"/>
          </p:cNvSpPr>
          <p:nvPr>
            <p:ph type="title"/>
          </p:nvPr>
        </p:nvSpPr>
        <p:spPr>
          <a:xfrm>
            <a:off x="151200" y="323152"/>
            <a:ext cx="11049000" cy="687930"/>
          </a:xfrm>
        </p:spPr>
        <p:txBody>
          <a:bodyPr>
            <a:normAutofit fontScale="90000"/>
          </a:bodyPr>
          <a:lstStyle/>
          <a:p>
            <a:r>
              <a:rPr lang="en-US" sz="4000" b="1" dirty="0" err="1">
                <a:solidFill>
                  <a:srgbClr val="002060"/>
                </a:solidFill>
              </a:rPr>
              <a:t>Contoh</a:t>
            </a:r>
            <a:r>
              <a:rPr lang="en-US" sz="4000" b="1" dirty="0">
                <a:solidFill>
                  <a:srgbClr val="002060"/>
                </a:solidFill>
              </a:rPr>
              <a:t> </a:t>
            </a:r>
            <a:r>
              <a:rPr lang="en-US" sz="4000" b="1" dirty="0" err="1">
                <a:solidFill>
                  <a:srgbClr val="002060"/>
                </a:solidFill>
              </a:rPr>
              <a:t>Pengambilan</a:t>
            </a:r>
            <a:r>
              <a:rPr lang="en-US" sz="4000" b="1" dirty="0">
                <a:solidFill>
                  <a:srgbClr val="002060"/>
                </a:solidFill>
              </a:rPr>
              <a:t> Keputusan </a:t>
            </a:r>
            <a:r>
              <a:rPr lang="en-US" sz="4000" b="1" dirty="0" err="1">
                <a:solidFill>
                  <a:srgbClr val="002060"/>
                </a:solidFill>
              </a:rPr>
              <a:t>Dalam</a:t>
            </a:r>
            <a:r>
              <a:rPr lang="en-US" sz="4000" b="1" dirty="0">
                <a:solidFill>
                  <a:srgbClr val="002060"/>
                </a:solidFill>
              </a:rPr>
              <a:t> </a:t>
            </a:r>
            <a:r>
              <a:rPr lang="en-US" sz="4000" b="1" dirty="0" err="1">
                <a:solidFill>
                  <a:srgbClr val="002060"/>
                </a:solidFill>
              </a:rPr>
              <a:t>Membeli</a:t>
            </a:r>
            <a:r>
              <a:rPr lang="en-US" sz="4000" b="1" dirty="0">
                <a:solidFill>
                  <a:srgbClr val="002060"/>
                </a:solidFill>
              </a:rPr>
              <a:t> Mobil</a:t>
            </a:r>
            <a:endParaRPr lang="en-ID" sz="4000" b="1" dirty="0">
              <a:solidFill>
                <a:srgbClr val="002060"/>
              </a:solidFill>
            </a:endParaRPr>
          </a:p>
        </p:txBody>
      </p:sp>
      <p:pic>
        <p:nvPicPr>
          <p:cNvPr id="5" name="Picture 2" descr="Mobil Hybrid Toyota: Bisakah Menerobos Banjir? | Auto2000">
            <a:extLst>
              <a:ext uri="{FF2B5EF4-FFF2-40B4-BE49-F238E27FC236}">
                <a16:creationId xmlns:a16="http://schemas.microsoft.com/office/drawing/2014/main" id="{D599A541-1BD5-41F1-83AB-5AE7A04AA9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675576" y="2820169"/>
            <a:ext cx="3800475" cy="1571625"/>
          </a:xfrm>
          <a:prstGeom prst="rect">
            <a:avLst/>
          </a:prstGeom>
          <a:noFill/>
          <a:extLst>
            <a:ext uri="{909E8E84-426E-40DD-AFC4-6F175D3DCCD1}">
              <a14:hiddenFill xmlns:a14="http://schemas.microsoft.com/office/drawing/2010/main">
                <a:solidFill>
                  <a:srgbClr val="FFFFFF"/>
                </a:solidFill>
              </a14:hiddenFill>
            </a:ext>
          </a:extLst>
        </p:spPr>
      </p:pic>
      <p:sp>
        <p:nvSpPr>
          <p:cNvPr id="7" name="Arc 6">
            <a:extLst>
              <a:ext uri="{FF2B5EF4-FFF2-40B4-BE49-F238E27FC236}">
                <a16:creationId xmlns:a16="http://schemas.microsoft.com/office/drawing/2014/main" id="{83859A98-D8BA-4388-8060-7D1EBBB193CC}"/>
              </a:ext>
            </a:extLst>
          </p:cNvPr>
          <p:cNvSpPr/>
          <p:nvPr/>
        </p:nvSpPr>
        <p:spPr>
          <a:xfrm rot="17940807">
            <a:off x="3893574" y="3067665"/>
            <a:ext cx="1460091" cy="68793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a:p>
        </p:txBody>
      </p:sp>
      <p:sp>
        <p:nvSpPr>
          <p:cNvPr id="10" name="Arc 9">
            <a:extLst>
              <a:ext uri="{FF2B5EF4-FFF2-40B4-BE49-F238E27FC236}">
                <a16:creationId xmlns:a16="http://schemas.microsoft.com/office/drawing/2014/main" id="{FA7AFD8B-E75B-4D3A-ABCB-4AB2E0491544}"/>
              </a:ext>
            </a:extLst>
          </p:cNvPr>
          <p:cNvSpPr/>
          <p:nvPr/>
        </p:nvSpPr>
        <p:spPr>
          <a:xfrm rot="3031585" flipV="1">
            <a:off x="3890367" y="3718143"/>
            <a:ext cx="1460091" cy="65997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a:p>
        </p:txBody>
      </p:sp>
      <p:sp>
        <p:nvSpPr>
          <p:cNvPr id="8" name="Date Placeholder 3">
            <a:extLst>
              <a:ext uri="{FF2B5EF4-FFF2-40B4-BE49-F238E27FC236}">
                <a16:creationId xmlns:a16="http://schemas.microsoft.com/office/drawing/2014/main" id="{1B5CE6EC-E7C4-DC44-B886-E2B34A3C5D1A}"/>
              </a:ext>
            </a:extLst>
          </p:cNvPr>
          <p:cNvSpPr>
            <a:spLocks noGrp="1"/>
          </p:cNvSpPr>
          <p:nvPr>
            <p:ph type="dt" sz="half" idx="10"/>
          </p:nvPr>
        </p:nvSpPr>
        <p:spPr>
          <a:xfrm>
            <a:off x="152400" y="6415371"/>
            <a:ext cx="2743200" cy="365125"/>
          </a:xfrm>
        </p:spPr>
        <p:txBody>
          <a:bodyPr/>
          <a:lstStyle/>
          <a:p>
            <a:fld id="{C7A7F508-5C32-E740-8A39-3308AB007706}" type="datetime1">
              <a:rPr lang="id-ID" smtClean="0"/>
              <a:t>10/10/22</a:t>
            </a:fld>
            <a:endParaRPr lang="id-ID"/>
          </a:p>
        </p:txBody>
      </p:sp>
      <p:sp>
        <p:nvSpPr>
          <p:cNvPr id="9" name="Footer Placeholder 4">
            <a:extLst>
              <a:ext uri="{FF2B5EF4-FFF2-40B4-BE49-F238E27FC236}">
                <a16:creationId xmlns:a16="http://schemas.microsoft.com/office/drawing/2014/main" id="{9F2C9B22-C094-C143-A6F2-818B2695D553}"/>
              </a:ext>
            </a:extLst>
          </p:cNvPr>
          <p:cNvSpPr>
            <a:spLocks noGrp="1"/>
          </p:cNvSpPr>
          <p:nvPr>
            <p:ph type="ftr" sz="quarter" idx="11"/>
          </p:nvPr>
        </p:nvSpPr>
        <p:spPr>
          <a:xfrm>
            <a:off x="2895600" y="6422287"/>
            <a:ext cx="6400800" cy="365125"/>
          </a:xfrm>
        </p:spPr>
        <p:txBody>
          <a:bodyPr/>
          <a:lstStyle/>
          <a:p>
            <a:r>
              <a:rPr lang="id-ID"/>
              <a:t>Jurusan Teknologi Informasi - Politeknik Negeri Malang</a:t>
            </a:r>
            <a:endParaRPr lang="id-ID" dirty="0"/>
          </a:p>
        </p:txBody>
      </p:sp>
    </p:spTree>
    <p:extLst>
      <p:ext uri="{BB962C8B-B14F-4D97-AF65-F5344CB8AC3E}">
        <p14:creationId xmlns:p14="http://schemas.microsoft.com/office/powerpoint/2010/main" val="149280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4167E-ECEF-4211-84A5-CAE994887C0A}"/>
              </a:ext>
            </a:extLst>
          </p:cNvPr>
          <p:cNvSpPr>
            <a:spLocks noGrp="1"/>
          </p:cNvSpPr>
          <p:nvPr>
            <p:ph type="title"/>
          </p:nvPr>
        </p:nvSpPr>
        <p:spPr/>
        <p:txBody>
          <a:bodyPr>
            <a:normAutofit/>
          </a:bodyPr>
          <a:lstStyle/>
          <a:p>
            <a:r>
              <a:rPr lang="en-US" sz="3600" dirty="0" err="1"/>
              <a:t>Menilai</a:t>
            </a:r>
            <a:r>
              <a:rPr lang="en-US" sz="3600" dirty="0"/>
              <a:t> </a:t>
            </a:r>
            <a:r>
              <a:rPr lang="en-US" sz="3600" dirty="0" err="1"/>
              <a:t>Konsekuensi</a:t>
            </a:r>
            <a:r>
              <a:rPr lang="en-US" sz="3600" dirty="0"/>
              <a:t> </a:t>
            </a:r>
            <a:endParaRPr lang="en-ID" sz="3600" dirty="0"/>
          </a:p>
        </p:txBody>
      </p:sp>
      <p:sp>
        <p:nvSpPr>
          <p:cNvPr id="3" name="Content Placeholder 2">
            <a:extLst>
              <a:ext uri="{FF2B5EF4-FFF2-40B4-BE49-F238E27FC236}">
                <a16:creationId xmlns:a16="http://schemas.microsoft.com/office/drawing/2014/main" id="{819EF1F2-B627-4518-B288-4837E7384CED}"/>
              </a:ext>
            </a:extLst>
          </p:cNvPr>
          <p:cNvSpPr>
            <a:spLocks noGrp="1"/>
          </p:cNvSpPr>
          <p:nvPr>
            <p:ph idx="1"/>
          </p:nvPr>
        </p:nvSpPr>
        <p:spPr>
          <a:xfrm>
            <a:off x="176463" y="1226050"/>
            <a:ext cx="8643072" cy="4351338"/>
          </a:xfrm>
        </p:spPr>
        <p:txBody>
          <a:bodyPr>
            <a:normAutofit/>
          </a:bodyPr>
          <a:lstStyle/>
          <a:p>
            <a:r>
              <a:rPr lang="en-US" sz="2800" dirty="0" err="1"/>
              <a:t>Konsekuensi</a:t>
            </a:r>
            <a:r>
              <a:rPr lang="en-US" sz="2800" dirty="0"/>
              <a:t> </a:t>
            </a:r>
            <a:r>
              <a:rPr lang="en-US" sz="2800" dirty="0" err="1"/>
              <a:t>dapat</a:t>
            </a:r>
            <a:r>
              <a:rPr lang="en-US" sz="2800" dirty="0"/>
              <a:t> </a:t>
            </a:r>
            <a:r>
              <a:rPr lang="en-US" sz="2800" dirty="0" err="1"/>
              <a:t>dinilai</a:t>
            </a:r>
            <a:r>
              <a:rPr lang="en-US" sz="2800" dirty="0"/>
              <a:t> </a:t>
            </a:r>
            <a:r>
              <a:rPr lang="en-US" sz="2800" dirty="0" err="1"/>
              <a:t>secara</a:t>
            </a:r>
            <a:r>
              <a:rPr lang="en-US" sz="2800" dirty="0"/>
              <a:t> </a:t>
            </a:r>
            <a:r>
              <a:rPr lang="en-US" sz="2800" dirty="0" err="1"/>
              <a:t>kritis</a:t>
            </a:r>
            <a:r>
              <a:rPr lang="en-US" sz="2800" dirty="0"/>
              <a:t> </a:t>
            </a:r>
            <a:r>
              <a:rPr lang="en-US" sz="2800" dirty="0" err="1"/>
              <a:t>dengan</a:t>
            </a:r>
            <a:r>
              <a:rPr lang="en-US" sz="2800" dirty="0"/>
              <a:t> </a:t>
            </a:r>
            <a:r>
              <a:rPr lang="en-US" sz="2800" dirty="0" err="1"/>
              <a:t>dua</a:t>
            </a:r>
            <a:r>
              <a:rPr lang="en-US" sz="2800" dirty="0"/>
              <a:t> </a:t>
            </a:r>
            <a:r>
              <a:rPr lang="en-US" sz="2800" dirty="0" err="1"/>
              <a:t>kriteria</a:t>
            </a:r>
            <a:r>
              <a:rPr lang="en-US" sz="2800" dirty="0"/>
              <a:t> :</a:t>
            </a:r>
          </a:p>
          <a:p>
            <a:pPr lvl="1"/>
            <a:r>
              <a:rPr lang="en-US" sz="2600" b="1" dirty="0" err="1"/>
              <a:t>Probabilitas</a:t>
            </a:r>
            <a:r>
              <a:rPr lang="en-US" sz="2600" dirty="0"/>
              <a:t> (</a:t>
            </a:r>
            <a:r>
              <a:rPr lang="en-US" sz="2600" dirty="0" err="1"/>
              <a:t>kemungkinan</a:t>
            </a:r>
            <a:r>
              <a:rPr lang="en-US" sz="2600" dirty="0"/>
              <a:t>, </a:t>
            </a:r>
            <a:r>
              <a:rPr lang="en-US" sz="2600" dirty="0" err="1"/>
              <a:t>peluang</a:t>
            </a:r>
            <a:r>
              <a:rPr lang="en-US" sz="2600" dirty="0"/>
              <a:t>)</a:t>
            </a:r>
          </a:p>
          <a:p>
            <a:pPr lvl="1"/>
            <a:r>
              <a:rPr lang="en-US" sz="2600" b="1" dirty="0"/>
              <a:t>Nilai</a:t>
            </a:r>
            <a:r>
              <a:rPr lang="en-US" sz="2600" dirty="0"/>
              <a:t> (</a:t>
            </a:r>
            <a:r>
              <a:rPr lang="en-US" sz="2600" dirty="0" err="1"/>
              <a:t>kepentingan</a:t>
            </a:r>
            <a:r>
              <a:rPr lang="en-US" sz="2600" dirty="0"/>
              <a:t>, </a:t>
            </a:r>
            <a:r>
              <a:rPr lang="en-US" sz="2600" dirty="0" err="1"/>
              <a:t>keseriusan</a:t>
            </a:r>
            <a:r>
              <a:rPr lang="en-US" sz="2600" dirty="0"/>
              <a:t>, </a:t>
            </a:r>
            <a:r>
              <a:rPr lang="en-US" sz="2600" dirty="0" err="1"/>
              <a:t>biaya</a:t>
            </a:r>
            <a:r>
              <a:rPr lang="en-US" sz="2600" dirty="0"/>
              <a:t>, </a:t>
            </a:r>
            <a:r>
              <a:rPr lang="en-US" sz="2600" dirty="0" err="1"/>
              <a:t>kegunaan</a:t>
            </a:r>
            <a:r>
              <a:rPr lang="en-US" sz="2600" dirty="0"/>
              <a:t>)</a:t>
            </a:r>
            <a:endParaRPr lang="en-ID" sz="2600" dirty="0"/>
          </a:p>
        </p:txBody>
      </p:sp>
      <p:sp>
        <p:nvSpPr>
          <p:cNvPr id="4" name="Title 1">
            <a:extLst>
              <a:ext uri="{FF2B5EF4-FFF2-40B4-BE49-F238E27FC236}">
                <a16:creationId xmlns:a16="http://schemas.microsoft.com/office/drawing/2014/main" id="{A118F536-CA37-42FA-A03E-970F3692A625}"/>
              </a:ext>
            </a:extLst>
          </p:cNvPr>
          <p:cNvSpPr txBox="1">
            <a:spLocks/>
          </p:cNvSpPr>
          <p:nvPr/>
        </p:nvSpPr>
        <p:spPr>
          <a:xfrm>
            <a:off x="4375484" y="5577388"/>
            <a:ext cx="764005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endParaRPr lang="en-ID" dirty="0"/>
          </a:p>
        </p:txBody>
      </p:sp>
      <p:pic>
        <p:nvPicPr>
          <p:cNvPr id="13" name="Picture 12">
            <a:extLst>
              <a:ext uri="{FF2B5EF4-FFF2-40B4-BE49-F238E27FC236}">
                <a16:creationId xmlns:a16="http://schemas.microsoft.com/office/drawing/2014/main" id="{34119BE1-BBCA-40BA-95B7-D1E1E46FBC5D}"/>
              </a:ext>
            </a:extLst>
          </p:cNvPr>
          <p:cNvPicPr>
            <a:picLocks noChangeAspect="1"/>
          </p:cNvPicPr>
          <p:nvPr/>
        </p:nvPicPr>
        <p:blipFill>
          <a:blip r:embed="rId2"/>
          <a:stretch>
            <a:fillRect/>
          </a:stretch>
        </p:blipFill>
        <p:spPr>
          <a:xfrm>
            <a:off x="7491922" y="3927221"/>
            <a:ext cx="4231002" cy="2312948"/>
          </a:xfrm>
          <a:prstGeom prst="rect">
            <a:avLst/>
          </a:prstGeom>
        </p:spPr>
      </p:pic>
      <p:sp>
        <p:nvSpPr>
          <p:cNvPr id="6" name="Date Placeholder 3">
            <a:extLst>
              <a:ext uri="{FF2B5EF4-FFF2-40B4-BE49-F238E27FC236}">
                <a16:creationId xmlns:a16="http://schemas.microsoft.com/office/drawing/2014/main" id="{20EE0C04-2F48-4E4E-BF9A-B71767F180D6}"/>
              </a:ext>
            </a:extLst>
          </p:cNvPr>
          <p:cNvSpPr>
            <a:spLocks noGrp="1"/>
          </p:cNvSpPr>
          <p:nvPr>
            <p:ph type="dt" sz="half" idx="10"/>
          </p:nvPr>
        </p:nvSpPr>
        <p:spPr>
          <a:xfrm>
            <a:off x="152400" y="6415371"/>
            <a:ext cx="2743200" cy="365125"/>
          </a:xfrm>
        </p:spPr>
        <p:txBody>
          <a:bodyPr/>
          <a:lstStyle/>
          <a:p>
            <a:fld id="{C7A7F508-5C32-E740-8A39-3308AB007706}" type="datetime1">
              <a:rPr lang="id-ID" smtClean="0"/>
              <a:t>10/10/22</a:t>
            </a:fld>
            <a:endParaRPr lang="id-ID"/>
          </a:p>
        </p:txBody>
      </p:sp>
      <p:sp>
        <p:nvSpPr>
          <p:cNvPr id="7" name="Footer Placeholder 4">
            <a:extLst>
              <a:ext uri="{FF2B5EF4-FFF2-40B4-BE49-F238E27FC236}">
                <a16:creationId xmlns:a16="http://schemas.microsoft.com/office/drawing/2014/main" id="{F380599A-A7DE-4646-90D9-923D676400A5}"/>
              </a:ext>
            </a:extLst>
          </p:cNvPr>
          <p:cNvSpPr>
            <a:spLocks noGrp="1"/>
          </p:cNvSpPr>
          <p:nvPr>
            <p:ph type="ftr" sz="quarter" idx="11"/>
          </p:nvPr>
        </p:nvSpPr>
        <p:spPr>
          <a:xfrm>
            <a:off x="2895600" y="6422287"/>
            <a:ext cx="6400800" cy="365125"/>
          </a:xfrm>
        </p:spPr>
        <p:txBody>
          <a:bodyPr/>
          <a:lstStyle/>
          <a:p>
            <a:r>
              <a:rPr lang="id-ID"/>
              <a:t>Jurusan Teknologi Informasi - Politeknik Negeri Malang</a:t>
            </a:r>
            <a:endParaRPr lang="id-ID" dirty="0"/>
          </a:p>
        </p:txBody>
      </p:sp>
    </p:spTree>
    <p:extLst>
      <p:ext uri="{BB962C8B-B14F-4D97-AF65-F5344CB8AC3E}">
        <p14:creationId xmlns:p14="http://schemas.microsoft.com/office/powerpoint/2010/main" val="2928586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nodePh="1">
                                  <p:stCondLst>
                                    <p:cond delay="0"/>
                                  </p:stCondLst>
                                  <p:endCondLst>
                                    <p:cond evt="begin" delay="0">
                                      <p:tn val="13"/>
                                    </p:cond>
                                  </p:end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9DD9B17-F732-4AB8-B49E-92073CBBD810}"/>
              </a:ext>
            </a:extLst>
          </p:cNvPr>
          <p:cNvPicPr>
            <a:picLocks noChangeAspect="1"/>
          </p:cNvPicPr>
          <p:nvPr/>
        </p:nvPicPr>
        <p:blipFill rotWithShape="1">
          <a:blip r:embed="rId2"/>
          <a:srcRect l="33508" t="39134" r="36855" b="23945"/>
          <a:stretch/>
        </p:blipFill>
        <p:spPr>
          <a:xfrm>
            <a:off x="6572232" y="1603898"/>
            <a:ext cx="5211730" cy="3650204"/>
          </a:xfrm>
          <a:prstGeom prst="rect">
            <a:avLst/>
          </a:prstGeom>
        </p:spPr>
      </p:pic>
      <p:sp>
        <p:nvSpPr>
          <p:cNvPr id="6" name="Rectangle 5">
            <a:extLst>
              <a:ext uri="{FF2B5EF4-FFF2-40B4-BE49-F238E27FC236}">
                <a16:creationId xmlns:a16="http://schemas.microsoft.com/office/drawing/2014/main" id="{DA8078EE-35F4-4A4F-9EEC-91A3905A11CF}"/>
              </a:ext>
            </a:extLst>
          </p:cNvPr>
          <p:cNvSpPr/>
          <p:nvPr/>
        </p:nvSpPr>
        <p:spPr>
          <a:xfrm>
            <a:off x="0" y="53886"/>
            <a:ext cx="6096000" cy="680411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03225"/>
            <a:endParaRPr lang="en-ID" sz="5400" dirty="0"/>
          </a:p>
        </p:txBody>
      </p:sp>
      <p:sp>
        <p:nvSpPr>
          <p:cNvPr id="3" name="Content Placeholder 2">
            <a:extLst>
              <a:ext uri="{FF2B5EF4-FFF2-40B4-BE49-F238E27FC236}">
                <a16:creationId xmlns:a16="http://schemas.microsoft.com/office/drawing/2014/main" id="{34319B32-787B-4735-AEFA-BC8B443521D6}"/>
              </a:ext>
            </a:extLst>
          </p:cNvPr>
          <p:cNvSpPr>
            <a:spLocks noGrp="1"/>
          </p:cNvSpPr>
          <p:nvPr>
            <p:ph idx="1"/>
          </p:nvPr>
        </p:nvSpPr>
        <p:spPr>
          <a:xfrm>
            <a:off x="214727" y="1165813"/>
            <a:ext cx="5483067" cy="5872618"/>
          </a:xfrm>
        </p:spPr>
        <p:txBody>
          <a:bodyPr>
            <a:normAutofit lnSpcReduction="10000"/>
          </a:bodyPr>
          <a:lstStyle/>
          <a:p>
            <a:r>
              <a:rPr lang="en-US" sz="2400" dirty="0" err="1">
                <a:solidFill>
                  <a:schemeClr val="bg1"/>
                </a:solidFill>
              </a:rPr>
              <a:t>Untuk</a:t>
            </a:r>
            <a:r>
              <a:rPr lang="en-US" sz="2400" dirty="0">
                <a:solidFill>
                  <a:schemeClr val="bg1"/>
                </a:solidFill>
              </a:rPr>
              <a:t> </a:t>
            </a:r>
            <a:r>
              <a:rPr lang="en-US" sz="2400" dirty="0" err="1">
                <a:solidFill>
                  <a:schemeClr val="bg1"/>
                </a:solidFill>
              </a:rPr>
              <a:t>menilai</a:t>
            </a:r>
            <a:r>
              <a:rPr lang="en-US" sz="2400" dirty="0">
                <a:solidFill>
                  <a:schemeClr val="bg1"/>
                </a:solidFill>
              </a:rPr>
              <a:t> </a:t>
            </a:r>
            <a:r>
              <a:rPr lang="en-US" sz="2400" dirty="0" err="1">
                <a:solidFill>
                  <a:schemeClr val="bg1"/>
                </a:solidFill>
              </a:rPr>
              <a:t>konsekuensi</a:t>
            </a:r>
            <a:r>
              <a:rPr lang="en-US" sz="2400" dirty="0">
                <a:solidFill>
                  <a:schemeClr val="bg1"/>
                </a:solidFill>
              </a:rPr>
              <a:t> </a:t>
            </a:r>
            <a:r>
              <a:rPr lang="en-US" sz="2400" dirty="0" err="1">
                <a:solidFill>
                  <a:schemeClr val="bg1"/>
                </a:solidFill>
              </a:rPr>
              <a:t>membeli</a:t>
            </a:r>
            <a:r>
              <a:rPr lang="en-US" sz="2400" dirty="0">
                <a:solidFill>
                  <a:schemeClr val="bg1"/>
                </a:solidFill>
              </a:rPr>
              <a:t> </a:t>
            </a:r>
            <a:r>
              <a:rPr lang="en-US" sz="2400" dirty="0" err="1">
                <a:solidFill>
                  <a:schemeClr val="bg1"/>
                </a:solidFill>
              </a:rPr>
              <a:t>mobil</a:t>
            </a:r>
            <a:r>
              <a:rPr lang="en-US" sz="2400" dirty="0">
                <a:solidFill>
                  <a:schemeClr val="bg1"/>
                </a:solidFill>
              </a:rPr>
              <a:t> </a:t>
            </a:r>
            <a:r>
              <a:rPr lang="en-US" sz="2400" dirty="0" err="1">
                <a:solidFill>
                  <a:schemeClr val="bg1"/>
                </a:solidFill>
              </a:rPr>
              <a:t>bekas</a:t>
            </a:r>
            <a:r>
              <a:rPr lang="en-US" sz="2400" dirty="0">
                <a:solidFill>
                  <a:schemeClr val="bg1"/>
                </a:solidFill>
              </a:rPr>
              <a:t> (</a:t>
            </a:r>
            <a:r>
              <a:rPr lang="en-US" sz="2400" dirty="0" err="1">
                <a:solidFill>
                  <a:schemeClr val="bg1"/>
                </a:solidFill>
              </a:rPr>
              <a:t>kehandalan</a:t>
            </a:r>
            <a:r>
              <a:rPr lang="en-US" sz="2400" dirty="0">
                <a:solidFill>
                  <a:schemeClr val="bg1"/>
                </a:solidFill>
              </a:rPr>
              <a:t> </a:t>
            </a:r>
            <a:r>
              <a:rPr lang="en-US" sz="2400" dirty="0" err="1">
                <a:solidFill>
                  <a:schemeClr val="bg1"/>
                </a:solidFill>
              </a:rPr>
              <a:t>mobil</a:t>
            </a:r>
            <a:r>
              <a:rPr lang="en-US" sz="2400" dirty="0">
                <a:solidFill>
                  <a:schemeClr val="bg1"/>
                </a:solidFill>
              </a:rPr>
              <a:t>), yang </a:t>
            </a:r>
            <a:r>
              <a:rPr lang="en-US" sz="2400" dirty="0" err="1">
                <a:solidFill>
                  <a:schemeClr val="bg1"/>
                </a:solidFill>
              </a:rPr>
              <a:t>akan</a:t>
            </a:r>
            <a:r>
              <a:rPr lang="en-US" sz="2400" dirty="0">
                <a:solidFill>
                  <a:schemeClr val="bg1"/>
                </a:solidFill>
              </a:rPr>
              <a:t> </a:t>
            </a:r>
            <a:r>
              <a:rPr lang="en-US" sz="2400" dirty="0" err="1">
                <a:solidFill>
                  <a:schemeClr val="bg1"/>
                </a:solidFill>
              </a:rPr>
              <a:t>dipertimbangkan</a:t>
            </a:r>
            <a:r>
              <a:rPr lang="en-US" sz="2400" dirty="0">
                <a:solidFill>
                  <a:schemeClr val="bg1"/>
                </a:solidFill>
              </a:rPr>
              <a:t> :</a:t>
            </a:r>
          </a:p>
          <a:p>
            <a:pPr lvl="1"/>
            <a:r>
              <a:rPr lang="en-ID" b="1" dirty="0" err="1">
                <a:solidFill>
                  <a:schemeClr val="bg1"/>
                </a:solidFill>
              </a:rPr>
              <a:t>Usia</a:t>
            </a:r>
            <a:r>
              <a:rPr lang="en-ID" b="1" dirty="0">
                <a:solidFill>
                  <a:schemeClr val="bg1"/>
                </a:solidFill>
              </a:rPr>
              <a:t> </a:t>
            </a:r>
            <a:r>
              <a:rPr lang="en-ID" b="1" dirty="0" err="1">
                <a:solidFill>
                  <a:schemeClr val="bg1"/>
                </a:solidFill>
              </a:rPr>
              <a:t>mobil</a:t>
            </a:r>
            <a:r>
              <a:rPr lang="en-ID" b="1" dirty="0">
                <a:solidFill>
                  <a:schemeClr val="bg1"/>
                </a:solidFill>
              </a:rPr>
              <a:t> </a:t>
            </a:r>
          </a:p>
          <a:p>
            <a:pPr lvl="1"/>
            <a:r>
              <a:rPr lang="en-ID" b="1" dirty="0">
                <a:solidFill>
                  <a:schemeClr val="bg1"/>
                </a:solidFill>
              </a:rPr>
              <a:t>Jarak </a:t>
            </a:r>
            <a:r>
              <a:rPr lang="en-ID" b="1" dirty="0" err="1">
                <a:solidFill>
                  <a:schemeClr val="bg1"/>
                </a:solidFill>
              </a:rPr>
              <a:t>tempuh</a:t>
            </a:r>
            <a:r>
              <a:rPr lang="en-ID" b="1" dirty="0">
                <a:solidFill>
                  <a:schemeClr val="bg1"/>
                </a:solidFill>
              </a:rPr>
              <a:t> yang </a:t>
            </a:r>
            <a:r>
              <a:rPr lang="en-ID" b="1" dirty="0" err="1">
                <a:solidFill>
                  <a:schemeClr val="bg1"/>
                </a:solidFill>
              </a:rPr>
              <a:t>telah</a:t>
            </a:r>
            <a:r>
              <a:rPr lang="en-ID" b="1" dirty="0">
                <a:solidFill>
                  <a:schemeClr val="bg1"/>
                </a:solidFill>
              </a:rPr>
              <a:t> </a:t>
            </a:r>
            <a:r>
              <a:rPr lang="en-ID" b="1" dirty="0" err="1">
                <a:solidFill>
                  <a:schemeClr val="bg1"/>
                </a:solidFill>
              </a:rPr>
              <a:t>dilakukan</a:t>
            </a:r>
            <a:endParaRPr lang="en-ID" b="1" dirty="0">
              <a:solidFill>
                <a:schemeClr val="bg1"/>
              </a:solidFill>
            </a:endParaRPr>
          </a:p>
          <a:p>
            <a:pPr lvl="1"/>
            <a:r>
              <a:rPr lang="en-ID" b="1" dirty="0" err="1">
                <a:solidFill>
                  <a:schemeClr val="bg1"/>
                </a:solidFill>
              </a:rPr>
              <a:t>Jumlah</a:t>
            </a:r>
            <a:r>
              <a:rPr lang="en-ID" b="1" dirty="0">
                <a:solidFill>
                  <a:schemeClr val="bg1"/>
                </a:solidFill>
              </a:rPr>
              <a:t> </a:t>
            </a:r>
            <a:r>
              <a:rPr lang="en-ID" b="1" dirty="0" err="1">
                <a:solidFill>
                  <a:schemeClr val="bg1"/>
                </a:solidFill>
              </a:rPr>
              <a:t>pemilik</a:t>
            </a:r>
            <a:r>
              <a:rPr lang="en-ID" b="1" dirty="0">
                <a:solidFill>
                  <a:schemeClr val="bg1"/>
                </a:solidFill>
              </a:rPr>
              <a:t> yang </a:t>
            </a:r>
            <a:r>
              <a:rPr lang="en-ID" b="1" dirty="0" err="1">
                <a:solidFill>
                  <a:schemeClr val="bg1"/>
                </a:solidFill>
              </a:rPr>
              <a:t>dimilikinya</a:t>
            </a:r>
            <a:endParaRPr lang="en-ID" b="1" dirty="0">
              <a:solidFill>
                <a:schemeClr val="bg1"/>
              </a:solidFill>
            </a:endParaRPr>
          </a:p>
          <a:p>
            <a:pPr lvl="1"/>
            <a:r>
              <a:rPr lang="en-ID" b="1" dirty="0" err="1">
                <a:solidFill>
                  <a:schemeClr val="bg1"/>
                </a:solidFill>
              </a:rPr>
              <a:t>Catatan</a:t>
            </a:r>
            <a:r>
              <a:rPr lang="en-ID" b="1" dirty="0">
                <a:solidFill>
                  <a:schemeClr val="bg1"/>
                </a:solidFill>
              </a:rPr>
              <a:t> </a:t>
            </a:r>
            <a:r>
              <a:rPr lang="en-ID" b="1" dirty="0" err="1">
                <a:solidFill>
                  <a:schemeClr val="bg1"/>
                </a:solidFill>
              </a:rPr>
              <a:t>servisnya</a:t>
            </a:r>
            <a:r>
              <a:rPr lang="en-ID" b="1" dirty="0">
                <a:solidFill>
                  <a:schemeClr val="bg1"/>
                </a:solidFill>
              </a:rPr>
              <a:t>, </a:t>
            </a:r>
            <a:r>
              <a:rPr lang="en-ID" b="1" dirty="0" err="1">
                <a:solidFill>
                  <a:schemeClr val="bg1"/>
                </a:solidFill>
              </a:rPr>
              <a:t>dsb</a:t>
            </a:r>
            <a:r>
              <a:rPr lang="en-ID" b="1" dirty="0">
                <a:solidFill>
                  <a:schemeClr val="bg1"/>
                </a:solidFill>
              </a:rPr>
              <a:t>.</a:t>
            </a:r>
          </a:p>
          <a:p>
            <a:pPr lvl="1"/>
            <a:r>
              <a:rPr lang="en-ID" b="1" dirty="0" err="1">
                <a:solidFill>
                  <a:schemeClr val="bg1"/>
                </a:solidFill>
              </a:rPr>
              <a:t>Reputasi</a:t>
            </a:r>
            <a:r>
              <a:rPr lang="en-ID" b="1" dirty="0">
                <a:solidFill>
                  <a:schemeClr val="bg1"/>
                </a:solidFill>
              </a:rPr>
              <a:t> </a:t>
            </a:r>
            <a:r>
              <a:rPr lang="en-ID" b="1" dirty="0" err="1">
                <a:solidFill>
                  <a:schemeClr val="bg1"/>
                </a:solidFill>
              </a:rPr>
              <a:t>penjual</a:t>
            </a:r>
            <a:endParaRPr lang="en-ID" b="1" dirty="0">
              <a:solidFill>
                <a:schemeClr val="bg1"/>
              </a:solidFill>
            </a:endParaRPr>
          </a:p>
          <a:p>
            <a:pPr lvl="1"/>
            <a:r>
              <a:rPr lang="en-ID" b="1" dirty="0" err="1">
                <a:solidFill>
                  <a:schemeClr val="bg1"/>
                </a:solidFill>
              </a:rPr>
              <a:t>Informasi</a:t>
            </a:r>
            <a:r>
              <a:rPr lang="en-ID" b="1" dirty="0">
                <a:solidFill>
                  <a:schemeClr val="bg1"/>
                </a:solidFill>
              </a:rPr>
              <a:t> </a:t>
            </a:r>
            <a:r>
              <a:rPr lang="en-ID" b="1" dirty="0" err="1">
                <a:solidFill>
                  <a:schemeClr val="bg1"/>
                </a:solidFill>
              </a:rPr>
              <a:t>seberapa</a:t>
            </a:r>
            <a:r>
              <a:rPr lang="en-ID" b="1" dirty="0">
                <a:solidFill>
                  <a:schemeClr val="bg1"/>
                </a:solidFill>
              </a:rPr>
              <a:t> </a:t>
            </a:r>
            <a:r>
              <a:rPr lang="en-ID" b="1" dirty="0" err="1">
                <a:solidFill>
                  <a:schemeClr val="bg1"/>
                </a:solidFill>
              </a:rPr>
              <a:t>andal</a:t>
            </a:r>
            <a:r>
              <a:rPr lang="en-ID" b="1" dirty="0">
                <a:solidFill>
                  <a:schemeClr val="bg1"/>
                </a:solidFill>
              </a:rPr>
              <a:t> </a:t>
            </a:r>
            <a:r>
              <a:rPr lang="en-ID" b="1" dirty="0" err="1">
                <a:solidFill>
                  <a:schemeClr val="bg1"/>
                </a:solidFill>
              </a:rPr>
              <a:t>merek</a:t>
            </a:r>
            <a:r>
              <a:rPr lang="en-ID" b="1" dirty="0">
                <a:solidFill>
                  <a:schemeClr val="bg1"/>
                </a:solidFill>
              </a:rPr>
              <a:t> dan model </a:t>
            </a:r>
            <a:r>
              <a:rPr lang="en-ID" b="1" dirty="0" err="1">
                <a:solidFill>
                  <a:schemeClr val="bg1"/>
                </a:solidFill>
              </a:rPr>
              <a:t>tersebut</a:t>
            </a:r>
            <a:r>
              <a:rPr lang="en-ID" b="1" dirty="0">
                <a:solidFill>
                  <a:schemeClr val="bg1"/>
                </a:solidFill>
              </a:rPr>
              <a:t> di </a:t>
            </a:r>
            <a:r>
              <a:rPr lang="en-ID" b="1" dirty="0" err="1">
                <a:solidFill>
                  <a:schemeClr val="bg1"/>
                </a:solidFill>
              </a:rPr>
              <a:t>atas</a:t>
            </a:r>
            <a:r>
              <a:rPr lang="en-ID" b="1" dirty="0">
                <a:solidFill>
                  <a:schemeClr val="bg1"/>
                </a:solidFill>
              </a:rPr>
              <a:t> </a:t>
            </a:r>
            <a:r>
              <a:rPr lang="en-ID" b="1" dirty="0" err="1">
                <a:solidFill>
                  <a:schemeClr val="bg1"/>
                </a:solidFill>
              </a:rPr>
              <a:t>usia</a:t>
            </a:r>
            <a:r>
              <a:rPr lang="en-ID" b="1" dirty="0">
                <a:solidFill>
                  <a:schemeClr val="bg1"/>
                </a:solidFill>
              </a:rPr>
              <a:t> dan </a:t>
            </a:r>
            <a:r>
              <a:rPr lang="en-ID" b="1" dirty="0" err="1">
                <a:solidFill>
                  <a:schemeClr val="bg1"/>
                </a:solidFill>
              </a:rPr>
              <a:t>jarak</a:t>
            </a:r>
            <a:r>
              <a:rPr lang="en-ID" b="1" dirty="0">
                <a:solidFill>
                  <a:schemeClr val="bg1"/>
                </a:solidFill>
              </a:rPr>
              <a:t> </a:t>
            </a:r>
            <a:r>
              <a:rPr lang="en-ID" b="1" dirty="0" err="1">
                <a:solidFill>
                  <a:schemeClr val="bg1"/>
                </a:solidFill>
              </a:rPr>
              <a:t>tempuh</a:t>
            </a:r>
            <a:r>
              <a:rPr lang="en-ID" b="1" dirty="0">
                <a:solidFill>
                  <a:schemeClr val="bg1"/>
                </a:solidFill>
              </a:rPr>
              <a:t> </a:t>
            </a:r>
            <a:r>
              <a:rPr lang="en-ID" b="1" dirty="0" err="1">
                <a:solidFill>
                  <a:schemeClr val="bg1"/>
                </a:solidFill>
              </a:rPr>
              <a:t>tertentu</a:t>
            </a:r>
            <a:r>
              <a:rPr lang="en-ID" b="1" dirty="0">
                <a:solidFill>
                  <a:schemeClr val="bg1"/>
                </a:solidFill>
              </a:rPr>
              <a:t>. </a:t>
            </a:r>
            <a:endParaRPr lang="en-ID" dirty="0">
              <a:solidFill>
                <a:schemeClr val="bg1"/>
              </a:solidFill>
            </a:endParaRPr>
          </a:p>
          <a:p>
            <a:r>
              <a:rPr lang="en-US" sz="2400" dirty="0">
                <a:solidFill>
                  <a:schemeClr val="bg1"/>
                </a:solidFill>
              </a:rPr>
              <a:t>Masing-masing </a:t>
            </a:r>
            <a:r>
              <a:rPr lang="en-US" sz="2400" dirty="0" err="1">
                <a:solidFill>
                  <a:schemeClr val="bg1"/>
                </a:solidFill>
              </a:rPr>
              <a:t>kriteria</a:t>
            </a:r>
            <a:r>
              <a:rPr lang="en-US" sz="2400" dirty="0">
                <a:solidFill>
                  <a:schemeClr val="bg1"/>
                </a:solidFill>
              </a:rPr>
              <a:t> </a:t>
            </a:r>
            <a:r>
              <a:rPr lang="en-US" sz="2400" dirty="0" err="1">
                <a:solidFill>
                  <a:schemeClr val="bg1"/>
                </a:solidFill>
              </a:rPr>
              <a:t>diberikan</a:t>
            </a:r>
            <a:r>
              <a:rPr lang="en-US" sz="2400" dirty="0">
                <a:solidFill>
                  <a:schemeClr val="bg1"/>
                </a:solidFill>
              </a:rPr>
              <a:t> </a:t>
            </a:r>
            <a:r>
              <a:rPr lang="en-US" sz="2400" dirty="0" err="1">
                <a:solidFill>
                  <a:schemeClr val="bg1"/>
                </a:solidFill>
              </a:rPr>
              <a:t>nilai</a:t>
            </a:r>
            <a:r>
              <a:rPr lang="en-US" sz="2400" dirty="0">
                <a:solidFill>
                  <a:schemeClr val="bg1"/>
                </a:solidFill>
              </a:rPr>
              <a:t> dan </a:t>
            </a:r>
            <a:r>
              <a:rPr lang="en-US" sz="2400" dirty="0" err="1">
                <a:solidFill>
                  <a:schemeClr val="bg1"/>
                </a:solidFill>
              </a:rPr>
              <a:t>diformulasikan</a:t>
            </a:r>
            <a:r>
              <a:rPr lang="en-US" sz="2400" dirty="0">
                <a:solidFill>
                  <a:schemeClr val="bg1"/>
                </a:solidFill>
              </a:rPr>
              <a:t> </a:t>
            </a:r>
            <a:r>
              <a:rPr lang="en-US" sz="2400" dirty="0" err="1">
                <a:solidFill>
                  <a:schemeClr val="bg1"/>
                </a:solidFill>
              </a:rPr>
              <a:t>sehingga</a:t>
            </a:r>
            <a:r>
              <a:rPr lang="en-US" sz="2400" dirty="0">
                <a:solidFill>
                  <a:schemeClr val="bg1"/>
                </a:solidFill>
              </a:rPr>
              <a:t> </a:t>
            </a:r>
            <a:r>
              <a:rPr lang="en-US" sz="2400" dirty="0" err="1">
                <a:solidFill>
                  <a:schemeClr val="bg1"/>
                </a:solidFill>
              </a:rPr>
              <a:t>dapat</a:t>
            </a:r>
            <a:r>
              <a:rPr lang="en-US" sz="2400" dirty="0">
                <a:solidFill>
                  <a:schemeClr val="bg1"/>
                </a:solidFill>
              </a:rPr>
              <a:t> </a:t>
            </a:r>
            <a:r>
              <a:rPr lang="en-US" sz="2400" dirty="0" err="1">
                <a:solidFill>
                  <a:schemeClr val="bg1"/>
                </a:solidFill>
              </a:rPr>
              <a:t>diperoleh</a:t>
            </a:r>
            <a:r>
              <a:rPr lang="en-US" sz="2400" dirty="0">
                <a:solidFill>
                  <a:schemeClr val="bg1"/>
                </a:solidFill>
              </a:rPr>
              <a:t> </a:t>
            </a:r>
            <a:r>
              <a:rPr lang="en-US" sz="2400" dirty="0" err="1">
                <a:solidFill>
                  <a:schemeClr val="bg1"/>
                </a:solidFill>
              </a:rPr>
              <a:t>probabilitas</a:t>
            </a:r>
            <a:r>
              <a:rPr lang="en-US" sz="2400" dirty="0">
                <a:solidFill>
                  <a:schemeClr val="bg1"/>
                </a:solidFill>
              </a:rPr>
              <a:t> </a:t>
            </a:r>
            <a:r>
              <a:rPr lang="en-US" sz="2400" dirty="0" err="1">
                <a:solidFill>
                  <a:schemeClr val="bg1"/>
                </a:solidFill>
              </a:rPr>
              <a:t>kehandalan</a:t>
            </a:r>
            <a:r>
              <a:rPr lang="en-US" sz="2400" dirty="0">
                <a:solidFill>
                  <a:schemeClr val="bg1"/>
                </a:solidFill>
              </a:rPr>
              <a:t> </a:t>
            </a:r>
            <a:r>
              <a:rPr lang="en-US" sz="2400" dirty="0" err="1">
                <a:solidFill>
                  <a:schemeClr val="bg1"/>
                </a:solidFill>
              </a:rPr>
              <a:t>mobil</a:t>
            </a:r>
            <a:r>
              <a:rPr lang="en-US" sz="2400" dirty="0">
                <a:solidFill>
                  <a:schemeClr val="bg1"/>
                </a:solidFill>
              </a:rPr>
              <a:t> </a:t>
            </a:r>
            <a:r>
              <a:rPr lang="en-US" sz="2400" dirty="0" err="1">
                <a:solidFill>
                  <a:schemeClr val="bg1"/>
                </a:solidFill>
              </a:rPr>
              <a:t>bekas</a:t>
            </a:r>
            <a:endParaRPr lang="en-US" sz="2400" dirty="0">
              <a:solidFill>
                <a:schemeClr val="bg1"/>
              </a:solidFill>
            </a:endParaRPr>
          </a:p>
          <a:p>
            <a:r>
              <a:rPr lang="en-US" sz="2400" dirty="0" err="1">
                <a:solidFill>
                  <a:schemeClr val="bg1"/>
                </a:solidFill>
              </a:rPr>
              <a:t>Untuk</a:t>
            </a:r>
            <a:r>
              <a:rPr lang="en-US" sz="2400" dirty="0">
                <a:solidFill>
                  <a:schemeClr val="bg1"/>
                </a:solidFill>
              </a:rPr>
              <a:t> </a:t>
            </a:r>
            <a:r>
              <a:rPr lang="en-US" sz="2400" dirty="0" err="1">
                <a:solidFill>
                  <a:schemeClr val="bg1"/>
                </a:solidFill>
              </a:rPr>
              <a:t>nilai</a:t>
            </a:r>
            <a:r>
              <a:rPr lang="en-US" sz="2400" dirty="0">
                <a:solidFill>
                  <a:schemeClr val="bg1"/>
                </a:solidFill>
              </a:rPr>
              <a:t> </a:t>
            </a:r>
            <a:r>
              <a:rPr lang="en-US" sz="2400" dirty="0" err="1">
                <a:solidFill>
                  <a:schemeClr val="bg1"/>
                </a:solidFill>
              </a:rPr>
              <a:t>dari</a:t>
            </a:r>
            <a:r>
              <a:rPr lang="en-US" sz="2400" dirty="0">
                <a:solidFill>
                  <a:schemeClr val="bg1"/>
                </a:solidFill>
              </a:rPr>
              <a:t> </a:t>
            </a:r>
            <a:r>
              <a:rPr lang="en-US" sz="2400" dirty="0" err="1">
                <a:solidFill>
                  <a:schemeClr val="bg1"/>
                </a:solidFill>
              </a:rPr>
              <a:t>kedua</a:t>
            </a:r>
            <a:r>
              <a:rPr lang="en-US" sz="2400" dirty="0">
                <a:solidFill>
                  <a:schemeClr val="bg1"/>
                </a:solidFill>
              </a:rPr>
              <a:t> </a:t>
            </a:r>
            <a:r>
              <a:rPr lang="en-US" sz="2400" dirty="0" err="1">
                <a:solidFill>
                  <a:schemeClr val="bg1"/>
                </a:solidFill>
              </a:rPr>
              <a:t>pilihan</a:t>
            </a:r>
            <a:r>
              <a:rPr lang="en-US" sz="2400" dirty="0">
                <a:solidFill>
                  <a:schemeClr val="bg1"/>
                </a:solidFill>
              </a:rPr>
              <a:t> </a:t>
            </a:r>
            <a:r>
              <a:rPr lang="en-US" sz="2400" dirty="0" err="1">
                <a:solidFill>
                  <a:schemeClr val="bg1"/>
                </a:solidFill>
              </a:rPr>
              <a:t>merupakan</a:t>
            </a:r>
            <a:r>
              <a:rPr lang="en-US" sz="2400" dirty="0">
                <a:solidFill>
                  <a:schemeClr val="bg1"/>
                </a:solidFill>
              </a:rPr>
              <a:t> </a:t>
            </a:r>
            <a:r>
              <a:rPr lang="en-US" sz="2400" dirty="0" err="1">
                <a:solidFill>
                  <a:schemeClr val="bg1"/>
                </a:solidFill>
              </a:rPr>
              <a:t>harga</a:t>
            </a:r>
            <a:r>
              <a:rPr lang="en-US" sz="2400" dirty="0">
                <a:solidFill>
                  <a:schemeClr val="bg1"/>
                </a:solidFill>
              </a:rPr>
              <a:t> </a:t>
            </a:r>
            <a:r>
              <a:rPr lang="en-US" sz="2400" dirty="0" err="1">
                <a:solidFill>
                  <a:schemeClr val="bg1"/>
                </a:solidFill>
              </a:rPr>
              <a:t>dari</a:t>
            </a:r>
            <a:r>
              <a:rPr lang="en-US" sz="2400" dirty="0">
                <a:solidFill>
                  <a:schemeClr val="bg1"/>
                </a:solidFill>
              </a:rPr>
              <a:t> </a:t>
            </a:r>
            <a:r>
              <a:rPr lang="en-US" sz="2400" dirty="0" err="1">
                <a:solidFill>
                  <a:schemeClr val="bg1"/>
                </a:solidFill>
              </a:rPr>
              <a:t>mobil</a:t>
            </a:r>
            <a:r>
              <a:rPr lang="en-US" sz="2400" dirty="0">
                <a:solidFill>
                  <a:schemeClr val="bg1"/>
                </a:solidFill>
              </a:rPr>
              <a:t> </a:t>
            </a:r>
            <a:r>
              <a:rPr lang="en-US" sz="2400" dirty="0" err="1">
                <a:solidFill>
                  <a:schemeClr val="bg1"/>
                </a:solidFill>
              </a:rPr>
              <a:t>baru</a:t>
            </a:r>
            <a:r>
              <a:rPr lang="en-US" sz="2400" dirty="0">
                <a:solidFill>
                  <a:schemeClr val="bg1"/>
                </a:solidFill>
              </a:rPr>
              <a:t> dan </a:t>
            </a:r>
            <a:r>
              <a:rPr lang="en-US" sz="2400" dirty="0" err="1">
                <a:solidFill>
                  <a:schemeClr val="bg1"/>
                </a:solidFill>
              </a:rPr>
              <a:t>bekas</a:t>
            </a:r>
            <a:endParaRPr lang="en-US" sz="2400" dirty="0">
              <a:solidFill>
                <a:schemeClr val="bg1"/>
              </a:solidFill>
            </a:endParaRPr>
          </a:p>
        </p:txBody>
      </p:sp>
      <p:sp>
        <p:nvSpPr>
          <p:cNvPr id="9" name="Title 1">
            <a:extLst>
              <a:ext uri="{FF2B5EF4-FFF2-40B4-BE49-F238E27FC236}">
                <a16:creationId xmlns:a16="http://schemas.microsoft.com/office/drawing/2014/main" id="{2241FB74-360F-494C-AADD-F0BC56357B4C}"/>
              </a:ext>
            </a:extLst>
          </p:cNvPr>
          <p:cNvSpPr>
            <a:spLocks noGrp="1"/>
          </p:cNvSpPr>
          <p:nvPr>
            <p:ph type="title"/>
          </p:nvPr>
        </p:nvSpPr>
        <p:spPr>
          <a:xfrm>
            <a:off x="3354100" y="203241"/>
            <a:ext cx="5211730" cy="687930"/>
          </a:xfrm>
          <a:solidFill>
            <a:schemeClr val="bg1"/>
          </a:solidFill>
        </p:spPr>
        <p:txBody>
          <a:bodyPr>
            <a:normAutofit/>
          </a:bodyPr>
          <a:lstStyle/>
          <a:p>
            <a:pPr algn="ctr"/>
            <a:r>
              <a:rPr lang="en-US" sz="3600" dirty="0" err="1"/>
              <a:t>Menilai</a:t>
            </a:r>
            <a:r>
              <a:rPr lang="en-US" sz="3600" dirty="0"/>
              <a:t> </a:t>
            </a:r>
            <a:r>
              <a:rPr lang="en-US" sz="3600" dirty="0" err="1"/>
              <a:t>Konsekuensi</a:t>
            </a:r>
            <a:r>
              <a:rPr lang="en-US" sz="3600" dirty="0"/>
              <a:t> </a:t>
            </a:r>
            <a:endParaRPr lang="en-ID" sz="3600" dirty="0"/>
          </a:p>
        </p:txBody>
      </p:sp>
    </p:spTree>
    <p:extLst>
      <p:ext uri="{BB962C8B-B14F-4D97-AF65-F5344CB8AC3E}">
        <p14:creationId xmlns:p14="http://schemas.microsoft.com/office/powerpoint/2010/main" val="340773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57B9B-4CCC-420F-BF8A-5ECA21A12127}"/>
              </a:ext>
            </a:extLst>
          </p:cNvPr>
          <p:cNvSpPr>
            <a:spLocks noGrp="1"/>
          </p:cNvSpPr>
          <p:nvPr>
            <p:ph type="title"/>
          </p:nvPr>
        </p:nvSpPr>
        <p:spPr/>
        <p:txBody>
          <a:bodyPr>
            <a:normAutofit/>
          </a:bodyPr>
          <a:lstStyle/>
          <a:p>
            <a:r>
              <a:rPr lang="en-US" sz="3200" dirty="0" err="1"/>
              <a:t>Menilai</a:t>
            </a:r>
            <a:r>
              <a:rPr lang="en-US" sz="3200" dirty="0"/>
              <a:t> </a:t>
            </a:r>
            <a:r>
              <a:rPr lang="en-US" sz="3200" dirty="0" err="1"/>
              <a:t>Konsekuensi</a:t>
            </a:r>
            <a:r>
              <a:rPr lang="en-US" sz="3200" dirty="0"/>
              <a:t> </a:t>
            </a:r>
            <a:r>
              <a:rPr lang="en-US" sz="3200" dirty="0" err="1"/>
              <a:t>Kasus</a:t>
            </a:r>
            <a:r>
              <a:rPr lang="en-US" sz="3200" dirty="0"/>
              <a:t> </a:t>
            </a:r>
            <a:r>
              <a:rPr lang="en-US" sz="3200" dirty="0" err="1"/>
              <a:t>Pembelian</a:t>
            </a:r>
            <a:r>
              <a:rPr lang="en-US" sz="3200" dirty="0"/>
              <a:t> Mobil </a:t>
            </a:r>
            <a:endParaRPr lang="en-ID" sz="3200" dirty="0"/>
          </a:p>
        </p:txBody>
      </p:sp>
      <p:sp>
        <p:nvSpPr>
          <p:cNvPr id="3" name="Content Placeholder 2">
            <a:extLst>
              <a:ext uri="{FF2B5EF4-FFF2-40B4-BE49-F238E27FC236}">
                <a16:creationId xmlns:a16="http://schemas.microsoft.com/office/drawing/2014/main" id="{0622AE55-DEFC-41E4-A8E2-F7DBCB245242}"/>
              </a:ext>
            </a:extLst>
          </p:cNvPr>
          <p:cNvSpPr>
            <a:spLocks noGrp="1"/>
          </p:cNvSpPr>
          <p:nvPr>
            <p:ph idx="1"/>
          </p:nvPr>
        </p:nvSpPr>
        <p:spPr/>
        <p:txBody>
          <a:bodyPr>
            <a:normAutofit lnSpcReduction="10000"/>
          </a:bodyPr>
          <a:lstStyle/>
          <a:p>
            <a:pPr>
              <a:lnSpc>
                <a:spcPct val="107000"/>
              </a:lnSpc>
              <a:spcBef>
                <a:spcPts val="0"/>
              </a:spcBef>
              <a:spcAft>
                <a:spcPts val="800"/>
              </a:spcAft>
            </a:pPr>
            <a:r>
              <a:rPr lang="en-ID" sz="2400" dirty="0">
                <a:effectLst/>
                <a:latin typeface="Calibri" panose="020F0502020204030204" pitchFamily="34" charset="0"/>
                <a:ea typeface="Calibri" panose="020F0502020204030204" pitchFamily="34" charset="0"/>
                <a:cs typeface="Times New Roman" panose="02020603050405020304" pitchFamily="18" charset="0"/>
              </a:rPr>
              <a:t>Kita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menilaia</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konsekuensi</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kasus</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pembelian</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cara</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melakukan</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penilaian</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masalah</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setelah</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penggunaan</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tiga</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tahun</a:t>
            </a:r>
            <a:endParaRPr lang="en-ID" sz="24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ts val="0"/>
              </a:spcBef>
              <a:spcAft>
                <a:spcPts val="800"/>
              </a:spcAft>
            </a:pPr>
            <a:r>
              <a:rPr lang="en-ID" sz="2000" dirty="0" err="1">
                <a:effectLst/>
                <a:latin typeface="Calibri" panose="020F0502020204030204" pitchFamily="34" charset="0"/>
                <a:ea typeface="Calibri" panose="020F0502020204030204" pitchFamily="34" charset="0"/>
                <a:cs typeface="Times New Roman" panose="02020603050405020304" pitchFamily="18" charset="0"/>
              </a:rPr>
              <a:t>Semisal</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harga</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bekas</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2000" dirty="0">
                <a:effectLst/>
                <a:latin typeface="Calibri" panose="020F0502020204030204" pitchFamily="34" charset="0"/>
                <a:ea typeface="Calibri" panose="020F0502020204030204" pitchFamily="34" charset="0"/>
                <a:cs typeface="Times New Roman" panose="02020603050405020304" pitchFamily="18" charset="0"/>
              </a:rPr>
              <a:t> $1200  dan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harga</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baru</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2000" dirty="0">
                <a:effectLst/>
                <a:latin typeface="Calibri" panose="020F0502020204030204" pitchFamily="34" charset="0"/>
                <a:ea typeface="Calibri" panose="020F0502020204030204" pitchFamily="34" charset="0"/>
                <a:cs typeface="Times New Roman" panose="02020603050405020304" pitchFamily="18" charset="0"/>
              </a:rPr>
              <a:t> $4500.</a:t>
            </a:r>
          </a:p>
          <a:p>
            <a:pPr lvl="1">
              <a:lnSpc>
                <a:spcPct val="107000"/>
              </a:lnSpc>
              <a:spcBef>
                <a:spcPts val="0"/>
              </a:spcBef>
              <a:spcAft>
                <a:spcPts val="800"/>
              </a:spcAft>
            </a:pPr>
            <a:r>
              <a:rPr lang="en-ID" sz="2000" dirty="0">
                <a:effectLst/>
                <a:latin typeface="Calibri" panose="020F0502020204030204" pitchFamily="34" charset="0"/>
                <a:ea typeface="Calibri" panose="020F0502020204030204" pitchFamily="34" charset="0"/>
                <a:cs typeface="Times New Roman" panose="02020603050405020304" pitchFamily="18" charset="0"/>
              </a:rPr>
              <a:t>Bukti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statistik</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menunjukkan</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ada</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probabilitas</a:t>
            </a:r>
            <a:r>
              <a:rPr lang="en-ID" sz="2000" dirty="0">
                <a:effectLst/>
                <a:latin typeface="Calibri" panose="020F0502020204030204" pitchFamily="34" charset="0"/>
                <a:ea typeface="Calibri" panose="020F0502020204030204" pitchFamily="34" charset="0"/>
                <a:cs typeface="Times New Roman" panose="02020603050405020304" pitchFamily="18" charset="0"/>
              </a:rPr>
              <a:t> 0,4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20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lebih</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tua</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gagal</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dalam</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waktu</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tiga</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tahun</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skenario</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terburuk</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kehilangan</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semua</a:t>
            </a:r>
            <a:r>
              <a:rPr lang="en-ID" sz="2000" dirty="0">
                <a:effectLst/>
                <a:latin typeface="Calibri" panose="020F0502020204030204" pitchFamily="34" charset="0"/>
                <a:ea typeface="Calibri" panose="020F0502020204030204" pitchFamily="34" charset="0"/>
                <a:cs typeface="Times New Roman" panose="02020603050405020304" pitchFamily="18" charset="0"/>
              </a:rPr>
              <a:t> $1200. Bukti juga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menunjukkan</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ada</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kemungkinan</a:t>
            </a:r>
            <a:r>
              <a:rPr lang="en-ID" sz="2000" dirty="0">
                <a:effectLst/>
                <a:latin typeface="Calibri" panose="020F0502020204030204" pitchFamily="34" charset="0"/>
                <a:ea typeface="Calibri" panose="020F0502020204030204" pitchFamily="34" charset="0"/>
                <a:cs typeface="Times New Roman" panose="02020603050405020304" pitchFamily="18" charset="0"/>
              </a:rPr>
              <a:t> 0,1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20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lebih</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baru</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gagal</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kerugian</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terburuk</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sebesar</a:t>
            </a:r>
            <a:r>
              <a:rPr lang="en-ID" sz="2000" dirty="0">
                <a:effectLst/>
                <a:latin typeface="Calibri" panose="020F0502020204030204" pitchFamily="34" charset="0"/>
                <a:ea typeface="Calibri" panose="020F0502020204030204" pitchFamily="34" charset="0"/>
                <a:cs typeface="Times New Roman" panose="02020603050405020304" pitchFamily="18" charset="0"/>
              </a:rPr>
              <a:t> $4500. </a:t>
            </a:r>
          </a:p>
          <a:p>
            <a:pPr lvl="1">
              <a:lnSpc>
                <a:spcPct val="107000"/>
              </a:lnSpc>
              <a:spcBef>
                <a:spcPts val="0"/>
              </a:spcBef>
              <a:spcAft>
                <a:spcPts val="800"/>
              </a:spcAft>
            </a:pPr>
            <a:r>
              <a:rPr lang="en-ID" sz="2000" dirty="0">
                <a:latin typeface="Calibri" panose="020F0502020204030204" pitchFamily="34" charset="0"/>
                <a:ea typeface="Calibri" panose="020F0502020204030204" pitchFamily="34" charset="0"/>
                <a:cs typeface="Times New Roman" panose="02020603050405020304" pitchFamily="18" charset="0"/>
              </a:rPr>
              <a:t>Jika </a:t>
            </a:r>
            <a:r>
              <a:rPr lang="en-ID" sz="2000" dirty="0" err="1">
                <a:latin typeface="Calibri" panose="020F0502020204030204" pitchFamily="34" charset="0"/>
                <a:ea typeface="Calibri" panose="020F0502020204030204" pitchFamily="34" charset="0"/>
                <a:cs typeface="Times New Roman" panose="02020603050405020304" pitchFamily="18" charset="0"/>
              </a:rPr>
              <a:t>digunakan</a:t>
            </a:r>
            <a:r>
              <a:rPr lang="en-ID" sz="2000" dirty="0">
                <a:latin typeface="Calibri" panose="020F0502020204030204" pitchFamily="34" charset="0"/>
                <a:ea typeface="Calibri" panose="020F0502020204030204" pitchFamily="34" charset="0"/>
                <a:cs typeface="Times New Roman" panose="02020603050405020304" pitchFamily="18" charset="0"/>
              </a:rPr>
              <a:t> </a:t>
            </a:r>
            <a:r>
              <a:rPr lang="en-ID" sz="2000" dirty="0" err="1">
                <a:latin typeface="Calibri" panose="020F0502020204030204" pitchFamily="34" charset="0"/>
                <a:ea typeface="Calibri" panose="020F0502020204030204" pitchFamily="34" charset="0"/>
                <a:cs typeface="Times New Roman" panose="02020603050405020304" pitchFamily="18" charset="0"/>
              </a:rPr>
              <a:t>hitungan</a:t>
            </a:r>
            <a:r>
              <a:rPr lang="en-ID" sz="2000" dirty="0">
                <a:latin typeface="Calibri" panose="020F0502020204030204" pitchFamily="34" charset="0"/>
                <a:ea typeface="Calibri" panose="020F0502020204030204" pitchFamily="34" charset="0"/>
                <a:cs typeface="Times New Roman" panose="02020603050405020304" pitchFamily="18" charset="0"/>
              </a:rPr>
              <a:t> </a:t>
            </a:r>
            <a:r>
              <a:rPr lang="en-ID" sz="2000" dirty="0" err="1">
                <a:latin typeface="Calibri" panose="020F0502020204030204" pitchFamily="34" charset="0"/>
                <a:ea typeface="Calibri" panose="020F0502020204030204" pitchFamily="34" charset="0"/>
                <a:cs typeface="Times New Roman" panose="02020603050405020304" pitchFamily="18" charset="0"/>
              </a:rPr>
              <a:t>matematis</a:t>
            </a:r>
            <a:r>
              <a:rPr lang="en-ID" sz="2000" dirty="0">
                <a:latin typeface="Calibri" panose="020F0502020204030204" pitchFamily="34" charset="0"/>
                <a:ea typeface="Calibri" panose="020F0502020204030204" pitchFamily="34" charset="0"/>
                <a:cs typeface="Times New Roman" panose="02020603050405020304" pitchFamily="18" charset="0"/>
              </a:rPr>
              <a:t> </a:t>
            </a:r>
            <a:r>
              <a:rPr lang="en-ID" sz="2000" dirty="0" err="1">
                <a:latin typeface="Calibri" panose="020F0502020204030204" pitchFamily="34" charset="0"/>
                <a:ea typeface="Calibri" panose="020F0502020204030204" pitchFamily="34" charset="0"/>
                <a:cs typeface="Times New Roman" panose="02020603050405020304" pitchFamily="18" charset="0"/>
              </a:rPr>
              <a:t>didapatkan</a:t>
            </a:r>
            <a:r>
              <a:rPr lang="en-ID" sz="2000" dirty="0">
                <a:latin typeface="Calibri" panose="020F0502020204030204" pitchFamily="34" charset="0"/>
                <a:ea typeface="Calibri" panose="020F0502020204030204" pitchFamily="34" charset="0"/>
                <a:cs typeface="Times New Roman" panose="02020603050405020304" pitchFamily="18" charset="0"/>
              </a:rPr>
              <a:t> :</a:t>
            </a:r>
          </a:p>
          <a:p>
            <a:pPr lvl="1">
              <a:lnSpc>
                <a:spcPct val="107000"/>
              </a:lnSpc>
              <a:spcBef>
                <a:spcPts val="0"/>
              </a:spcBef>
              <a:spcAft>
                <a:spcPts val="800"/>
              </a:spcAft>
            </a:pPr>
            <a:endParaRPr lang="en-ID" sz="20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ts val="0"/>
              </a:spcBef>
              <a:spcAft>
                <a:spcPts val="800"/>
              </a:spcAft>
            </a:pPr>
            <a:endParaRPr lang="en-ID" sz="2000"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ts val="0"/>
              </a:spcBef>
              <a:spcAft>
                <a:spcPts val="800"/>
              </a:spcAft>
            </a:pPr>
            <a:endParaRPr lang="en-ID" sz="20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ts val="0"/>
              </a:spcBef>
              <a:spcAft>
                <a:spcPts val="800"/>
              </a:spcAft>
            </a:pPr>
            <a:r>
              <a:rPr lang="en-ID" sz="18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800" dirty="0">
                <a:effectLst/>
                <a:latin typeface="Calibri" panose="020F0502020204030204" pitchFamily="34" charset="0"/>
                <a:ea typeface="Calibri" panose="020F0502020204030204" pitchFamily="34" charset="0"/>
                <a:cs typeface="Times New Roman" panose="02020603050405020304" pitchFamily="18" charset="0"/>
              </a:rPr>
              <a:t> kata lain,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jika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mengalikan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nilai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yaitu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biaya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hasil</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menguntungkan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kemungkinan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terjadinya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menunjukkan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ada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alasan</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sedikit</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lebih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baik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secara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statistik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membeli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baru</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lebih</a:t>
            </a:r>
            <a:r>
              <a:rPr lang="en-ID" sz="1800" dirty="0">
                <a:effectLst/>
                <a:latin typeface="Calibri" panose="020F0502020204030204" pitchFamily="34" charset="0"/>
                <a:ea typeface="Calibri" panose="020F0502020204030204" pitchFamily="34" charset="0"/>
                <a:cs typeface="Times New Roman" panose="02020603050405020304" pitchFamily="18" charset="0"/>
              </a:rPr>
              <a:t> mahal.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Namun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perbedaannya</a:t>
            </a:r>
            <a:r>
              <a:rPr lang="en-ID" sz="1800" dirty="0">
                <a:effectLst/>
                <a:latin typeface="Calibri" panose="020F0502020204030204" pitchFamily="34" charset="0"/>
                <a:ea typeface="Calibri" panose="020F0502020204030204" pitchFamily="34" charset="0"/>
                <a:cs typeface="Times New Roman" panose="02020603050405020304" pitchFamily="18" charset="0"/>
              </a:rPr>
              <a:t> sangat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kecil</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sehingga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memberikan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alasan</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kuat</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memutuskan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satu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1800" dirty="0">
                <a:effectLst/>
                <a:latin typeface="Calibri" panose="020F0502020204030204" pitchFamily="34" charset="0"/>
                <a:ea typeface="Calibri" panose="020F0502020204030204" pitchFamily="34" charset="0"/>
                <a:cs typeface="Times New Roman" panose="02020603050405020304" pitchFamily="18" charset="0"/>
              </a:rPr>
              <a:t> lain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cara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p>
          <a:p>
            <a:pPr lvl="1">
              <a:lnSpc>
                <a:spcPct val="107000"/>
              </a:lnSpc>
              <a:spcBef>
                <a:spcPts val="0"/>
              </a:spcBef>
              <a:spcAft>
                <a:spcPts val="800"/>
              </a:spcAft>
            </a:pPr>
            <a:endParaRPr lang="en-ID" sz="20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ts val="0"/>
              </a:spcBef>
              <a:spcAft>
                <a:spcPts val="800"/>
              </a:spcAft>
            </a:pPr>
            <a:endParaRPr lang="en-ID"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CD247704-E608-45C5-8D11-60E67929DA7D}"/>
              </a:ext>
            </a:extLst>
          </p:cNvPr>
          <p:cNvPicPr>
            <a:picLocks noChangeAspect="1"/>
          </p:cNvPicPr>
          <p:nvPr/>
        </p:nvPicPr>
        <p:blipFill rotWithShape="1">
          <a:blip r:embed="rId2"/>
          <a:srcRect l="51130" t="33975" r="22358" b="52839"/>
          <a:stretch/>
        </p:blipFill>
        <p:spPr bwMode="auto">
          <a:xfrm>
            <a:off x="1615089" y="3638009"/>
            <a:ext cx="3915556" cy="1095112"/>
          </a:xfrm>
          <a:prstGeom prst="rect">
            <a:avLst/>
          </a:prstGeom>
          <a:ln>
            <a:noFill/>
          </a:ln>
          <a:extLst>
            <a:ext uri="{53640926-AAD7-44D8-BBD7-CCE9431645EC}">
              <a14:shadowObscured xmlns:a14="http://schemas.microsoft.com/office/drawing/2010/main"/>
            </a:ext>
          </a:extLst>
        </p:spPr>
      </p:pic>
      <p:sp>
        <p:nvSpPr>
          <p:cNvPr id="5" name="Date Placeholder 3">
            <a:extLst>
              <a:ext uri="{FF2B5EF4-FFF2-40B4-BE49-F238E27FC236}">
                <a16:creationId xmlns:a16="http://schemas.microsoft.com/office/drawing/2014/main" id="{F1802DFB-E262-1D42-A538-83BA32744AD8}"/>
              </a:ext>
            </a:extLst>
          </p:cNvPr>
          <p:cNvSpPr>
            <a:spLocks noGrp="1"/>
          </p:cNvSpPr>
          <p:nvPr>
            <p:ph type="dt" sz="half" idx="10"/>
          </p:nvPr>
        </p:nvSpPr>
        <p:spPr>
          <a:xfrm>
            <a:off x="152400" y="6415371"/>
            <a:ext cx="2743200" cy="365125"/>
          </a:xfrm>
        </p:spPr>
        <p:txBody>
          <a:bodyPr/>
          <a:lstStyle/>
          <a:p>
            <a:fld id="{C7A7F508-5C32-E740-8A39-3308AB007706}" type="datetime1">
              <a:rPr lang="id-ID" smtClean="0"/>
              <a:t>10/10/22</a:t>
            </a:fld>
            <a:endParaRPr lang="id-ID"/>
          </a:p>
        </p:txBody>
      </p:sp>
      <p:sp>
        <p:nvSpPr>
          <p:cNvPr id="6" name="Footer Placeholder 4">
            <a:extLst>
              <a:ext uri="{FF2B5EF4-FFF2-40B4-BE49-F238E27FC236}">
                <a16:creationId xmlns:a16="http://schemas.microsoft.com/office/drawing/2014/main" id="{EF9B0239-08C6-944F-AF45-9901CA8939D7}"/>
              </a:ext>
            </a:extLst>
          </p:cNvPr>
          <p:cNvSpPr>
            <a:spLocks noGrp="1"/>
          </p:cNvSpPr>
          <p:nvPr>
            <p:ph type="ftr" sz="quarter" idx="11"/>
          </p:nvPr>
        </p:nvSpPr>
        <p:spPr>
          <a:xfrm>
            <a:off x="2895600" y="6422287"/>
            <a:ext cx="6400800" cy="365125"/>
          </a:xfrm>
        </p:spPr>
        <p:txBody>
          <a:bodyPr/>
          <a:lstStyle/>
          <a:p>
            <a:r>
              <a:rPr lang="id-ID"/>
              <a:t>Jurusan Teknologi Informasi - Politeknik Negeri Malang</a:t>
            </a:r>
            <a:endParaRPr lang="id-ID" dirty="0"/>
          </a:p>
        </p:txBody>
      </p:sp>
    </p:spTree>
    <p:extLst>
      <p:ext uri="{BB962C8B-B14F-4D97-AF65-F5344CB8AC3E}">
        <p14:creationId xmlns:p14="http://schemas.microsoft.com/office/powerpoint/2010/main" val="2689454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F244E-0716-4E18-A7EC-A297E7D24EF1}"/>
              </a:ext>
            </a:extLst>
          </p:cNvPr>
          <p:cNvSpPr>
            <a:spLocks noGrp="1"/>
          </p:cNvSpPr>
          <p:nvPr>
            <p:ph type="title"/>
          </p:nvPr>
        </p:nvSpPr>
        <p:spPr>
          <a:xfrm>
            <a:off x="151200" y="175669"/>
            <a:ext cx="11049000" cy="687930"/>
          </a:xfrm>
        </p:spPr>
        <p:txBody>
          <a:bodyPr anchor="ctr">
            <a:normAutofit/>
          </a:bodyPr>
          <a:lstStyle/>
          <a:p>
            <a:r>
              <a:rPr lang="id-ID" sz="3200" b="1" dirty="0">
                <a:solidFill>
                  <a:schemeClr val="accent2">
                    <a:lumMod val="75000"/>
                  </a:schemeClr>
                </a:solidFill>
              </a:rPr>
              <a:t>Syarat dan Ketentuan</a:t>
            </a:r>
            <a:endParaRPr lang="en-ID" sz="3200" b="1" dirty="0">
              <a:solidFill>
                <a:schemeClr val="accent2">
                  <a:lumMod val="75000"/>
                </a:schemeClr>
              </a:solidFill>
            </a:endParaRPr>
          </a:p>
        </p:txBody>
      </p:sp>
      <p:sp>
        <p:nvSpPr>
          <p:cNvPr id="3" name="Content Placeholder 2">
            <a:extLst>
              <a:ext uri="{FF2B5EF4-FFF2-40B4-BE49-F238E27FC236}">
                <a16:creationId xmlns:a16="http://schemas.microsoft.com/office/drawing/2014/main" id="{DDEC1262-24D8-4640-983D-BBABF83EBAA1}"/>
              </a:ext>
            </a:extLst>
          </p:cNvPr>
          <p:cNvSpPr>
            <a:spLocks noGrp="1"/>
          </p:cNvSpPr>
          <p:nvPr>
            <p:ph sz="half" idx="1"/>
          </p:nvPr>
        </p:nvSpPr>
        <p:spPr>
          <a:xfrm>
            <a:off x="152399" y="1712687"/>
            <a:ext cx="5943601" cy="4464276"/>
          </a:xfrm>
        </p:spPr>
        <p:txBody>
          <a:bodyPr>
            <a:normAutofit/>
          </a:bodyPr>
          <a:lstStyle/>
          <a:p>
            <a:r>
              <a:rPr lang="id-ID" sz="2800" b="1" dirty="0"/>
              <a:t>S</a:t>
            </a:r>
            <a:r>
              <a:rPr lang="id-ID" sz="1900" dirty="0"/>
              <a:t>yarat (Kondisi)</a:t>
            </a:r>
            <a:r>
              <a:rPr lang="en-ID" sz="1900" dirty="0"/>
              <a:t> </a:t>
            </a:r>
            <a:r>
              <a:rPr lang="en-ID" sz="1900" dirty="0" err="1"/>
              <a:t>dapat</a:t>
            </a:r>
            <a:r>
              <a:rPr lang="en-ID" sz="1900" dirty="0"/>
              <a:t> </a:t>
            </a:r>
            <a:r>
              <a:rPr lang="en-ID" sz="1900" dirty="0" err="1"/>
              <a:t>dibagi</a:t>
            </a:r>
            <a:r>
              <a:rPr lang="en-ID" sz="1900" dirty="0"/>
              <a:t> </a:t>
            </a:r>
            <a:r>
              <a:rPr lang="en-ID" sz="1900" dirty="0" err="1"/>
              <a:t>menjadi</a:t>
            </a:r>
            <a:r>
              <a:rPr lang="en-ID" sz="1900" dirty="0"/>
              <a:t> </a:t>
            </a:r>
            <a:r>
              <a:rPr lang="en-ID" sz="1900" dirty="0" err="1"/>
              <a:t>dua</a:t>
            </a:r>
            <a:r>
              <a:rPr lang="en-ID" sz="1900" dirty="0"/>
              <a:t> </a:t>
            </a:r>
            <a:r>
              <a:rPr lang="en-ID" sz="1900" dirty="0" err="1"/>
              <a:t>macam</a:t>
            </a:r>
            <a:r>
              <a:rPr lang="en-ID" sz="1900" dirty="0"/>
              <a:t>:</a:t>
            </a:r>
          </a:p>
          <a:p>
            <a:pPr marL="0" indent="0">
              <a:buNone/>
            </a:pPr>
            <a:r>
              <a:rPr lang="id-ID" sz="1900" dirty="0"/>
              <a:t>	P</a:t>
            </a:r>
            <a:r>
              <a:rPr lang="en-ID" sz="1900" dirty="0" err="1"/>
              <a:t>erlu</a:t>
            </a:r>
            <a:r>
              <a:rPr lang="en-ID" sz="1900" dirty="0"/>
              <a:t> dan </a:t>
            </a:r>
            <a:r>
              <a:rPr lang="id-ID" sz="1900" dirty="0"/>
              <a:t>C</a:t>
            </a:r>
            <a:r>
              <a:rPr lang="en-ID" sz="1900" dirty="0" err="1"/>
              <a:t>ukup</a:t>
            </a:r>
            <a:r>
              <a:rPr lang="id-ID" sz="1900" dirty="0"/>
              <a:t> (</a:t>
            </a:r>
            <a:r>
              <a:rPr lang="id-ID" sz="1900" i="1" dirty="0"/>
              <a:t>necessary and suffiecient</a:t>
            </a:r>
            <a:r>
              <a:rPr lang="id-ID" sz="1900" dirty="0"/>
              <a:t>)</a:t>
            </a:r>
          </a:p>
          <a:p>
            <a:r>
              <a:rPr lang="en-ID" sz="2800" b="1" dirty="0" err="1"/>
              <a:t>P</a:t>
            </a:r>
            <a:r>
              <a:rPr lang="en-ID" sz="1900" dirty="0" err="1"/>
              <a:t>ernyataan</a:t>
            </a:r>
            <a:r>
              <a:rPr lang="en-ID" sz="1900" dirty="0"/>
              <a:t> </a:t>
            </a:r>
            <a:r>
              <a:rPr lang="en-ID" sz="1900" dirty="0" err="1"/>
              <a:t>bersyarat</a:t>
            </a:r>
            <a:r>
              <a:rPr lang="en-ID" sz="1900" dirty="0"/>
              <a:t>, </a:t>
            </a:r>
            <a:r>
              <a:rPr lang="en-ID" sz="1900" dirty="0" err="1"/>
              <a:t>atau</a:t>
            </a:r>
            <a:r>
              <a:rPr lang="en-ID" sz="1900" dirty="0"/>
              <a:t> </a:t>
            </a:r>
            <a:r>
              <a:rPr lang="en-ID" sz="1900" dirty="0" err="1"/>
              <a:t>hipotetis</a:t>
            </a:r>
            <a:r>
              <a:rPr lang="en-ID" sz="1900" dirty="0"/>
              <a:t>, </a:t>
            </a:r>
            <a:r>
              <a:rPr lang="en-ID" sz="1900" dirty="0" err="1"/>
              <a:t>biasanya</a:t>
            </a:r>
            <a:r>
              <a:rPr lang="en-ID" sz="1900" dirty="0"/>
              <a:t> </a:t>
            </a:r>
            <a:r>
              <a:rPr lang="en-ID" sz="1900" dirty="0" err="1"/>
              <a:t>berbentuk</a:t>
            </a:r>
            <a:r>
              <a:rPr lang="en-ID" sz="1900" dirty="0"/>
              <a:t> </a:t>
            </a:r>
            <a:r>
              <a:rPr lang="en-ID" sz="1900" b="1" dirty="0"/>
              <a:t>'Jika p </a:t>
            </a:r>
            <a:r>
              <a:rPr lang="en-ID" sz="1900" b="1" dirty="0" err="1"/>
              <a:t>maka</a:t>
            </a:r>
            <a:r>
              <a:rPr lang="en-ID" sz="1900" b="1" dirty="0"/>
              <a:t> q’.</a:t>
            </a:r>
            <a:endParaRPr lang="id-ID" sz="1900" b="1" dirty="0"/>
          </a:p>
          <a:p>
            <a:r>
              <a:rPr lang="en-ID" sz="2800" b="1" dirty="0" err="1"/>
              <a:t>M</a:t>
            </a:r>
            <a:r>
              <a:rPr lang="en-ID" sz="1900" dirty="0" err="1"/>
              <a:t>embingungkan</a:t>
            </a:r>
            <a:r>
              <a:rPr lang="id-ID" sz="1900" dirty="0"/>
              <a:t> apakah sebuah kondisi</a:t>
            </a:r>
            <a:r>
              <a:rPr lang="en-ID" sz="1900" dirty="0"/>
              <a:t> </a:t>
            </a:r>
            <a:r>
              <a:rPr lang="id-ID" sz="1900" dirty="0"/>
              <a:t>dikatakan perlu atau cukup </a:t>
            </a:r>
            <a:r>
              <a:rPr lang="en-ID" sz="1900" dirty="0" err="1"/>
              <a:t>sering</a:t>
            </a:r>
            <a:r>
              <a:rPr lang="en-ID" sz="1900" dirty="0"/>
              <a:t> </a:t>
            </a:r>
            <a:r>
              <a:rPr lang="en-ID" sz="1900" dirty="0" err="1"/>
              <a:t>mengakibatkan</a:t>
            </a:r>
            <a:r>
              <a:rPr lang="en-ID" sz="1900" dirty="0"/>
              <a:t> </a:t>
            </a:r>
            <a:r>
              <a:rPr lang="en-ID" sz="1900" dirty="0" err="1"/>
              <a:t>kesalahan</a:t>
            </a:r>
            <a:r>
              <a:rPr lang="id-ID" sz="1900" dirty="0"/>
              <a:t> dalam</a:t>
            </a:r>
            <a:r>
              <a:rPr lang="en-ID" sz="1900" dirty="0"/>
              <a:t> </a:t>
            </a:r>
            <a:r>
              <a:rPr lang="en-ID" sz="1900" dirty="0" err="1"/>
              <a:t>penalaran</a:t>
            </a:r>
            <a:r>
              <a:rPr lang="en-ID" sz="1900" dirty="0"/>
              <a:t>.</a:t>
            </a:r>
          </a:p>
        </p:txBody>
      </p:sp>
      <p:sp>
        <p:nvSpPr>
          <p:cNvPr id="11" name="Date Placeholder 4">
            <a:extLst>
              <a:ext uri="{FF2B5EF4-FFF2-40B4-BE49-F238E27FC236}">
                <a16:creationId xmlns:a16="http://schemas.microsoft.com/office/drawing/2014/main" id="{0A97E5FA-2254-48D3-8E18-967F987E547B}"/>
              </a:ext>
            </a:extLst>
          </p:cNvPr>
          <p:cNvSpPr>
            <a:spLocks noGrp="1"/>
          </p:cNvSpPr>
          <p:nvPr>
            <p:ph type="dt" sz="half" idx="10"/>
          </p:nvPr>
        </p:nvSpPr>
        <p:spPr>
          <a:xfrm>
            <a:off x="152400" y="6415371"/>
            <a:ext cx="2743200" cy="365125"/>
          </a:xfrm>
        </p:spPr>
        <p:txBody>
          <a:bodyPr anchor="ctr">
            <a:normAutofit/>
          </a:bodyPr>
          <a:lstStyle/>
          <a:p>
            <a:pPr>
              <a:spcAft>
                <a:spcPts val="600"/>
              </a:spcAft>
            </a:pPr>
            <a:fld id="{05079784-4518-6D41-9786-45A608BF2380}" type="datetime1">
              <a:rPr lang="id-ID" smtClean="0"/>
              <a:pPr>
                <a:spcAft>
                  <a:spcPts val="600"/>
                </a:spcAft>
              </a:pPr>
              <a:t>10/10/22</a:t>
            </a:fld>
            <a:endParaRPr lang="id-ID"/>
          </a:p>
        </p:txBody>
      </p:sp>
      <p:sp>
        <p:nvSpPr>
          <p:cNvPr id="13" name="Footer Placeholder 5">
            <a:extLst>
              <a:ext uri="{FF2B5EF4-FFF2-40B4-BE49-F238E27FC236}">
                <a16:creationId xmlns:a16="http://schemas.microsoft.com/office/drawing/2014/main" id="{912ECDEA-34E2-4F6A-8375-770EE327EEAF}"/>
              </a:ext>
            </a:extLst>
          </p:cNvPr>
          <p:cNvSpPr>
            <a:spLocks noGrp="1"/>
          </p:cNvSpPr>
          <p:nvPr>
            <p:ph type="ftr" sz="quarter" idx="11"/>
          </p:nvPr>
        </p:nvSpPr>
        <p:spPr>
          <a:xfrm>
            <a:off x="2895600" y="6422287"/>
            <a:ext cx="6400800" cy="365125"/>
          </a:xfrm>
        </p:spPr>
        <p:txBody>
          <a:bodyPr anchor="ctr">
            <a:normAutofit/>
          </a:bodyPr>
          <a:lstStyle/>
          <a:p>
            <a:pPr>
              <a:spcAft>
                <a:spcPts val="600"/>
              </a:spcAft>
            </a:pPr>
            <a:r>
              <a:rPr lang="id-ID"/>
              <a:t>Jurusan Teknologi Informasi - Politeknik Negeri Malang</a:t>
            </a:r>
          </a:p>
        </p:txBody>
      </p:sp>
      <p:sp>
        <p:nvSpPr>
          <p:cNvPr id="15" name="Slide Number Placeholder 6">
            <a:extLst>
              <a:ext uri="{FF2B5EF4-FFF2-40B4-BE49-F238E27FC236}">
                <a16:creationId xmlns:a16="http://schemas.microsoft.com/office/drawing/2014/main" id="{67968257-FFA1-478B-8238-C640243DEEF9}"/>
              </a:ext>
            </a:extLst>
          </p:cNvPr>
          <p:cNvSpPr>
            <a:spLocks noGrp="1"/>
          </p:cNvSpPr>
          <p:nvPr>
            <p:ph type="sldNum" sz="quarter" idx="12"/>
          </p:nvPr>
        </p:nvSpPr>
        <p:spPr>
          <a:xfrm>
            <a:off x="9296400" y="6415372"/>
            <a:ext cx="2743200" cy="365125"/>
          </a:xfrm>
        </p:spPr>
        <p:txBody>
          <a:bodyPr anchor="ctr">
            <a:normAutofit/>
          </a:bodyPr>
          <a:lstStyle/>
          <a:p>
            <a:pPr>
              <a:spcAft>
                <a:spcPts val="600"/>
              </a:spcAft>
            </a:pPr>
            <a:fld id="{D18FBB9A-4F67-A542-B221-CA9FFA5A8790}" type="slidenum">
              <a:rPr lang="id-ID" smtClean="0"/>
              <a:pPr>
                <a:spcAft>
                  <a:spcPts val="600"/>
                </a:spcAft>
              </a:pPr>
              <a:t>3</a:t>
            </a:fld>
            <a:endParaRPr lang="id-ID"/>
          </a:p>
        </p:txBody>
      </p:sp>
      <p:pic>
        <p:nvPicPr>
          <p:cNvPr id="3078" name="Picture 6" descr="Necessary vs. Sufficient?">
            <a:extLst>
              <a:ext uri="{FF2B5EF4-FFF2-40B4-BE49-F238E27FC236}">
                <a16:creationId xmlns:a16="http://schemas.microsoft.com/office/drawing/2014/main" id="{CAD5B138-28E6-4BA4-80DB-14C364826C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0985" y="1293585"/>
            <a:ext cx="4270829" cy="4270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4943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794D-DB12-42C4-969C-915185DEBEFA}"/>
              </a:ext>
            </a:extLst>
          </p:cNvPr>
          <p:cNvSpPr>
            <a:spLocks noGrp="1"/>
          </p:cNvSpPr>
          <p:nvPr>
            <p:ph type="title"/>
          </p:nvPr>
        </p:nvSpPr>
        <p:spPr/>
        <p:txBody>
          <a:bodyPr/>
          <a:lstStyle/>
          <a:p>
            <a:r>
              <a:rPr lang="en-US" dirty="0" err="1"/>
              <a:t>Pohon</a:t>
            </a:r>
            <a:r>
              <a:rPr lang="en-US" dirty="0"/>
              <a:t> Keputusan</a:t>
            </a:r>
            <a:endParaRPr lang="en-ID" dirty="0"/>
          </a:p>
        </p:txBody>
      </p:sp>
      <p:sp>
        <p:nvSpPr>
          <p:cNvPr id="3" name="Content Placeholder 2">
            <a:extLst>
              <a:ext uri="{FF2B5EF4-FFF2-40B4-BE49-F238E27FC236}">
                <a16:creationId xmlns:a16="http://schemas.microsoft.com/office/drawing/2014/main" id="{12CB5C9B-B902-4D65-BE84-7CB06D365658}"/>
              </a:ext>
            </a:extLst>
          </p:cNvPr>
          <p:cNvSpPr>
            <a:spLocks noGrp="1"/>
          </p:cNvSpPr>
          <p:nvPr>
            <p:ph idx="1"/>
          </p:nvPr>
        </p:nvSpPr>
        <p:spPr>
          <a:xfrm>
            <a:off x="655093" y="985382"/>
            <a:ext cx="10836322" cy="5315122"/>
          </a:xfrm>
        </p:spPr>
        <p:txBody>
          <a:bodyPr>
            <a:normAutofit/>
          </a:bodyPr>
          <a:lstStyle/>
          <a:p>
            <a:r>
              <a:rPr lang="en-ID" sz="2400" dirty="0" err="1">
                <a:effectLst/>
                <a:latin typeface="Calibri" panose="020F0502020204030204" pitchFamily="34" charset="0"/>
                <a:ea typeface="Calibri" panose="020F0502020204030204" pitchFamily="34" charset="0"/>
                <a:cs typeface="Times New Roman" panose="02020603050405020304" pitchFamily="18" charset="0"/>
              </a:rPr>
              <a:t>Pohon</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keputusan</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menunjukkan</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metodologi</a:t>
            </a:r>
            <a:r>
              <a:rPr lang="en-ID" sz="2400" dirty="0">
                <a:effectLst/>
                <a:latin typeface="Calibri" panose="020F0502020204030204" pitchFamily="34" charset="0"/>
                <a:ea typeface="Calibri" panose="020F0502020204030204" pitchFamily="34" charset="0"/>
                <a:cs typeface="Times New Roman" panose="02020603050405020304" pitchFamily="18" charset="0"/>
              </a:rPr>
              <a:t> formal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pengambilan</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keputusan</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p>
          <a:p>
            <a:r>
              <a:rPr lang="en-ID" sz="2400" dirty="0" err="1">
                <a:latin typeface="Calibri" panose="020F0502020204030204" pitchFamily="34" charset="0"/>
                <a:ea typeface="Calibri" panose="020F0502020204030204" pitchFamily="34" charset="0"/>
                <a:cs typeface="Times New Roman" panose="02020603050405020304" pitchFamily="18" charset="0"/>
              </a:rPr>
              <a:t>P</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ohon</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keputusan</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digunakan</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dalam</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berbagai</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situasi</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kehidupan</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nyata</a:t>
            </a:r>
            <a:r>
              <a:rPr lang="en-ID" sz="2400" dirty="0">
                <a:effectLst/>
                <a:latin typeface="Calibri" panose="020F0502020204030204" pitchFamily="34" charset="0"/>
                <a:ea typeface="Calibri" panose="020F0502020204030204" pitchFamily="34" charset="0"/>
                <a:cs typeface="Times New Roman" panose="02020603050405020304" pitchFamily="18" charset="0"/>
              </a:rPr>
              <a:t> di mana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keputusan</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dipengaruhi</a:t>
            </a:r>
            <a:r>
              <a:rPr lang="en-ID" sz="2400" dirty="0">
                <a:effectLst/>
                <a:latin typeface="Calibri" panose="020F0502020204030204" pitchFamily="34" charset="0"/>
                <a:ea typeface="Calibri" panose="020F0502020204030204" pitchFamily="34" charset="0"/>
                <a:cs typeface="Times New Roman" panose="02020603050405020304" pitchFamily="18" charset="0"/>
              </a:rPr>
              <a:t> oleh data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bukti</a:t>
            </a:r>
            <a:r>
              <a:rPr lang="en-ID" sz="2400" dirty="0">
                <a:effectLst/>
                <a:latin typeface="Calibri" panose="020F0502020204030204" pitchFamily="34" charset="0"/>
                <a:ea typeface="Calibri" panose="020F0502020204030204" pitchFamily="34" charset="0"/>
                <a:cs typeface="Times New Roman" panose="02020603050405020304" pitchFamily="18" charset="0"/>
              </a:rPr>
              <a:t> factual.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Pohon</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keputusan</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bekerja</a:t>
            </a:r>
            <a:r>
              <a:rPr lang="en-ID" sz="2400" dirty="0">
                <a:effectLst/>
                <a:latin typeface="Calibri" panose="020F0502020204030204" pitchFamily="34" charset="0"/>
                <a:ea typeface="Calibri" panose="020F0502020204030204" pitchFamily="34" charset="0"/>
                <a:cs typeface="Times New Roman" panose="02020603050405020304" pitchFamily="18" charset="0"/>
              </a:rPr>
              <a:t> paling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baik</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ketika</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nilai</a:t>
            </a:r>
            <a:r>
              <a:rPr lang="en-ID" sz="2400" dirty="0">
                <a:effectLst/>
                <a:latin typeface="Calibri" panose="020F0502020204030204" pitchFamily="34" charset="0"/>
                <a:ea typeface="Calibri" panose="020F0502020204030204" pitchFamily="34" charset="0"/>
                <a:cs typeface="Times New Roman" panose="02020603050405020304" pitchFamily="18" charset="0"/>
              </a:rPr>
              <a:t> dan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probabilitas</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diukur</a:t>
            </a:r>
            <a:r>
              <a:rPr lang="en-ID" sz="2400" dirty="0">
                <a:effectLst/>
                <a:latin typeface="Calibri" panose="020F0502020204030204" pitchFamily="34" charset="0"/>
                <a:ea typeface="Calibri" panose="020F0502020204030204" pitchFamily="34" charset="0"/>
                <a:cs typeface="Times New Roman" panose="02020603050405020304" pitchFamily="18" charset="0"/>
              </a:rPr>
              <a:t>.</a:t>
            </a:r>
          </a:p>
          <a:p>
            <a:r>
              <a:rPr lang="en-ID" sz="2800" dirty="0" err="1">
                <a:effectLst/>
                <a:latin typeface="Calibri" panose="020F0502020204030204" pitchFamily="34" charset="0"/>
                <a:ea typeface="Calibri" panose="020F0502020204030204" pitchFamily="34" charset="0"/>
                <a:cs typeface="Times New Roman" panose="02020603050405020304" pitchFamily="18" charset="0"/>
              </a:rPr>
              <a:t>Pohon</a:t>
            </a:r>
            <a:r>
              <a:rPr lang="en-ID" sz="2800" dirty="0">
                <a:effectLst/>
                <a:latin typeface="Calibri" panose="020F0502020204030204" pitchFamily="34" charset="0"/>
                <a:ea typeface="Calibri" panose="020F0502020204030204" pitchFamily="34" charset="0"/>
                <a:cs typeface="Times New Roman" panose="02020603050405020304" pitchFamily="18" charset="0"/>
              </a:rPr>
              <a:t> </a:t>
            </a:r>
            <a:r>
              <a:rPr lang="en-ID" sz="2800" dirty="0" err="1">
                <a:effectLst/>
                <a:latin typeface="Calibri" panose="020F0502020204030204" pitchFamily="34" charset="0"/>
                <a:ea typeface="Calibri" panose="020F0502020204030204" pitchFamily="34" charset="0"/>
                <a:cs typeface="Times New Roman" panose="02020603050405020304" pitchFamily="18" charset="0"/>
              </a:rPr>
              <a:t>keputusan</a:t>
            </a:r>
            <a:r>
              <a:rPr lang="en-ID" sz="2800" dirty="0">
                <a:effectLst/>
                <a:latin typeface="Calibri" panose="020F0502020204030204" pitchFamily="34" charset="0"/>
                <a:ea typeface="Calibri" panose="020F0502020204030204" pitchFamily="34" charset="0"/>
                <a:cs typeface="Times New Roman" panose="02020603050405020304" pitchFamily="18" charset="0"/>
              </a:rPr>
              <a:t> </a:t>
            </a:r>
            <a:r>
              <a:rPr lang="en-ID" sz="2800" dirty="0" err="1">
                <a:effectLst/>
                <a:latin typeface="Calibri" panose="020F0502020204030204" pitchFamily="34" charset="0"/>
                <a:ea typeface="Calibri" panose="020F0502020204030204" pitchFamily="34" charset="0"/>
                <a:cs typeface="Times New Roman" panose="02020603050405020304" pitchFamily="18" charset="0"/>
              </a:rPr>
              <a:t>terdapat</a:t>
            </a:r>
            <a:r>
              <a:rPr lang="en-ID" sz="2800" dirty="0">
                <a:effectLst/>
                <a:latin typeface="Calibri" panose="020F0502020204030204" pitchFamily="34" charset="0"/>
                <a:ea typeface="Calibri" panose="020F0502020204030204" pitchFamily="34" charset="0"/>
                <a:cs typeface="Times New Roman" panose="02020603050405020304" pitchFamily="18" charset="0"/>
              </a:rPr>
              <a:t> :</a:t>
            </a:r>
          </a:p>
          <a:p>
            <a:pPr lvl="1"/>
            <a:r>
              <a:rPr lang="en-ID" sz="2600" dirty="0" err="1">
                <a:effectLst/>
                <a:latin typeface="Calibri" panose="020F0502020204030204" pitchFamily="34" charset="0"/>
                <a:ea typeface="Calibri" panose="020F0502020204030204" pitchFamily="34" charset="0"/>
                <a:cs typeface="Times New Roman" panose="02020603050405020304" pitchFamily="18" charset="0"/>
              </a:rPr>
              <a:t>simpul</a:t>
            </a:r>
            <a:r>
              <a:rPr lang="en-ID" sz="2600" dirty="0">
                <a:effectLst/>
                <a:latin typeface="Calibri" panose="020F0502020204030204" pitchFamily="34" charset="0"/>
                <a:ea typeface="Calibri" panose="020F0502020204030204" pitchFamily="34" charset="0"/>
                <a:cs typeface="Times New Roman" panose="02020603050405020304" pitchFamily="18" charset="0"/>
              </a:rPr>
              <a:t> </a:t>
            </a:r>
            <a:r>
              <a:rPr lang="en-ID" sz="2600" dirty="0" err="1">
                <a:effectLst/>
                <a:latin typeface="Calibri" panose="020F0502020204030204" pitchFamily="34" charset="0"/>
                <a:ea typeface="Calibri" panose="020F0502020204030204" pitchFamily="34" charset="0"/>
                <a:cs typeface="Times New Roman" panose="02020603050405020304" pitchFamily="18" charset="0"/>
              </a:rPr>
              <a:t>keputusan</a:t>
            </a:r>
            <a:r>
              <a:rPr lang="en-ID" sz="26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2600" dirty="0" err="1">
                <a:effectLst/>
                <a:latin typeface="Calibri" panose="020F0502020204030204" pitchFamily="34" charset="0"/>
                <a:ea typeface="Calibri" panose="020F0502020204030204" pitchFamily="34" charset="0"/>
                <a:cs typeface="Times New Roman" panose="02020603050405020304" pitchFamily="18" charset="0"/>
              </a:rPr>
              <a:t>menurut</a:t>
            </a:r>
            <a:r>
              <a:rPr lang="en-ID" sz="2600" dirty="0">
                <a:effectLst/>
                <a:latin typeface="Calibri" panose="020F0502020204030204" pitchFamily="34" charset="0"/>
                <a:ea typeface="Calibri" panose="020F0502020204030204" pitchFamily="34" charset="0"/>
                <a:cs typeface="Times New Roman" panose="02020603050405020304" pitchFamily="18" charset="0"/>
              </a:rPr>
              <a:t> </a:t>
            </a:r>
            <a:r>
              <a:rPr lang="en-ID" sz="2600" dirty="0" err="1">
                <a:effectLst/>
                <a:latin typeface="Calibri" panose="020F0502020204030204" pitchFamily="34" charset="0"/>
                <a:ea typeface="Calibri" panose="020F0502020204030204" pitchFamily="34" charset="0"/>
                <a:cs typeface="Times New Roman" panose="02020603050405020304" pitchFamily="18" charset="0"/>
              </a:rPr>
              <a:t>konvensi</a:t>
            </a:r>
            <a:r>
              <a:rPr lang="en-ID" sz="2600" dirty="0">
                <a:effectLst/>
                <a:latin typeface="Calibri" panose="020F0502020204030204" pitchFamily="34" charset="0"/>
                <a:ea typeface="Calibri" panose="020F0502020204030204" pitchFamily="34" charset="0"/>
                <a:cs typeface="Times New Roman" panose="02020603050405020304" pitchFamily="18" charset="0"/>
              </a:rPr>
              <a:t> </a:t>
            </a:r>
            <a:r>
              <a:rPr lang="en-ID" sz="26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2600" dirty="0">
                <a:effectLst/>
                <a:latin typeface="Calibri" panose="020F0502020204030204" pitchFamily="34" charset="0"/>
                <a:ea typeface="Calibri" panose="020F0502020204030204" pitchFamily="34" charset="0"/>
                <a:cs typeface="Times New Roman" panose="02020603050405020304" pitchFamily="18" charset="0"/>
              </a:rPr>
              <a:t> </a:t>
            </a:r>
            <a:r>
              <a:rPr lang="en-ID" sz="2600" dirty="0" err="1">
                <a:effectLst/>
                <a:latin typeface="Calibri" panose="020F0502020204030204" pitchFamily="34" charset="0"/>
                <a:ea typeface="Calibri" panose="020F0502020204030204" pitchFamily="34" charset="0"/>
                <a:cs typeface="Times New Roman" panose="02020603050405020304" pitchFamily="18" charset="0"/>
              </a:rPr>
              <a:t>persegi</a:t>
            </a:r>
            <a:r>
              <a:rPr lang="en-ID" sz="2600" dirty="0">
                <a:effectLst/>
                <a:latin typeface="Calibri" panose="020F0502020204030204" pitchFamily="34" charset="0"/>
                <a:ea typeface="Calibri" panose="020F0502020204030204" pitchFamily="34" charset="0"/>
                <a:cs typeface="Times New Roman" panose="02020603050405020304" pitchFamily="18" charset="0"/>
              </a:rPr>
              <a:t> Panjang</a:t>
            </a:r>
          </a:p>
          <a:p>
            <a:pPr lvl="1"/>
            <a:r>
              <a:rPr lang="en-ID" sz="26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2600" dirty="0">
                <a:effectLst/>
                <a:latin typeface="Calibri" panose="020F0502020204030204" pitchFamily="34" charset="0"/>
                <a:ea typeface="Calibri" panose="020F0502020204030204" pitchFamily="34" charset="0"/>
                <a:cs typeface="Times New Roman" panose="02020603050405020304" pitchFamily="18" charset="0"/>
              </a:rPr>
              <a:t> </a:t>
            </a:r>
            <a:r>
              <a:rPr lang="en-ID" sz="2600" dirty="0" err="1">
                <a:effectLst/>
                <a:latin typeface="Calibri" panose="020F0502020204030204" pitchFamily="34" charset="0"/>
                <a:ea typeface="Calibri" panose="020F0502020204030204" pitchFamily="34" charset="0"/>
                <a:cs typeface="Times New Roman" panose="02020603050405020304" pitchFamily="18" charset="0"/>
              </a:rPr>
              <a:t>pilihan-pilihan</a:t>
            </a:r>
            <a:r>
              <a:rPr lang="en-ID" sz="26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2600" dirty="0" err="1">
                <a:effectLst/>
                <a:latin typeface="Calibri" panose="020F0502020204030204" pitchFamily="34" charset="0"/>
                <a:ea typeface="Calibri" panose="020F0502020204030204" pitchFamily="34" charset="0"/>
                <a:cs typeface="Times New Roman" panose="02020603050405020304" pitchFamily="18" charset="0"/>
              </a:rPr>
              <a:t>bercabang</a:t>
            </a:r>
            <a:r>
              <a:rPr lang="en-ID" sz="2600" dirty="0">
                <a:effectLst/>
                <a:latin typeface="Calibri" panose="020F0502020204030204" pitchFamily="34" charset="0"/>
                <a:ea typeface="Calibri" panose="020F0502020204030204" pitchFamily="34" charset="0"/>
                <a:cs typeface="Times New Roman" panose="02020603050405020304" pitchFamily="18" charset="0"/>
              </a:rPr>
              <a:t> </a:t>
            </a:r>
            <a:r>
              <a:rPr lang="en-ID" sz="2600" dirty="0" err="1">
                <a:effectLst/>
                <a:latin typeface="Calibri" panose="020F0502020204030204" pitchFamily="34" charset="0"/>
                <a:ea typeface="Calibri" panose="020F0502020204030204" pitchFamily="34" charset="0"/>
                <a:cs typeface="Times New Roman" panose="02020603050405020304" pitchFamily="18" charset="0"/>
              </a:rPr>
              <a:t>darinya</a:t>
            </a:r>
            <a:endParaRPr lang="en-ID" sz="2600" dirty="0"/>
          </a:p>
        </p:txBody>
      </p:sp>
      <p:sp>
        <p:nvSpPr>
          <p:cNvPr id="4" name="Date Placeholder 3">
            <a:extLst>
              <a:ext uri="{FF2B5EF4-FFF2-40B4-BE49-F238E27FC236}">
                <a16:creationId xmlns:a16="http://schemas.microsoft.com/office/drawing/2014/main" id="{A2033761-CC84-40BD-A63A-F0E4FB09D95A}"/>
              </a:ext>
            </a:extLst>
          </p:cNvPr>
          <p:cNvSpPr>
            <a:spLocks noGrp="1"/>
          </p:cNvSpPr>
          <p:nvPr>
            <p:ph type="dt" sz="half" idx="10"/>
          </p:nvPr>
        </p:nvSpPr>
        <p:spPr/>
        <p:txBody>
          <a:bodyPr/>
          <a:lstStyle/>
          <a:p>
            <a:fld id="{C7A7F508-5C32-E740-8A39-3308AB007706}" type="datetime1">
              <a:rPr lang="id-ID" smtClean="0"/>
              <a:t>10/10/22</a:t>
            </a:fld>
            <a:endParaRPr lang="id-ID"/>
          </a:p>
        </p:txBody>
      </p:sp>
      <p:sp>
        <p:nvSpPr>
          <p:cNvPr id="5" name="Footer Placeholder 4">
            <a:extLst>
              <a:ext uri="{FF2B5EF4-FFF2-40B4-BE49-F238E27FC236}">
                <a16:creationId xmlns:a16="http://schemas.microsoft.com/office/drawing/2014/main" id="{D7CC4160-E7A9-4132-8C40-AA2245A6B2B8}"/>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A58EB354-6004-4311-86E0-51AFA9B02023}"/>
              </a:ext>
            </a:extLst>
          </p:cNvPr>
          <p:cNvSpPr>
            <a:spLocks noGrp="1"/>
          </p:cNvSpPr>
          <p:nvPr>
            <p:ph type="sldNum" sz="quarter" idx="12"/>
          </p:nvPr>
        </p:nvSpPr>
        <p:spPr/>
        <p:txBody>
          <a:bodyPr/>
          <a:lstStyle/>
          <a:p>
            <a:fld id="{D18FBB9A-4F67-A542-B221-CA9FFA5A8790}" type="slidenum">
              <a:rPr lang="id-ID" smtClean="0"/>
              <a:t>30</a:t>
            </a:fld>
            <a:endParaRPr lang="id-ID"/>
          </a:p>
        </p:txBody>
      </p:sp>
    </p:spTree>
    <p:extLst>
      <p:ext uri="{BB962C8B-B14F-4D97-AF65-F5344CB8AC3E}">
        <p14:creationId xmlns:p14="http://schemas.microsoft.com/office/powerpoint/2010/main" val="2409178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356FB-5AF1-410E-A83B-03224826D289}"/>
              </a:ext>
            </a:extLst>
          </p:cNvPr>
          <p:cNvSpPr>
            <a:spLocks noGrp="1"/>
          </p:cNvSpPr>
          <p:nvPr>
            <p:ph type="title"/>
          </p:nvPr>
        </p:nvSpPr>
        <p:spPr/>
        <p:txBody>
          <a:bodyPr/>
          <a:lstStyle/>
          <a:p>
            <a:r>
              <a:rPr lang="en-US" dirty="0" err="1"/>
              <a:t>Diskusi</a:t>
            </a:r>
            <a:endParaRPr lang="en-ID" dirty="0"/>
          </a:p>
        </p:txBody>
      </p:sp>
      <p:sp>
        <p:nvSpPr>
          <p:cNvPr id="3" name="Content Placeholder 2">
            <a:extLst>
              <a:ext uri="{FF2B5EF4-FFF2-40B4-BE49-F238E27FC236}">
                <a16:creationId xmlns:a16="http://schemas.microsoft.com/office/drawing/2014/main" id="{7FA71E05-D2BB-47D5-AF41-0E3EB6EA4526}"/>
              </a:ext>
            </a:extLst>
          </p:cNvPr>
          <p:cNvSpPr>
            <a:spLocks noGrp="1"/>
          </p:cNvSpPr>
          <p:nvPr>
            <p:ph idx="1"/>
          </p:nvPr>
        </p:nvSpPr>
        <p:spPr/>
        <p:txBody>
          <a:bodyPr/>
          <a:lstStyle/>
          <a:p>
            <a:pPr>
              <a:lnSpc>
                <a:spcPct val="107000"/>
              </a:lnSpc>
              <a:spcBef>
                <a:spcPts val="0"/>
              </a:spcBef>
              <a:spcAft>
                <a:spcPts val="800"/>
              </a:spcAft>
            </a:pPr>
            <a:r>
              <a:rPr lang="en-ID" sz="1800" dirty="0" err="1">
                <a:effectLst/>
                <a:latin typeface="Calibri" panose="020F0502020204030204" pitchFamily="34" charset="0"/>
                <a:ea typeface="Calibri" panose="020F0502020204030204" pitchFamily="34" charset="0"/>
                <a:cs typeface="Times New Roman" panose="02020603050405020304" pitchFamily="18" charset="0"/>
              </a:rPr>
              <a:t>Sebuah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perusahaan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energi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kecil</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Zenenggas</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telah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menemukan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deposit shale gas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dalam</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potensi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komersial</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diketahui</a:t>
            </a:r>
            <a:r>
              <a:rPr lang="en-ID" sz="1800" dirty="0">
                <a:effectLst/>
                <a:latin typeface="Calibri" panose="020F0502020204030204" pitchFamily="34" charset="0"/>
                <a:ea typeface="Calibri" panose="020F0502020204030204" pitchFamily="34" charset="0"/>
                <a:cs typeface="Times New Roman" panose="02020603050405020304" pitchFamily="18" charset="0"/>
              </a:rPr>
              <a:t>. Dewan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harus</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memutuskan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apakah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melanjutkan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ekstraksi</a:t>
            </a:r>
            <a:r>
              <a:rPr lang="en-ID" sz="1800" dirty="0">
                <a:effectLst/>
                <a:latin typeface="Calibri" panose="020F0502020204030204" pitchFamily="34" charset="0"/>
                <a:ea typeface="Calibri" panose="020F0502020204030204" pitchFamily="34" charset="0"/>
                <a:cs typeface="Times New Roman" panose="02020603050405020304" pitchFamily="18" charset="0"/>
              </a:rPr>
              <a:t> gas,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biaya</a:t>
            </a:r>
            <a:r>
              <a:rPr lang="en-ID" sz="1800" dirty="0">
                <a:effectLst/>
                <a:latin typeface="Calibri" panose="020F0502020204030204" pitchFamily="34" charset="0"/>
                <a:ea typeface="Calibri" panose="020F0502020204030204" pitchFamily="34" charset="0"/>
                <a:cs typeface="Times New Roman" panose="02020603050405020304" pitchFamily="18" charset="0"/>
              </a:rPr>
              <a:t> $3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juta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meninggalkan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proyek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karena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mungkin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menguntungkan</a:t>
            </a:r>
            <a:r>
              <a:rPr lang="en-ID"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Bef>
                <a:spcPts val="0"/>
              </a:spcBef>
              <a:spcAft>
                <a:spcPts val="800"/>
              </a:spcAft>
            </a:pPr>
            <a:r>
              <a:rPr lang="en-ID" sz="1800" dirty="0" err="1">
                <a:effectLst/>
                <a:latin typeface="Calibri" panose="020F0502020204030204" pitchFamily="34" charset="0"/>
                <a:ea typeface="Calibri" panose="020F0502020204030204" pitchFamily="34" charset="0"/>
                <a:cs typeface="Times New Roman" panose="02020603050405020304" pitchFamily="18" charset="0"/>
              </a:rPr>
              <a:t>Faktor</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kuncinya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biaya</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diketahui</a:t>
            </a:r>
            <a:r>
              <a:rPr lang="en-ID" sz="18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kemungkinan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pengembalian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Pengembalian</a:t>
            </a:r>
            <a:r>
              <a:rPr lang="en-ID" sz="18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karena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kemungkinan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keuntungan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tergantung</a:t>
            </a:r>
            <a:r>
              <a:rPr lang="en-ID" sz="1800" dirty="0">
                <a:effectLst/>
                <a:latin typeface="Calibri" panose="020F0502020204030204" pitchFamily="34" charset="0"/>
                <a:ea typeface="Calibri" panose="020F0502020204030204" pitchFamily="34" charset="0"/>
                <a:cs typeface="Times New Roman" panose="02020603050405020304" pitchFamily="18" charset="0"/>
              </a:rPr>
              <a:t> pada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ukuran</a:t>
            </a:r>
            <a:r>
              <a:rPr lang="en-ID" sz="1800" dirty="0">
                <a:effectLst/>
                <a:latin typeface="Calibri" panose="020F0502020204030204" pitchFamily="34" charset="0"/>
                <a:ea typeface="Calibri" panose="020F0502020204030204" pitchFamily="34" charset="0"/>
                <a:cs typeface="Times New Roman" panose="02020603050405020304" pitchFamily="18" charset="0"/>
              </a:rPr>
              <a:t> deposit gas.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Meskipun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hal</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diketahui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ahli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geologi</a:t>
            </a:r>
            <a:r>
              <a:rPr lang="en-ID" sz="18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analis</a:t>
            </a:r>
            <a:r>
              <a:rPr lang="en-ID" sz="1800" dirty="0">
                <a:effectLst/>
                <a:latin typeface="Calibri" panose="020F0502020204030204" pitchFamily="34" charset="0"/>
                <a:ea typeface="Calibri" panose="020F0502020204030204" pitchFamily="34" charset="0"/>
                <a:cs typeface="Times New Roman" panose="02020603050405020304" pitchFamily="18" charset="0"/>
              </a:rPr>
              <a:t> pasar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telah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memperkirakan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800" dirty="0">
                <a:effectLst/>
                <a:latin typeface="Calibri" panose="020F0502020204030204" pitchFamily="34" charset="0"/>
                <a:ea typeface="Calibri" panose="020F0502020204030204" pitchFamily="34" charset="0"/>
                <a:cs typeface="Times New Roman" panose="02020603050405020304" pitchFamily="18" charset="0"/>
              </a:rPr>
              <a:t> pada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perkiraan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terendah</a:t>
            </a:r>
            <a:r>
              <a:rPr lang="en-ID" sz="1800" dirty="0">
                <a:effectLst/>
                <a:latin typeface="Calibri" panose="020F0502020204030204" pitchFamily="34" charset="0"/>
                <a:ea typeface="Calibri" panose="020F0502020204030204" pitchFamily="34" charset="0"/>
                <a:cs typeface="Times New Roman" panose="02020603050405020304" pitchFamily="18" charset="0"/>
              </a:rPr>
              <a:t> gas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memiliki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nilai</a:t>
            </a:r>
            <a:r>
              <a:rPr lang="en-ID" sz="1800" dirty="0">
                <a:effectLst/>
                <a:latin typeface="Calibri" panose="020F0502020204030204" pitchFamily="34" charset="0"/>
                <a:ea typeface="Calibri" panose="020F0502020204030204" pitchFamily="34" charset="0"/>
                <a:cs typeface="Times New Roman" panose="02020603050405020304" pitchFamily="18" charset="0"/>
              </a:rPr>
              <a:t> $2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juta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menyebutnya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hasil</a:t>
            </a:r>
            <a:r>
              <a:rPr lang="en-ID" sz="1800" dirty="0">
                <a:effectLst/>
                <a:latin typeface="Calibri" panose="020F0502020204030204" pitchFamily="34" charset="0"/>
                <a:ea typeface="Calibri" panose="020F0502020204030204" pitchFamily="34" charset="0"/>
                <a:cs typeface="Times New Roman" panose="02020603050405020304" pitchFamily="18" charset="0"/>
              </a:rPr>
              <a:t> 'Level C'.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tentu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saja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berarti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kerugian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bersih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bagi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perusahaan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ketika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biaya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eksplorasi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dikurangi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tetapi</a:t>
            </a:r>
            <a:r>
              <a:rPr lang="en-ID" sz="1800" dirty="0">
                <a:effectLst/>
                <a:latin typeface="Calibri" panose="020F0502020204030204" pitchFamily="34" charset="0"/>
                <a:ea typeface="Calibri" panose="020F0502020204030204" pitchFamily="34" charset="0"/>
                <a:cs typeface="Times New Roman" panose="02020603050405020304" pitchFamily="18" charset="0"/>
              </a:rPr>
              <a:t> para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analis</a:t>
            </a:r>
            <a:r>
              <a:rPr lang="en-ID" sz="1800" dirty="0">
                <a:effectLst/>
                <a:latin typeface="Calibri" panose="020F0502020204030204" pitchFamily="34" charset="0"/>
                <a:ea typeface="Calibri" panose="020F0502020204030204" pitchFamily="34" charset="0"/>
                <a:cs typeface="Times New Roman" panose="02020603050405020304" pitchFamily="18" charset="0"/>
              </a:rPr>
              <a:t> juga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menghitung</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kemungkinan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hasil</a:t>
            </a:r>
            <a:r>
              <a:rPr lang="en-ID" sz="1800" dirty="0">
                <a:effectLst/>
                <a:latin typeface="Calibri" panose="020F0502020204030204" pitchFamily="34" charset="0"/>
                <a:ea typeface="Calibri" panose="020F0502020204030204" pitchFamily="34" charset="0"/>
                <a:cs typeface="Times New Roman" panose="02020603050405020304" pitchFamily="18" charset="0"/>
              </a:rPr>
              <a:t> Level C sangat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rendah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menetapkannya</a:t>
            </a:r>
            <a:r>
              <a:rPr lang="en-ID" sz="1800" dirty="0">
                <a:effectLst/>
                <a:latin typeface="Calibri" panose="020F0502020204030204" pitchFamily="34" charset="0"/>
                <a:ea typeface="Calibri" panose="020F0502020204030204" pitchFamily="34" charset="0"/>
                <a:cs typeface="Times New Roman" panose="02020603050405020304" pitchFamily="18" charset="0"/>
              </a:rPr>
              <a:t> pada 0,1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1800" dirty="0">
                <a:effectLst/>
                <a:latin typeface="Calibri" panose="020F0502020204030204" pitchFamily="34" charset="0"/>
                <a:ea typeface="Calibri" panose="020F0502020204030204" pitchFamily="34" charset="0"/>
                <a:cs typeface="Times New Roman" panose="02020603050405020304" pitchFamily="18" charset="0"/>
              </a:rPr>
              <a:t> 10%).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800" dirty="0">
                <a:effectLst/>
                <a:latin typeface="Calibri" panose="020F0502020204030204" pitchFamily="34" charset="0"/>
                <a:ea typeface="Calibri" panose="020F0502020204030204" pitchFamily="34" charset="0"/>
                <a:cs typeface="Times New Roman" panose="02020603050405020304" pitchFamily="18" charset="0"/>
              </a:rPr>
              <a:t> juga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mengklaim</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ada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kemungkinan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serupa</a:t>
            </a:r>
            <a:r>
              <a:rPr lang="en-ID" sz="1800" dirty="0">
                <a:effectLst/>
                <a:latin typeface="Calibri" panose="020F0502020204030204" pitchFamily="34" charset="0"/>
                <a:ea typeface="Calibri" panose="020F0502020204030204" pitchFamily="34" charset="0"/>
                <a:cs typeface="Times New Roman" panose="02020603050405020304" pitchFamily="18" charset="0"/>
              </a:rPr>
              <a:t> (10%)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800" dirty="0">
                <a:effectLst/>
                <a:latin typeface="Calibri" panose="020F0502020204030204" pitchFamily="34" charset="0"/>
                <a:ea typeface="Calibri" panose="020F0502020204030204" pitchFamily="34" charset="0"/>
                <a:cs typeface="Times New Roman" panose="02020603050405020304" pitchFamily="18" charset="0"/>
              </a:rPr>
              <a:t> deposit gas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besar</a:t>
            </a:r>
            <a:r>
              <a:rPr lang="en-ID" sz="1800" dirty="0">
                <a:effectLst/>
                <a:latin typeface="Calibri" panose="020F0502020204030204" pitchFamily="34" charset="0"/>
                <a:ea typeface="Calibri" panose="020F0502020204030204" pitchFamily="34" charset="0"/>
                <a:cs typeface="Times New Roman" panose="02020603050405020304" pitchFamily="18" charset="0"/>
              </a:rPr>
              <a:t> –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hasil</a:t>
            </a:r>
            <a:r>
              <a:rPr lang="en-ID" sz="1800" dirty="0">
                <a:effectLst/>
                <a:latin typeface="Calibri" panose="020F0502020204030204" pitchFamily="34" charset="0"/>
                <a:ea typeface="Calibri" panose="020F0502020204030204" pitchFamily="34" charset="0"/>
                <a:cs typeface="Times New Roman" panose="02020603050405020304" pitchFamily="18" charset="0"/>
              </a:rPr>
              <a:t> 'Level A' –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nilai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setinggi</a:t>
            </a:r>
            <a:r>
              <a:rPr lang="en-ID" sz="1800" dirty="0">
                <a:effectLst/>
                <a:latin typeface="Calibri" panose="020F0502020204030204" pitchFamily="34" charset="0"/>
                <a:ea typeface="Calibri" panose="020F0502020204030204" pitchFamily="34" charset="0"/>
                <a:cs typeface="Times New Roman" panose="02020603050405020304" pitchFamily="18" charset="0"/>
              </a:rPr>
              <a:t> $12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juta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Prediksi</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paling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mungkin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bagaimanapun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berada</a:t>
            </a:r>
            <a:r>
              <a:rPr lang="en-ID" sz="1800" dirty="0">
                <a:effectLst/>
                <a:latin typeface="Calibri" panose="020F0502020204030204" pitchFamily="34" charset="0"/>
                <a:ea typeface="Calibri" panose="020F0502020204030204" pitchFamily="34" charset="0"/>
                <a:cs typeface="Times New Roman" panose="02020603050405020304" pitchFamily="18" charset="0"/>
              </a:rPr>
              <a:t> di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antara</a:t>
            </a:r>
            <a:r>
              <a:rPr lang="en-ID" sz="1800" dirty="0">
                <a:effectLst/>
                <a:latin typeface="Calibri" panose="020F0502020204030204" pitchFamily="34" charset="0"/>
                <a:ea typeface="Calibri" panose="020F0502020204030204" pitchFamily="34" charset="0"/>
                <a:cs typeface="Times New Roman" panose="02020603050405020304" pitchFamily="18" charset="0"/>
              </a:rPr>
              <a:t>: 'Level B',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bernilai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sekitar</a:t>
            </a:r>
            <a:r>
              <a:rPr lang="en-ID" sz="1800" dirty="0">
                <a:effectLst/>
                <a:latin typeface="Calibri" panose="020F0502020204030204" pitchFamily="34" charset="0"/>
                <a:ea typeface="Calibri" panose="020F0502020204030204" pitchFamily="34" charset="0"/>
                <a:cs typeface="Times New Roman" panose="02020603050405020304" pitchFamily="18" charset="0"/>
              </a:rPr>
              <a:t> $7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juta</a:t>
            </a:r>
            <a:r>
              <a:rPr lang="en-ID"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Bef>
                <a:spcPts val="0"/>
              </a:spcBef>
              <a:spcAft>
                <a:spcPts val="800"/>
              </a:spcAft>
            </a:pPr>
            <a:r>
              <a:rPr lang="en-ID" sz="1800" dirty="0">
                <a:effectLst/>
                <a:latin typeface="Calibri" panose="020F0502020204030204" pitchFamily="34" charset="0"/>
                <a:ea typeface="Calibri" panose="020F0502020204030204" pitchFamily="34" charset="0"/>
                <a:cs typeface="Times New Roman" panose="02020603050405020304" pitchFamily="18" charset="0"/>
              </a:rPr>
              <a:t>Jika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perusahaan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meninggalkan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proyek</a:t>
            </a:r>
            <a:r>
              <a:rPr lang="en-ID" sz="18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mencari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usaha</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lebih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aman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ada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opsi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kedua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mengajukan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hak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ekstraksi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lelang</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harapan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perusahaan</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lebih</a:t>
            </a:r>
            <a:r>
              <a:rPr lang="en-ID" sz="1800" dirty="0">
                <a:effectLst/>
                <a:latin typeface="Calibri" panose="020F0502020204030204" pitchFamily="34" charset="0"/>
                <a:ea typeface="Calibri" panose="020F0502020204030204" pitchFamily="34" charset="0"/>
                <a:cs typeface="Times New Roman" panose="02020603050405020304" pitchFamily="18" charset="0"/>
              </a:rPr>
              <a:t> kaya,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mampu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mengambil</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risiko</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lebih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besar</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mau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membelinya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Akuntan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Zenenggas</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telah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memperkirakan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ada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peluang</a:t>
            </a:r>
            <a:r>
              <a:rPr lang="en-ID" sz="1800" dirty="0">
                <a:effectLst/>
                <a:latin typeface="Calibri" panose="020F0502020204030204" pitchFamily="34" charset="0"/>
                <a:ea typeface="Calibri" panose="020F0502020204030204" pitchFamily="34" charset="0"/>
                <a:cs typeface="Times New Roman" panose="02020603050405020304" pitchFamily="18" charset="0"/>
              </a:rPr>
              <a:t> 40%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menjual</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hak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sebesar</a:t>
            </a:r>
            <a:r>
              <a:rPr lang="en-ID" sz="1800" dirty="0">
                <a:effectLst/>
                <a:latin typeface="Calibri" panose="020F0502020204030204" pitchFamily="34" charset="0"/>
                <a:ea typeface="Calibri" panose="020F0502020204030204" pitchFamily="34" charset="0"/>
                <a:cs typeface="Times New Roman" panose="02020603050405020304" pitchFamily="18" charset="0"/>
              </a:rPr>
              <a:t> $5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juta</a:t>
            </a:r>
            <a:r>
              <a:rPr lang="en-ID" sz="18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peluang</a:t>
            </a:r>
            <a:r>
              <a:rPr lang="en-ID" sz="1800" dirty="0">
                <a:effectLst/>
                <a:latin typeface="Calibri" panose="020F0502020204030204" pitchFamily="34" charset="0"/>
                <a:ea typeface="Calibri" panose="020F0502020204030204" pitchFamily="34" charset="0"/>
                <a:cs typeface="Times New Roman" panose="02020603050405020304" pitchFamily="18" charset="0"/>
              </a:rPr>
              <a:t> 50%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penjualan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sekitar</a:t>
            </a:r>
            <a:r>
              <a:rPr lang="en-ID" sz="1800" dirty="0">
                <a:effectLst/>
                <a:latin typeface="Calibri" panose="020F0502020204030204" pitchFamily="34" charset="0"/>
                <a:ea typeface="Calibri" panose="020F0502020204030204" pitchFamily="34" charset="0"/>
                <a:cs typeface="Times New Roman" panose="02020603050405020304" pitchFamily="18" charset="0"/>
              </a:rPr>
              <a:t> $3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juta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menyisakan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peluang</a:t>
            </a:r>
            <a:r>
              <a:rPr lang="en-ID" sz="1800" dirty="0">
                <a:effectLst/>
                <a:latin typeface="Calibri" panose="020F0502020204030204" pitchFamily="34" charset="0"/>
                <a:ea typeface="Calibri" panose="020F0502020204030204" pitchFamily="34" charset="0"/>
                <a:cs typeface="Times New Roman" panose="02020603050405020304" pitchFamily="18" charset="0"/>
              </a:rPr>
              <a:t> tipis, 10%,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ada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penjualan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tawaran</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sangat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kecil</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sehingga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penjualan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bukanlah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pilihan</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layak</a:t>
            </a:r>
            <a:r>
              <a:rPr lang="en-ID"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Bef>
                <a:spcPts val="0"/>
              </a:spcBef>
              <a:spcAft>
                <a:spcPts val="800"/>
              </a:spcAft>
            </a:pPr>
            <a:r>
              <a:rPr lang="en-ID" sz="1800" dirty="0" err="1">
                <a:effectLst/>
                <a:latin typeface="Calibri" panose="020F0502020204030204" pitchFamily="34" charset="0"/>
                <a:ea typeface="Calibri" panose="020F0502020204030204" pitchFamily="34" charset="0"/>
                <a:cs typeface="Times New Roman" panose="02020603050405020304" pitchFamily="18" charset="0"/>
              </a:rPr>
              <a:t>Diskusikan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apa</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harus</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dilakukan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perusahaan</a:t>
            </a:r>
            <a:r>
              <a:rPr lang="en-ID" sz="18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mengapa</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D" dirty="0"/>
          </a:p>
        </p:txBody>
      </p:sp>
      <p:sp>
        <p:nvSpPr>
          <p:cNvPr id="4" name="Date Placeholder 3">
            <a:extLst>
              <a:ext uri="{FF2B5EF4-FFF2-40B4-BE49-F238E27FC236}">
                <a16:creationId xmlns:a16="http://schemas.microsoft.com/office/drawing/2014/main" id="{EBF2DF41-330E-4FAC-A9DB-935F38B3C086}"/>
              </a:ext>
            </a:extLst>
          </p:cNvPr>
          <p:cNvSpPr>
            <a:spLocks noGrp="1"/>
          </p:cNvSpPr>
          <p:nvPr>
            <p:ph type="dt" sz="half" idx="10"/>
          </p:nvPr>
        </p:nvSpPr>
        <p:spPr/>
        <p:txBody>
          <a:bodyPr/>
          <a:lstStyle/>
          <a:p>
            <a:fld id="{C7A7F508-5C32-E740-8A39-3308AB007706}" type="datetime1">
              <a:rPr lang="id-ID" smtClean="0"/>
              <a:t>10/10/22</a:t>
            </a:fld>
            <a:endParaRPr lang="id-ID"/>
          </a:p>
        </p:txBody>
      </p:sp>
      <p:sp>
        <p:nvSpPr>
          <p:cNvPr id="5" name="Footer Placeholder 4">
            <a:extLst>
              <a:ext uri="{FF2B5EF4-FFF2-40B4-BE49-F238E27FC236}">
                <a16:creationId xmlns:a16="http://schemas.microsoft.com/office/drawing/2014/main" id="{A00F036C-37CB-4F57-B902-BC025343B042}"/>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2C8BAFA8-82F2-4182-AB0B-20915F647E77}"/>
              </a:ext>
            </a:extLst>
          </p:cNvPr>
          <p:cNvSpPr>
            <a:spLocks noGrp="1"/>
          </p:cNvSpPr>
          <p:nvPr>
            <p:ph type="sldNum" sz="quarter" idx="12"/>
          </p:nvPr>
        </p:nvSpPr>
        <p:spPr/>
        <p:txBody>
          <a:bodyPr/>
          <a:lstStyle/>
          <a:p>
            <a:fld id="{D18FBB9A-4F67-A542-B221-CA9FFA5A8790}" type="slidenum">
              <a:rPr lang="id-ID" smtClean="0"/>
              <a:t>31</a:t>
            </a:fld>
            <a:endParaRPr lang="id-ID"/>
          </a:p>
        </p:txBody>
      </p:sp>
    </p:spTree>
    <p:extLst>
      <p:ext uri="{BB962C8B-B14F-4D97-AF65-F5344CB8AC3E}">
        <p14:creationId xmlns:p14="http://schemas.microsoft.com/office/powerpoint/2010/main" val="32465675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08DC3-C35A-446B-9F00-C57E7E4CA586}"/>
              </a:ext>
            </a:extLst>
          </p:cNvPr>
          <p:cNvSpPr>
            <a:spLocks noGrp="1"/>
          </p:cNvSpPr>
          <p:nvPr>
            <p:ph type="title"/>
          </p:nvPr>
        </p:nvSpPr>
        <p:spPr/>
        <p:txBody>
          <a:bodyPr/>
          <a:lstStyle/>
          <a:p>
            <a:r>
              <a:rPr lang="en-US" dirty="0" err="1"/>
              <a:t>Pembahasan</a:t>
            </a:r>
            <a:r>
              <a:rPr lang="en-US" dirty="0"/>
              <a:t> – Step 1</a:t>
            </a:r>
            <a:endParaRPr lang="en-ID" dirty="0"/>
          </a:p>
        </p:txBody>
      </p:sp>
      <p:sp>
        <p:nvSpPr>
          <p:cNvPr id="3" name="Content Placeholder 2">
            <a:extLst>
              <a:ext uri="{FF2B5EF4-FFF2-40B4-BE49-F238E27FC236}">
                <a16:creationId xmlns:a16="http://schemas.microsoft.com/office/drawing/2014/main" id="{26311159-EC29-4D87-A02C-9A9BF7FFC321}"/>
              </a:ext>
            </a:extLst>
          </p:cNvPr>
          <p:cNvSpPr>
            <a:spLocks noGrp="1"/>
          </p:cNvSpPr>
          <p:nvPr>
            <p:ph idx="1"/>
          </p:nvPr>
        </p:nvSpPr>
        <p:spPr/>
        <p:txBody>
          <a:bodyPr/>
          <a:lstStyle/>
          <a:p>
            <a:r>
              <a:rPr lang="en-ID" sz="1800" dirty="0" err="1">
                <a:effectLst/>
                <a:latin typeface="Calibri" panose="020F0502020204030204" pitchFamily="34" charset="0"/>
                <a:ea typeface="Calibri" panose="020F0502020204030204" pitchFamily="34" charset="0"/>
                <a:cs typeface="Times New Roman" panose="02020603050405020304" pitchFamily="18" charset="0"/>
              </a:rPr>
              <a:t>Secara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statistik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ada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keuntungan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besar</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harus</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dibuat</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tetapi</a:t>
            </a:r>
            <a:r>
              <a:rPr lang="en-ID" sz="1800" dirty="0">
                <a:effectLst/>
                <a:latin typeface="Calibri" panose="020F0502020204030204" pitchFamily="34" charset="0"/>
                <a:ea typeface="Calibri" panose="020F0502020204030204" pitchFamily="34" charset="0"/>
                <a:cs typeface="Times New Roman" panose="02020603050405020304" pitchFamily="18" charset="0"/>
              </a:rPr>
              <a:t> juga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risiko</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signifikan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terlibat</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Pertanyaannya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mana yang paling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mungkin</a:t>
            </a:r>
            <a:r>
              <a:rPr lang="en-ID" sz="18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seberapa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banyak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ID" sz="18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mungkin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meskipun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bukan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mungkin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hasilnya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serendah</a:t>
            </a:r>
            <a:r>
              <a:rPr lang="en-ID" sz="1800" dirty="0">
                <a:effectLst/>
                <a:latin typeface="Calibri" panose="020F0502020204030204" pitchFamily="34" charset="0"/>
                <a:ea typeface="Calibri" panose="020F0502020204030204" pitchFamily="34" charset="0"/>
                <a:cs typeface="Times New Roman" panose="02020603050405020304" pitchFamily="18" charset="0"/>
              </a:rPr>
              <a:t> $2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juta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kerugian</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diakibatkannya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sebesar</a:t>
            </a:r>
            <a:r>
              <a:rPr lang="en-ID" sz="1800" dirty="0">
                <a:effectLst/>
                <a:latin typeface="Calibri" panose="020F0502020204030204" pitchFamily="34" charset="0"/>
                <a:ea typeface="Calibri" panose="020F0502020204030204" pitchFamily="34" charset="0"/>
                <a:cs typeface="Times New Roman" panose="02020603050405020304" pitchFamily="18" charset="0"/>
              </a:rPr>
              <a:t> $1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juta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skenario</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terburuk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Mungkin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sekitar</a:t>
            </a:r>
            <a:r>
              <a:rPr lang="en-ID" sz="1800" dirty="0">
                <a:effectLst/>
                <a:latin typeface="Calibri" panose="020F0502020204030204" pitchFamily="34" charset="0"/>
                <a:ea typeface="Calibri" panose="020F0502020204030204" pitchFamily="34" charset="0"/>
                <a:cs typeface="Times New Roman" panose="02020603050405020304" pitchFamily="18" charset="0"/>
              </a:rPr>
              <a:t> $7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juta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keuntungan</a:t>
            </a:r>
            <a:r>
              <a:rPr lang="en-ID" sz="1800" dirty="0">
                <a:effectLst/>
                <a:latin typeface="Calibri" panose="020F0502020204030204" pitchFamily="34" charset="0"/>
                <a:ea typeface="Calibri" panose="020F0502020204030204" pitchFamily="34" charset="0"/>
                <a:cs typeface="Times New Roman" panose="02020603050405020304" pitchFamily="18" charset="0"/>
              </a:rPr>
              <a:t> $4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juta</a:t>
            </a:r>
            <a:r>
              <a:rPr lang="en-ID" sz="18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mungkin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sebanyak</a:t>
            </a:r>
            <a:r>
              <a:rPr lang="en-ID" sz="1800" dirty="0">
                <a:effectLst/>
                <a:latin typeface="Calibri" panose="020F0502020204030204" pitchFamily="34" charset="0"/>
                <a:ea typeface="Calibri" panose="020F0502020204030204" pitchFamily="34" charset="0"/>
                <a:cs typeface="Times New Roman" panose="02020603050405020304" pitchFamily="18" charset="0"/>
              </a:rPr>
              <a:t> $12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juta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keuntungan</a:t>
            </a:r>
            <a:r>
              <a:rPr lang="en-ID" sz="1800" dirty="0">
                <a:effectLst/>
                <a:latin typeface="Calibri" panose="020F0502020204030204" pitchFamily="34" charset="0"/>
                <a:ea typeface="Calibri" panose="020F0502020204030204" pitchFamily="34" charset="0"/>
                <a:cs typeface="Times New Roman" panose="02020603050405020304" pitchFamily="18" charset="0"/>
              </a:rPr>
              <a:t> $9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juta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Dibandingkan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ada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opsi</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kurang</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berisiko</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menjual</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hak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mengekstraksi</a:t>
            </a:r>
            <a:r>
              <a:rPr lang="en-ID" sz="1800" dirty="0">
                <a:effectLst/>
                <a:latin typeface="Calibri" panose="020F0502020204030204" pitchFamily="34" charset="0"/>
                <a:ea typeface="Calibri" panose="020F0502020204030204" pitchFamily="34" charset="0"/>
                <a:cs typeface="Times New Roman" panose="02020603050405020304" pitchFamily="18" charset="0"/>
              </a:rPr>
              <a:t> gas.</a:t>
            </a:r>
            <a:endParaRPr lang="en-ID" sz="1800" dirty="0">
              <a:latin typeface="Calibri" panose="020F0502020204030204" pitchFamily="34" charset="0"/>
              <a:ea typeface="Calibri" panose="020F0502020204030204" pitchFamily="34" charset="0"/>
              <a:cs typeface="Times New Roman" panose="02020603050405020304" pitchFamily="18" charset="0"/>
            </a:endParaRPr>
          </a:p>
          <a:p>
            <a:r>
              <a:rPr lang="en-ID" sz="18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merepresentasikan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secara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matematis</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kita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membuat</a:t>
            </a:r>
            <a:r>
              <a:rPr lang="en-ID" sz="1800" dirty="0">
                <a:effectLst/>
                <a:latin typeface="Calibri" panose="020F0502020204030204" pitchFamily="34" charset="0"/>
                <a:ea typeface="Calibri" panose="020F0502020204030204" pitchFamily="34" charset="0"/>
                <a:cs typeface="Times New Roman" panose="02020603050405020304" pitchFamily="18" charset="0"/>
              </a:rPr>
              <a:t> diagram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pohon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a:latin typeface="Calibri" panose="020F0502020204030204" pitchFamily="34" charset="0"/>
                <a:ea typeface="Calibri" panose="020F0502020204030204" pitchFamily="34" charset="0"/>
                <a:cs typeface="Times New Roman" panose="02020603050405020304" pitchFamily="18" charset="0"/>
              </a:rPr>
              <a:t>K</a:t>
            </a:r>
            <a:r>
              <a:rPr lang="en-ID" sz="1800" dirty="0">
                <a:effectLst/>
                <a:latin typeface="Calibri" panose="020F0502020204030204" pitchFamily="34" charset="0"/>
                <a:ea typeface="Calibri" panose="020F0502020204030204" pitchFamily="34" charset="0"/>
                <a:cs typeface="Times New Roman" panose="02020603050405020304" pitchFamily="18" charset="0"/>
              </a:rPr>
              <a:t>ita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menuliskan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biaya</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diketahui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800" dirty="0">
                <a:effectLst/>
                <a:latin typeface="Calibri" panose="020F0502020204030204" pitchFamily="34" charset="0"/>
                <a:ea typeface="Calibri" panose="020F0502020204030204" pitchFamily="34" charset="0"/>
                <a:cs typeface="Times New Roman" panose="02020603050405020304" pitchFamily="18" charset="0"/>
              </a:rPr>
              <a:t> masing-masing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opsi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800" dirty="0">
                <a:effectLst/>
                <a:latin typeface="Calibri" panose="020F0502020204030204" pitchFamily="34" charset="0"/>
                <a:ea typeface="Calibri" panose="020F0502020204030204" pitchFamily="34" charset="0"/>
                <a:cs typeface="Times New Roman" panose="02020603050405020304" pitchFamily="18" charset="0"/>
              </a:rPr>
              <a:t> di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sebelah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cabang</a:t>
            </a:r>
            <a:r>
              <a:rPr lang="en-ID" sz="1800" dirty="0">
                <a:effectLst/>
                <a:latin typeface="Calibri" panose="020F0502020204030204" pitchFamily="34" charset="0"/>
                <a:ea typeface="Calibri" panose="020F0502020204030204" pitchFamily="34" charset="0"/>
                <a:cs typeface="Times New Roman" panose="02020603050405020304" pitchFamily="18" charset="0"/>
              </a:rPr>
              <a:t> masing-masing.</a:t>
            </a:r>
          </a:p>
          <a:p>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D" dirty="0"/>
          </a:p>
        </p:txBody>
      </p:sp>
      <p:sp>
        <p:nvSpPr>
          <p:cNvPr id="4" name="Date Placeholder 3">
            <a:extLst>
              <a:ext uri="{FF2B5EF4-FFF2-40B4-BE49-F238E27FC236}">
                <a16:creationId xmlns:a16="http://schemas.microsoft.com/office/drawing/2014/main" id="{BB66C3FC-C62A-4357-AF4A-6B463BDEE53E}"/>
              </a:ext>
            </a:extLst>
          </p:cNvPr>
          <p:cNvSpPr>
            <a:spLocks noGrp="1"/>
          </p:cNvSpPr>
          <p:nvPr>
            <p:ph type="dt" sz="half" idx="10"/>
          </p:nvPr>
        </p:nvSpPr>
        <p:spPr/>
        <p:txBody>
          <a:bodyPr/>
          <a:lstStyle/>
          <a:p>
            <a:fld id="{C7A7F508-5C32-E740-8A39-3308AB007706}" type="datetime1">
              <a:rPr lang="id-ID" smtClean="0"/>
              <a:t>10/10/22</a:t>
            </a:fld>
            <a:endParaRPr lang="id-ID"/>
          </a:p>
        </p:txBody>
      </p:sp>
      <p:sp>
        <p:nvSpPr>
          <p:cNvPr id="5" name="Footer Placeholder 4">
            <a:extLst>
              <a:ext uri="{FF2B5EF4-FFF2-40B4-BE49-F238E27FC236}">
                <a16:creationId xmlns:a16="http://schemas.microsoft.com/office/drawing/2014/main" id="{7307DE88-3805-452D-B08B-CC0F295EEA50}"/>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E3516A99-3A19-4A6D-A49B-7FB1EDD756F0}"/>
              </a:ext>
            </a:extLst>
          </p:cNvPr>
          <p:cNvSpPr>
            <a:spLocks noGrp="1"/>
          </p:cNvSpPr>
          <p:nvPr>
            <p:ph type="sldNum" sz="quarter" idx="12"/>
          </p:nvPr>
        </p:nvSpPr>
        <p:spPr/>
        <p:txBody>
          <a:bodyPr/>
          <a:lstStyle/>
          <a:p>
            <a:fld id="{D18FBB9A-4F67-A542-B221-CA9FFA5A8790}" type="slidenum">
              <a:rPr lang="id-ID" smtClean="0"/>
              <a:t>32</a:t>
            </a:fld>
            <a:endParaRPr lang="id-ID"/>
          </a:p>
        </p:txBody>
      </p:sp>
      <p:pic>
        <p:nvPicPr>
          <p:cNvPr id="7" name="Picture 6">
            <a:extLst>
              <a:ext uri="{FF2B5EF4-FFF2-40B4-BE49-F238E27FC236}">
                <a16:creationId xmlns:a16="http://schemas.microsoft.com/office/drawing/2014/main" id="{723D3FD2-2E02-491D-AC86-E869816B32F8}"/>
              </a:ext>
            </a:extLst>
          </p:cNvPr>
          <p:cNvPicPr>
            <a:picLocks noChangeAspect="1"/>
          </p:cNvPicPr>
          <p:nvPr/>
        </p:nvPicPr>
        <p:blipFill rotWithShape="1">
          <a:blip r:embed="rId2"/>
          <a:srcRect l="12585" t="50561" r="58093" b="8283"/>
          <a:stretch/>
        </p:blipFill>
        <p:spPr bwMode="auto">
          <a:xfrm>
            <a:off x="929555" y="3429000"/>
            <a:ext cx="3396786" cy="268045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923572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08DC3-C35A-446B-9F00-C57E7E4CA586}"/>
              </a:ext>
            </a:extLst>
          </p:cNvPr>
          <p:cNvSpPr>
            <a:spLocks noGrp="1"/>
          </p:cNvSpPr>
          <p:nvPr>
            <p:ph type="title"/>
          </p:nvPr>
        </p:nvSpPr>
        <p:spPr/>
        <p:txBody>
          <a:bodyPr/>
          <a:lstStyle/>
          <a:p>
            <a:r>
              <a:rPr lang="en-US" dirty="0" err="1"/>
              <a:t>Pembahasan</a:t>
            </a:r>
            <a:r>
              <a:rPr lang="en-US" dirty="0"/>
              <a:t> – Step 2</a:t>
            </a:r>
            <a:endParaRPr lang="en-ID" dirty="0"/>
          </a:p>
        </p:txBody>
      </p:sp>
      <p:sp>
        <p:nvSpPr>
          <p:cNvPr id="3" name="Content Placeholder 2">
            <a:extLst>
              <a:ext uri="{FF2B5EF4-FFF2-40B4-BE49-F238E27FC236}">
                <a16:creationId xmlns:a16="http://schemas.microsoft.com/office/drawing/2014/main" id="{26311159-EC29-4D87-A02C-9A9BF7FFC321}"/>
              </a:ext>
            </a:extLst>
          </p:cNvPr>
          <p:cNvSpPr>
            <a:spLocks noGrp="1"/>
          </p:cNvSpPr>
          <p:nvPr>
            <p:ph idx="1"/>
          </p:nvPr>
        </p:nvSpPr>
        <p:spPr>
          <a:xfrm>
            <a:off x="152400" y="985382"/>
            <a:ext cx="5825319" cy="5315122"/>
          </a:xfrm>
        </p:spPr>
        <p:txBody>
          <a:bodyPr>
            <a:normAutofit/>
          </a:bodyPr>
          <a:lstStyle/>
          <a:p>
            <a:pPr>
              <a:lnSpc>
                <a:spcPct val="107000"/>
              </a:lnSpc>
              <a:spcBef>
                <a:spcPts val="0"/>
              </a:spcBef>
              <a:spcAft>
                <a:spcPts val="800"/>
              </a:spcAft>
            </a:pPr>
            <a:r>
              <a:rPr lang="en-ID" dirty="0">
                <a:effectLst/>
                <a:latin typeface="Calibri" panose="020F0502020204030204" pitchFamily="34" charset="0"/>
                <a:ea typeface="Calibri" panose="020F0502020204030204" pitchFamily="34" charset="0"/>
                <a:cs typeface="Times New Roman" panose="02020603050405020304" pitchFamily="18" charset="0"/>
              </a:rPr>
              <a:t>Langkah </a:t>
            </a:r>
            <a:r>
              <a:rPr lang="en-ID" dirty="0" err="1">
                <a:effectLst/>
                <a:latin typeface="Calibri" panose="020F0502020204030204" pitchFamily="34" charset="0"/>
                <a:ea typeface="Calibri" panose="020F0502020204030204" pitchFamily="34" charset="0"/>
                <a:cs typeface="Times New Roman" panose="02020603050405020304" pitchFamily="18" charset="0"/>
              </a:rPr>
              <a:t>selanjutnya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menambahkan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cabang</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setiap</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hasil</a:t>
            </a:r>
            <a:r>
              <a:rPr lang="en-ID" dirty="0">
                <a:effectLst/>
                <a:latin typeface="Calibri" panose="020F0502020204030204" pitchFamily="34" charset="0"/>
                <a:ea typeface="Calibri" panose="020F0502020204030204" pitchFamily="34" charset="0"/>
                <a:cs typeface="Times New Roman" panose="02020603050405020304" pitchFamily="18" charset="0"/>
              </a:rPr>
              <a:t> yang </a:t>
            </a:r>
            <a:r>
              <a:rPr lang="en-ID" dirty="0" err="1">
                <a:effectLst/>
                <a:latin typeface="Calibri" panose="020F0502020204030204" pitchFamily="34" charset="0"/>
                <a:ea typeface="Calibri" panose="020F0502020204030204" pitchFamily="34" charset="0"/>
                <a:cs typeface="Times New Roman" panose="02020603050405020304" pitchFamily="18" charset="0"/>
              </a:rPr>
              <a:t>mungkin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Ini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bercabang</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dari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jenis</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simpul</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kedua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secara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konvensional</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lingkaran</a:t>
            </a:r>
            <a:r>
              <a:rPr lang="en-ID" dirty="0">
                <a:effectLst/>
                <a:latin typeface="Calibri" panose="020F0502020204030204" pitchFamily="34" charset="0"/>
                <a:ea typeface="Calibri" panose="020F0502020204030204" pitchFamily="34" charset="0"/>
                <a:cs typeface="Times New Roman" panose="02020603050405020304" pitchFamily="18" charset="0"/>
              </a:rPr>
              <a:t>, yang </a:t>
            </a:r>
            <a:r>
              <a:rPr lang="en-ID" dirty="0" err="1">
                <a:effectLst/>
                <a:latin typeface="Calibri" panose="020F0502020204030204" pitchFamily="34" charset="0"/>
                <a:ea typeface="Calibri" panose="020F0502020204030204" pitchFamily="34" charset="0"/>
                <a:cs typeface="Times New Roman" panose="02020603050405020304" pitchFamily="18" charset="0"/>
              </a:rPr>
              <a:t>disebut</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simpul</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kebetulan</a:t>
            </a:r>
            <a:r>
              <a:rPr lang="en-ID" dirty="0">
                <a:effectLst/>
                <a:latin typeface="Calibri" panose="020F0502020204030204" pitchFamily="34" charset="0"/>
                <a:ea typeface="Calibri" panose="020F0502020204030204" pitchFamily="34" charset="0"/>
                <a:cs typeface="Times New Roman" panose="02020603050405020304" pitchFamily="18" charset="0"/>
              </a:rPr>
              <a:t>. Kami </a:t>
            </a:r>
            <a:r>
              <a:rPr lang="en-ID" dirty="0" err="1">
                <a:effectLst/>
                <a:latin typeface="Calibri" panose="020F0502020204030204" pitchFamily="34" charset="0"/>
                <a:ea typeface="Calibri" panose="020F0502020204030204" pitchFamily="34" charset="0"/>
                <a:cs typeface="Times New Roman" panose="02020603050405020304" pitchFamily="18" charset="0"/>
              </a:rPr>
              <a:t>memiliki</a:t>
            </a:r>
            <a:r>
              <a:rPr lang="en-ID" dirty="0">
                <a:effectLst/>
                <a:latin typeface="Calibri" panose="020F0502020204030204" pitchFamily="34" charset="0"/>
                <a:ea typeface="Calibri" panose="020F0502020204030204" pitchFamily="34" charset="0"/>
                <a:cs typeface="Times New Roman" panose="02020603050405020304" pitchFamily="18" charset="0"/>
              </a:rPr>
              <a:t> data </a:t>
            </a:r>
            <a:r>
              <a:rPr lang="en-ID"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tiga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tingkat</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pengembalian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tergantung</a:t>
            </a:r>
            <a:r>
              <a:rPr lang="en-ID" dirty="0">
                <a:effectLst/>
                <a:latin typeface="Calibri" panose="020F0502020204030204" pitchFamily="34" charset="0"/>
                <a:ea typeface="Calibri" panose="020F0502020204030204" pitchFamily="34" charset="0"/>
                <a:cs typeface="Times New Roman" panose="02020603050405020304" pitchFamily="18" charset="0"/>
              </a:rPr>
              <a:t> pada </a:t>
            </a:r>
            <a:r>
              <a:rPr lang="en-ID" dirty="0" err="1">
                <a:effectLst/>
                <a:latin typeface="Calibri" panose="020F0502020204030204" pitchFamily="34" charset="0"/>
                <a:ea typeface="Calibri" panose="020F0502020204030204" pitchFamily="34" charset="0"/>
                <a:cs typeface="Times New Roman" panose="02020603050405020304" pitchFamily="18" charset="0"/>
              </a:rPr>
              <a:t>ukuran</a:t>
            </a:r>
            <a:r>
              <a:rPr lang="en-ID" dirty="0">
                <a:effectLst/>
                <a:latin typeface="Calibri" panose="020F0502020204030204" pitchFamily="34" charset="0"/>
                <a:ea typeface="Calibri" panose="020F0502020204030204" pitchFamily="34" charset="0"/>
                <a:cs typeface="Times New Roman" panose="02020603050405020304" pitchFamily="18" charset="0"/>
              </a:rPr>
              <a:t> deposit gas, </a:t>
            </a:r>
            <a:r>
              <a:rPr lang="en-ID" dirty="0" err="1">
                <a:effectLst/>
                <a:latin typeface="Calibri" panose="020F0502020204030204" pitchFamily="34" charset="0"/>
                <a:ea typeface="Calibri" panose="020F0502020204030204" pitchFamily="34" charset="0"/>
                <a:cs typeface="Times New Roman" panose="02020603050405020304" pitchFamily="18" charset="0"/>
              </a:rPr>
              <a:t>memberi</a:t>
            </a:r>
            <a:r>
              <a:rPr lang="en-ID" dirty="0">
                <a:effectLst/>
                <a:latin typeface="Calibri" panose="020F0502020204030204" pitchFamily="34" charset="0"/>
                <a:ea typeface="Calibri" panose="020F0502020204030204" pitchFamily="34" charset="0"/>
                <a:cs typeface="Times New Roman" panose="02020603050405020304" pitchFamily="18" charset="0"/>
              </a:rPr>
              <a:t> kami </a:t>
            </a:r>
            <a:r>
              <a:rPr lang="en-ID" dirty="0" err="1">
                <a:effectLst/>
                <a:latin typeface="Calibri" panose="020F0502020204030204" pitchFamily="34" charset="0"/>
                <a:ea typeface="Calibri" panose="020F0502020204030204" pitchFamily="34" charset="0"/>
                <a:cs typeface="Times New Roman" panose="02020603050405020304" pitchFamily="18" charset="0"/>
              </a:rPr>
              <a:t>tiga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tingkat</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kemungkinan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pengembalian</a:t>
            </a:r>
            <a:r>
              <a:rPr lang="en-ID" dirty="0">
                <a:effectLst/>
                <a:latin typeface="Calibri" panose="020F0502020204030204" pitchFamily="34" charset="0"/>
                <a:ea typeface="Calibri" panose="020F0502020204030204" pitchFamily="34" charset="0"/>
                <a:cs typeface="Times New Roman" panose="02020603050405020304" pitchFamily="18" charset="0"/>
              </a:rPr>
              <a:t>, C, B, dan A. Kami </a:t>
            </a:r>
            <a:r>
              <a:rPr lang="en-ID" dirty="0" err="1">
                <a:effectLst/>
                <a:latin typeface="Calibri" panose="020F0502020204030204" pitchFamily="34" charset="0"/>
                <a:ea typeface="Calibri" panose="020F0502020204030204" pitchFamily="34" charset="0"/>
                <a:cs typeface="Times New Roman" panose="02020603050405020304" pitchFamily="18" charset="0"/>
              </a:rPr>
              <a:t>kemudian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melakukan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hal</a:t>
            </a:r>
            <a:r>
              <a:rPr lang="en-ID" dirty="0">
                <a:effectLst/>
                <a:latin typeface="Calibri" panose="020F0502020204030204" pitchFamily="34" charset="0"/>
                <a:ea typeface="Calibri" panose="020F0502020204030204" pitchFamily="34" charset="0"/>
                <a:cs typeface="Times New Roman" panose="02020603050405020304" pitchFamily="18" charset="0"/>
              </a:rPr>
              <a:t> yang </a:t>
            </a:r>
            <a:r>
              <a:rPr lang="en-ID" dirty="0" err="1">
                <a:effectLst/>
                <a:latin typeface="Calibri" panose="020F0502020204030204" pitchFamily="34" charset="0"/>
                <a:ea typeface="Calibri" panose="020F0502020204030204" pitchFamily="34" charset="0"/>
                <a:cs typeface="Times New Roman" panose="02020603050405020304" pitchFamily="18" charset="0"/>
              </a:rPr>
              <a:t>sama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tiga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kemungkinan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tingkat</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pengembalian</a:t>
            </a:r>
            <a:r>
              <a:rPr lang="en-ID" dirty="0">
                <a:effectLst/>
                <a:latin typeface="Calibri" panose="020F0502020204030204" pitchFamily="34" charset="0"/>
                <a:ea typeface="Calibri" panose="020F0502020204030204" pitchFamily="34" charset="0"/>
                <a:cs typeface="Times New Roman" panose="02020603050405020304" pitchFamily="18" charset="0"/>
              </a:rPr>
              <a:t> yang </a:t>
            </a:r>
            <a:r>
              <a:rPr lang="en-ID"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berasal</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dari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lelang</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hak</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ekstraksi</a:t>
            </a:r>
            <a:r>
              <a:rPr lang="en-ID"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BB66C3FC-C62A-4357-AF4A-6B463BDEE53E}"/>
              </a:ext>
            </a:extLst>
          </p:cNvPr>
          <p:cNvSpPr>
            <a:spLocks noGrp="1"/>
          </p:cNvSpPr>
          <p:nvPr>
            <p:ph type="dt" sz="half" idx="10"/>
          </p:nvPr>
        </p:nvSpPr>
        <p:spPr/>
        <p:txBody>
          <a:bodyPr/>
          <a:lstStyle/>
          <a:p>
            <a:fld id="{C7A7F508-5C32-E740-8A39-3308AB007706}" type="datetime1">
              <a:rPr lang="id-ID" smtClean="0"/>
              <a:t>10/10/22</a:t>
            </a:fld>
            <a:endParaRPr lang="id-ID"/>
          </a:p>
        </p:txBody>
      </p:sp>
      <p:sp>
        <p:nvSpPr>
          <p:cNvPr id="5" name="Footer Placeholder 4">
            <a:extLst>
              <a:ext uri="{FF2B5EF4-FFF2-40B4-BE49-F238E27FC236}">
                <a16:creationId xmlns:a16="http://schemas.microsoft.com/office/drawing/2014/main" id="{7307DE88-3805-452D-B08B-CC0F295EEA50}"/>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E3516A99-3A19-4A6D-A49B-7FB1EDD756F0}"/>
              </a:ext>
            </a:extLst>
          </p:cNvPr>
          <p:cNvSpPr>
            <a:spLocks noGrp="1"/>
          </p:cNvSpPr>
          <p:nvPr>
            <p:ph type="sldNum" sz="quarter" idx="12"/>
          </p:nvPr>
        </p:nvSpPr>
        <p:spPr/>
        <p:txBody>
          <a:bodyPr/>
          <a:lstStyle/>
          <a:p>
            <a:fld id="{D18FBB9A-4F67-A542-B221-CA9FFA5A8790}" type="slidenum">
              <a:rPr lang="id-ID" smtClean="0"/>
              <a:t>33</a:t>
            </a:fld>
            <a:endParaRPr lang="id-ID"/>
          </a:p>
        </p:txBody>
      </p:sp>
      <p:pic>
        <p:nvPicPr>
          <p:cNvPr id="8" name="Picture 7">
            <a:extLst>
              <a:ext uri="{FF2B5EF4-FFF2-40B4-BE49-F238E27FC236}">
                <a16:creationId xmlns:a16="http://schemas.microsoft.com/office/drawing/2014/main" id="{A09118A2-20F9-4D74-AA0E-AFA6D3678441}"/>
              </a:ext>
            </a:extLst>
          </p:cNvPr>
          <p:cNvPicPr>
            <a:picLocks noChangeAspect="1"/>
          </p:cNvPicPr>
          <p:nvPr/>
        </p:nvPicPr>
        <p:blipFill rotWithShape="1">
          <a:blip r:embed="rId2"/>
          <a:srcRect l="49031" t="15529" r="11941" b="15648"/>
          <a:stretch/>
        </p:blipFill>
        <p:spPr bwMode="auto">
          <a:xfrm>
            <a:off x="6343811" y="985382"/>
            <a:ext cx="4460603" cy="442256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046740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4009DC5-A0E2-4D71-9951-758A9E150A4C}"/>
              </a:ext>
            </a:extLst>
          </p:cNvPr>
          <p:cNvPicPr>
            <a:picLocks noChangeAspect="1"/>
          </p:cNvPicPr>
          <p:nvPr/>
        </p:nvPicPr>
        <p:blipFill rotWithShape="1">
          <a:blip r:embed="rId2"/>
          <a:srcRect l="29094" t="32003" r="27420" b="8482"/>
          <a:stretch/>
        </p:blipFill>
        <p:spPr bwMode="auto">
          <a:xfrm>
            <a:off x="5813946" y="1298613"/>
            <a:ext cx="5945234" cy="4574005"/>
          </a:xfrm>
          <a:prstGeom prst="rect">
            <a:avLst/>
          </a:prstGeom>
          <a:ln>
            <a:noFill/>
          </a:ln>
          <a:extLst>
            <a:ext uri="{53640926-AAD7-44D8-BBD7-CCE9431645EC}">
              <a14:shadowObscured xmlns:a14="http://schemas.microsoft.com/office/drawing/2010/main"/>
            </a:ext>
          </a:extLst>
        </p:spPr>
      </p:pic>
      <p:sp>
        <p:nvSpPr>
          <p:cNvPr id="2" name="Title 1">
            <a:extLst>
              <a:ext uri="{FF2B5EF4-FFF2-40B4-BE49-F238E27FC236}">
                <a16:creationId xmlns:a16="http://schemas.microsoft.com/office/drawing/2014/main" id="{F8608DC3-C35A-446B-9F00-C57E7E4CA586}"/>
              </a:ext>
            </a:extLst>
          </p:cNvPr>
          <p:cNvSpPr>
            <a:spLocks noGrp="1"/>
          </p:cNvSpPr>
          <p:nvPr>
            <p:ph type="title"/>
          </p:nvPr>
        </p:nvSpPr>
        <p:spPr/>
        <p:txBody>
          <a:bodyPr/>
          <a:lstStyle/>
          <a:p>
            <a:r>
              <a:rPr lang="en-US" dirty="0" err="1"/>
              <a:t>Pembahasan</a:t>
            </a:r>
            <a:r>
              <a:rPr lang="en-US" dirty="0"/>
              <a:t> –Step 3</a:t>
            </a:r>
            <a:endParaRPr lang="en-ID" dirty="0"/>
          </a:p>
        </p:txBody>
      </p:sp>
      <p:sp>
        <p:nvSpPr>
          <p:cNvPr id="3" name="Content Placeholder 2">
            <a:extLst>
              <a:ext uri="{FF2B5EF4-FFF2-40B4-BE49-F238E27FC236}">
                <a16:creationId xmlns:a16="http://schemas.microsoft.com/office/drawing/2014/main" id="{26311159-EC29-4D87-A02C-9A9BF7FFC321}"/>
              </a:ext>
            </a:extLst>
          </p:cNvPr>
          <p:cNvSpPr>
            <a:spLocks noGrp="1"/>
          </p:cNvSpPr>
          <p:nvPr>
            <p:ph idx="1"/>
          </p:nvPr>
        </p:nvSpPr>
        <p:spPr>
          <a:xfrm>
            <a:off x="151200" y="1298613"/>
            <a:ext cx="5212370" cy="5315122"/>
          </a:xfrm>
        </p:spPr>
        <p:txBody>
          <a:bodyPr>
            <a:normAutofit/>
          </a:bodyPr>
          <a:lstStyle/>
          <a:p>
            <a:pPr>
              <a:lnSpc>
                <a:spcPct val="107000"/>
              </a:lnSpc>
              <a:spcBef>
                <a:spcPts val="0"/>
              </a:spcBef>
              <a:spcAft>
                <a:spcPts val="800"/>
              </a:spcAft>
            </a:pPr>
            <a:r>
              <a:rPr lang="en-ID" dirty="0" err="1">
                <a:effectLst/>
                <a:latin typeface="Calibri" panose="020F0502020204030204" pitchFamily="34" charset="0"/>
                <a:ea typeface="Calibri" panose="020F0502020204030204" pitchFamily="34" charset="0"/>
                <a:cs typeface="Times New Roman" panose="02020603050405020304" pitchFamily="18" charset="0"/>
              </a:rPr>
              <a:t>Sekarang</a:t>
            </a:r>
            <a:r>
              <a:rPr lang="en-ID" dirty="0">
                <a:effectLst/>
                <a:latin typeface="Calibri" panose="020F0502020204030204" pitchFamily="34" charset="0"/>
                <a:ea typeface="Calibri" panose="020F0502020204030204" pitchFamily="34" charset="0"/>
                <a:cs typeface="Times New Roman" panose="02020603050405020304" pitchFamily="18" charset="0"/>
              </a:rPr>
              <a:t> yang </a:t>
            </a:r>
            <a:r>
              <a:rPr lang="en-ID" dirty="0" err="1">
                <a:effectLst/>
                <a:latin typeface="Calibri" panose="020F0502020204030204" pitchFamily="34" charset="0"/>
                <a:ea typeface="Calibri" panose="020F0502020204030204" pitchFamily="34" charset="0"/>
                <a:cs typeface="Times New Roman" panose="02020603050405020304" pitchFamily="18" charset="0"/>
              </a:rPr>
              <a:t>harus</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kita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lakukan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memasukkan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kemungkinan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dari</a:t>
            </a:r>
            <a:r>
              <a:rPr lang="en-ID" dirty="0">
                <a:effectLst/>
                <a:latin typeface="Calibri" panose="020F0502020204030204" pitchFamily="34" charset="0"/>
                <a:ea typeface="Calibri" panose="020F0502020204030204" pitchFamily="34" charset="0"/>
                <a:cs typeface="Times New Roman" panose="02020603050405020304" pitchFamily="18" charset="0"/>
              </a:rPr>
              <a:t> masing-masing </a:t>
            </a:r>
            <a:r>
              <a:rPr lang="en-ID" dirty="0" err="1">
                <a:effectLst/>
                <a:latin typeface="Calibri" panose="020F0502020204030204" pitchFamily="34" charset="0"/>
                <a:ea typeface="Calibri" panose="020F0502020204030204" pitchFamily="34" charset="0"/>
                <a:cs typeface="Times New Roman" panose="02020603050405020304" pitchFamily="18" charset="0"/>
              </a:rPr>
              <a:t>hasil</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ini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dalam</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bentuk</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persentase</a:t>
            </a:r>
            <a:r>
              <a:rPr lang="en-ID" dirty="0">
                <a:effectLst/>
                <a:latin typeface="Calibri" panose="020F0502020204030204" pitchFamily="34" charset="0"/>
                <a:ea typeface="Calibri" panose="020F0502020204030204" pitchFamily="34" charset="0"/>
                <a:cs typeface="Times New Roman" panose="02020603050405020304" pitchFamily="18" charset="0"/>
              </a:rPr>
              <a:t>, dan </a:t>
            </a:r>
            <a:r>
              <a:rPr lang="en-ID" dirty="0" err="1">
                <a:effectLst/>
                <a:latin typeface="Calibri" panose="020F0502020204030204" pitchFamily="34" charset="0"/>
                <a:ea typeface="Calibri" panose="020F0502020204030204" pitchFamily="34" charset="0"/>
                <a:cs typeface="Times New Roman" panose="02020603050405020304" pitchFamily="18" charset="0"/>
              </a:rPr>
              <a:t>mengalikan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nilai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taksiran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probabilitasnya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Probabilitas</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ditulis</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sebagai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angka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dari</a:t>
            </a:r>
            <a:r>
              <a:rPr lang="en-ID" dirty="0">
                <a:effectLst/>
                <a:latin typeface="Calibri" panose="020F0502020204030204" pitchFamily="34" charset="0"/>
                <a:ea typeface="Calibri" panose="020F0502020204030204" pitchFamily="34" charset="0"/>
                <a:cs typeface="Times New Roman" panose="02020603050405020304" pitchFamily="18" charset="0"/>
              </a:rPr>
              <a:t> 0 </a:t>
            </a:r>
            <a:r>
              <a:rPr lang="en-ID" dirty="0" err="1">
                <a:effectLst/>
                <a:latin typeface="Calibri" panose="020F0502020204030204" pitchFamily="34" charset="0"/>
                <a:ea typeface="Calibri" panose="020F0502020204030204" pitchFamily="34" charset="0"/>
                <a:cs typeface="Times New Roman" panose="02020603050405020304" pitchFamily="18" charset="0"/>
              </a:rPr>
              <a:t>hingga</a:t>
            </a:r>
            <a:r>
              <a:rPr lang="en-ID" dirty="0">
                <a:effectLst/>
                <a:latin typeface="Calibri" panose="020F0502020204030204" pitchFamily="34" charset="0"/>
                <a:ea typeface="Calibri" panose="020F0502020204030204" pitchFamily="34" charset="0"/>
                <a:cs typeface="Times New Roman" panose="02020603050405020304" pitchFamily="18" charset="0"/>
              </a:rPr>
              <a:t> 1, </a:t>
            </a:r>
            <a:r>
              <a:rPr lang="en-ID" dirty="0" err="1">
                <a:effectLst/>
                <a:latin typeface="Calibri" panose="020F0502020204030204" pitchFamily="34" charset="0"/>
                <a:ea typeface="Calibri" panose="020F0502020204030204" pitchFamily="34" charset="0"/>
                <a:cs typeface="Times New Roman" panose="02020603050405020304" pitchFamily="18" charset="0"/>
              </a:rPr>
              <a:t>jika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diinginkan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Segitiga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atau</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simpul</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ujung</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ditempatkan</a:t>
            </a:r>
            <a:r>
              <a:rPr lang="en-ID" dirty="0">
                <a:effectLst/>
                <a:latin typeface="Calibri" panose="020F0502020204030204" pitchFamily="34" charset="0"/>
                <a:ea typeface="Calibri" panose="020F0502020204030204" pitchFamily="34" charset="0"/>
                <a:cs typeface="Times New Roman" panose="02020603050405020304" pitchFamily="18" charset="0"/>
              </a:rPr>
              <a:t> di </a:t>
            </a:r>
            <a:r>
              <a:rPr lang="en-ID" dirty="0" err="1">
                <a:effectLst/>
                <a:latin typeface="Calibri" panose="020F0502020204030204" pitchFamily="34" charset="0"/>
                <a:ea typeface="Calibri" panose="020F0502020204030204" pitchFamily="34" charset="0"/>
                <a:cs typeface="Times New Roman" panose="02020603050405020304" pitchFamily="18" charset="0"/>
              </a:rPr>
              <a:t>ujung</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setiap</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cabang</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hasil</a:t>
            </a:r>
            <a:r>
              <a:rPr lang="en-ID" dirty="0">
                <a:effectLst/>
                <a:latin typeface="Calibri" panose="020F0502020204030204" pitchFamily="34" charset="0"/>
                <a:ea typeface="Calibri" panose="020F0502020204030204" pitchFamily="34" charset="0"/>
                <a:cs typeface="Times New Roman" panose="02020603050405020304" pitchFamily="18" charset="0"/>
              </a:rPr>
              <a:t> kali </a:t>
            </a:r>
            <a:r>
              <a:rPr lang="en-ID" dirty="0" err="1">
                <a:effectLst/>
                <a:latin typeface="Calibri" panose="020F0502020204030204" pitchFamily="34" charset="0"/>
                <a:ea typeface="Calibri" panose="020F0502020204030204" pitchFamily="34" charset="0"/>
                <a:cs typeface="Times New Roman" panose="02020603050405020304" pitchFamily="18" charset="0"/>
              </a:rPr>
              <a:t>perhitungan</a:t>
            </a:r>
            <a:r>
              <a:rPr lang="en-ID" dirty="0">
                <a:effectLst/>
                <a:latin typeface="Calibri" panose="020F0502020204030204" pitchFamily="34" charset="0"/>
                <a:ea typeface="Calibri" panose="020F0502020204030204" pitchFamily="34" charset="0"/>
                <a:cs typeface="Times New Roman" panose="02020603050405020304" pitchFamily="18" charset="0"/>
              </a:rPr>
              <a:t> di </a:t>
            </a:r>
            <a:r>
              <a:rPr lang="en-ID" dirty="0" err="1">
                <a:effectLst/>
                <a:latin typeface="Calibri" panose="020F0502020204030204" pitchFamily="34" charset="0"/>
                <a:ea typeface="Calibri" panose="020F0502020204030204" pitchFamily="34" charset="0"/>
                <a:cs typeface="Times New Roman" panose="02020603050405020304" pitchFamily="18" charset="0"/>
              </a:rPr>
              <a:t>sebelahnya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Ini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kemudian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ditambahkan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bersama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memberikan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hasil</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keseluruhan</a:t>
            </a:r>
            <a:r>
              <a:rPr lang="en-ID" dirty="0">
                <a:effectLst/>
                <a:latin typeface="Calibri" panose="020F0502020204030204" pitchFamily="34" charset="0"/>
                <a:ea typeface="Calibri" panose="020F0502020204030204" pitchFamily="34" charset="0"/>
                <a:cs typeface="Times New Roman" panose="02020603050405020304" pitchFamily="18" charset="0"/>
              </a:rPr>
              <a:t> yang paling </a:t>
            </a:r>
            <a:r>
              <a:rPr lang="en-ID" dirty="0" err="1">
                <a:effectLst/>
                <a:latin typeface="Calibri" panose="020F0502020204030204" pitchFamily="34" charset="0"/>
                <a:ea typeface="Calibri" panose="020F0502020204030204" pitchFamily="34" charset="0"/>
                <a:cs typeface="Times New Roman" panose="02020603050405020304" pitchFamily="18" charset="0"/>
              </a:rPr>
              <a:t>mungkin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dari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setiap</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keputusan</a:t>
            </a:r>
            <a:r>
              <a:rPr lang="en-ID"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BB66C3FC-C62A-4357-AF4A-6B463BDEE53E}"/>
              </a:ext>
            </a:extLst>
          </p:cNvPr>
          <p:cNvSpPr>
            <a:spLocks noGrp="1"/>
          </p:cNvSpPr>
          <p:nvPr>
            <p:ph type="dt" sz="half" idx="10"/>
          </p:nvPr>
        </p:nvSpPr>
        <p:spPr/>
        <p:txBody>
          <a:bodyPr/>
          <a:lstStyle/>
          <a:p>
            <a:fld id="{C7A7F508-5C32-E740-8A39-3308AB007706}" type="datetime1">
              <a:rPr lang="id-ID" smtClean="0"/>
              <a:t>10/10/22</a:t>
            </a:fld>
            <a:endParaRPr lang="id-ID"/>
          </a:p>
        </p:txBody>
      </p:sp>
      <p:sp>
        <p:nvSpPr>
          <p:cNvPr id="5" name="Footer Placeholder 4">
            <a:extLst>
              <a:ext uri="{FF2B5EF4-FFF2-40B4-BE49-F238E27FC236}">
                <a16:creationId xmlns:a16="http://schemas.microsoft.com/office/drawing/2014/main" id="{7307DE88-3805-452D-B08B-CC0F295EEA50}"/>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E3516A99-3A19-4A6D-A49B-7FB1EDD756F0}"/>
              </a:ext>
            </a:extLst>
          </p:cNvPr>
          <p:cNvSpPr>
            <a:spLocks noGrp="1"/>
          </p:cNvSpPr>
          <p:nvPr>
            <p:ph type="sldNum" sz="quarter" idx="12"/>
          </p:nvPr>
        </p:nvSpPr>
        <p:spPr/>
        <p:txBody>
          <a:bodyPr/>
          <a:lstStyle/>
          <a:p>
            <a:fld id="{D18FBB9A-4F67-A542-B221-CA9FFA5A8790}" type="slidenum">
              <a:rPr lang="id-ID" smtClean="0"/>
              <a:t>34</a:t>
            </a:fld>
            <a:endParaRPr lang="id-ID"/>
          </a:p>
        </p:txBody>
      </p:sp>
    </p:spTree>
    <p:extLst>
      <p:ext uri="{BB962C8B-B14F-4D97-AF65-F5344CB8AC3E}">
        <p14:creationId xmlns:p14="http://schemas.microsoft.com/office/powerpoint/2010/main" val="19348853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0A9A0-C318-4E03-B3DE-41C08985C03E}"/>
              </a:ext>
            </a:extLst>
          </p:cNvPr>
          <p:cNvSpPr>
            <a:spLocks noGrp="1"/>
          </p:cNvSpPr>
          <p:nvPr>
            <p:ph type="title"/>
          </p:nvPr>
        </p:nvSpPr>
        <p:spPr/>
        <p:txBody>
          <a:bodyPr/>
          <a:lstStyle/>
          <a:p>
            <a:r>
              <a:rPr lang="en-US" dirty="0" err="1"/>
              <a:t>Pembahasan</a:t>
            </a:r>
            <a:r>
              <a:rPr lang="en-US" dirty="0"/>
              <a:t> – </a:t>
            </a:r>
            <a:r>
              <a:rPr lang="en-US" dirty="0" err="1"/>
              <a:t>Membaca</a:t>
            </a:r>
            <a:r>
              <a:rPr lang="en-US" dirty="0"/>
              <a:t> </a:t>
            </a:r>
            <a:r>
              <a:rPr lang="en-US" dirty="0" err="1"/>
              <a:t>Pohon</a:t>
            </a:r>
            <a:r>
              <a:rPr lang="en-US" dirty="0"/>
              <a:t> Keputusan</a:t>
            </a:r>
            <a:endParaRPr lang="en-ID" dirty="0"/>
          </a:p>
        </p:txBody>
      </p:sp>
      <p:sp>
        <p:nvSpPr>
          <p:cNvPr id="3" name="Content Placeholder 2">
            <a:extLst>
              <a:ext uri="{FF2B5EF4-FFF2-40B4-BE49-F238E27FC236}">
                <a16:creationId xmlns:a16="http://schemas.microsoft.com/office/drawing/2014/main" id="{CB1EBBC5-3090-49C4-8DA9-0DECD96F6344}"/>
              </a:ext>
            </a:extLst>
          </p:cNvPr>
          <p:cNvSpPr>
            <a:spLocks noGrp="1"/>
          </p:cNvSpPr>
          <p:nvPr>
            <p:ph idx="1"/>
          </p:nvPr>
        </p:nvSpPr>
        <p:spPr>
          <a:xfrm>
            <a:off x="432820" y="1726498"/>
            <a:ext cx="5285592" cy="4574005"/>
          </a:xfrm>
        </p:spPr>
        <p:txBody>
          <a:bodyPr>
            <a:normAutofit/>
          </a:bodyPr>
          <a:lstStyle/>
          <a:p>
            <a:pPr marL="0" indent="0">
              <a:buNone/>
            </a:pPr>
            <a:r>
              <a:rPr lang="en-ID" dirty="0" err="1">
                <a:effectLst/>
                <a:latin typeface="Calibri" panose="020F0502020204030204" pitchFamily="34" charset="0"/>
                <a:ea typeface="Calibri" panose="020F0502020204030204" pitchFamily="34" charset="0"/>
                <a:cs typeface="Times New Roman" panose="02020603050405020304" pitchFamily="18" charset="0"/>
              </a:rPr>
              <a:t>Ini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menunjukkan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melanjutkan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proyek</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mungkin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akan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lebih</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menguntungkan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daripada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menjual</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sekitar</a:t>
            </a:r>
            <a:r>
              <a:rPr lang="en-ID" dirty="0">
                <a:effectLst/>
                <a:latin typeface="Calibri" panose="020F0502020204030204" pitchFamily="34" charset="0"/>
                <a:ea typeface="Calibri" panose="020F0502020204030204" pitchFamily="34" charset="0"/>
                <a:cs typeface="Times New Roman" panose="02020603050405020304" pitchFamily="18" charset="0"/>
              </a:rPr>
              <a:t> $500.000. </a:t>
            </a:r>
            <a:r>
              <a:rPr lang="en-ID" dirty="0" err="1">
                <a:effectLst/>
                <a:latin typeface="Calibri" panose="020F0502020204030204" pitchFamily="34" charset="0"/>
                <a:ea typeface="Calibri" panose="020F0502020204030204" pitchFamily="34" charset="0"/>
                <a:cs typeface="Times New Roman" panose="02020603050405020304" pitchFamily="18" charset="0"/>
              </a:rPr>
              <a:t>Ini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terlalu</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banyak</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dalam</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istilah</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bisnis</a:t>
            </a:r>
            <a:r>
              <a:rPr lang="en-ID" dirty="0">
                <a:effectLst/>
                <a:latin typeface="Calibri" panose="020F0502020204030204" pitchFamily="34" charset="0"/>
                <a:ea typeface="Calibri" panose="020F0502020204030204" pitchFamily="34" charset="0"/>
                <a:cs typeface="Times New Roman" panose="02020603050405020304" pitchFamily="18" charset="0"/>
              </a:rPr>
              <a:t> modern; </a:t>
            </a:r>
            <a:r>
              <a:rPr lang="en-ID" dirty="0" err="1">
                <a:effectLst/>
                <a:latin typeface="Calibri" panose="020F0502020204030204" pitchFamily="34" charset="0"/>
                <a:ea typeface="Calibri" panose="020F0502020204030204" pitchFamily="34" charset="0"/>
                <a:cs typeface="Times New Roman" panose="02020603050405020304" pitchFamily="18" charset="0"/>
              </a:rPr>
              <a:t>tentu</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saja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cukup</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membuat</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keputusan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Zenenggas</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menjadi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mudah</a:t>
            </a:r>
            <a:r>
              <a:rPr lang="en-ID" dirty="0">
                <a:effectLst/>
                <a:latin typeface="Calibri" panose="020F0502020204030204" pitchFamily="34" charset="0"/>
                <a:ea typeface="Calibri" panose="020F0502020204030204" pitchFamily="34" charset="0"/>
                <a:cs typeface="Times New Roman" panose="02020603050405020304" pitchFamily="18" charset="0"/>
              </a:rPr>
              <a:t>. Dewan </a:t>
            </a:r>
            <a:r>
              <a:rPr lang="en-ID" dirty="0" err="1">
                <a:effectLst/>
                <a:latin typeface="Calibri" panose="020F0502020204030204" pitchFamily="34" charset="0"/>
                <a:ea typeface="Calibri" panose="020F0502020204030204" pitchFamily="34" charset="0"/>
                <a:cs typeface="Times New Roman" panose="02020603050405020304" pitchFamily="18" charset="0"/>
              </a:rPr>
              <a:t>mungkin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mengatakan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dirty="0">
                <a:effectLst/>
                <a:latin typeface="Calibri" panose="020F0502020204030204" pitchFamily="34" charset="0"/>
                <a:ea typeface="Calibri" panose="020F0502020204030204" pitchFamily="34" charset="0"/>
                <a:cs typeface="Times New Roman" panose="02020603050405020304" pitchFamily="18" charset="0"/>
              </a:rPr>
              <a:t> margin </a:t>
            </a:r>
            <a:r>
              <a:rPr lang="en-ID" dirty="0" err="1">
                <a:effectLst/>
                <a:latin typeface="Calibri" panose="020F0502020204030204" pitchFamily="34" charset="0"/>
                <a:ea typeface="Calibri" panose="020F0502020204030204" pitchFamily="34" charset="0"/>
                <a:cs typeface="Times New Roman" panose="02020603050405020304" pitchFamily="18" charset="0"/>
              </a:rPr>
              <a:t>kecil</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seperti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itu</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akan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lebih</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baik</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mengambil</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jalur</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penjualan</a:t>
            </a:r>
            <a:r>
              <a:rPr lang="en-ID" dirty="0">
                <a:effectLst/>
                <a:latin typeface="Calibri" panose="020F0502020204030204" pitchFamily="34" charset="0"/>
                <a:ea typeface="Calibri" panose="020F0502020204030204" pitchFamily="34" charset="0"/>
                <a:cs typeface="Times New Roman" panose="02020603050405020304" pitchFamily="18" charset="0"/>
              </a:rPr>
              <a:t> yang </a:t>
            </a:r>
            <a:r>
              <a:rPr lang="en-ID" dirty="0" err="1">
                <a:effectLst/>
                <a:latin typeface="Calibri" panose="020F0502020204030204" pitchFamily="34" charset="0"/>
                <a:ea typeface="Calibri" panose="020F0502020204030204" pitchFamily="34" charset="0"/>
                <a:cs typeface="Times New Roman" panose="02020603050405020304" pitchFamily="18" charset="0"/>
              </a:rPr>
              <a:t>lebih</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aman</a:t>
            </a:r>
            <a:r>
              <a:rPr lang="en-ID" dirty="0">
                <a:effectLst/>
                <a:latin typeface="Calibri" panose="020F0502020204030204" pitchFamily="34" charset="0"/>
                <a:ea typeface="Calibri" panose="020F0502020204030204" pitchFamily="34" charset="0"/>
                <a:cs typeface="Times New Roman" panose="02020603050405020304" pitchFamily="18" charset="0"/>
              </a:rPr>
              <a:t>, yang </a:t>
            </a:r>
            <a:r>
              <a:rPr lang="en-ID" dirty="0" err="1">
                <a:effectLst/>
                <a:latin typeface="Calibri" panose="020F0502020204030204" pitchFamily="34" charset="0"/>
                <a:ea typeface="Calibri" panose="020F0502020204030204" pitchFamily="34" charset="0"/>
                <a:cs typeface="Times New Roman" panose="02020603050405020304" pitchFamily="18" charset="0"/>
              </a:rPr>
              <a:t>setidaknya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bisa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berakhir</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kerugian</a:t>
            </a:r>
            <a:r>
              <a:rPr lang="en-ID" dirty="0">
                <a:effectLst/>
                <a:latin typeface="Calibri" panose="020F0502020204030204" pitchFamily="34" charset="0"/>
                <a:ea typeface="Calibri" panose="020F0502020204030204" pitchFamily="34" charset="0"/>
                <a:cs typeface="Times New Roman" panose="02020603050405020304" pitchFamily="18" charset="0"/>
              </a:rPr>
              <a:t>. Di </a:t>
            </a:r>
            <a:r>
              <a:rPr lang="en-ID" dirty="0" err="1">
                <a:effectLst/>
                <a:latin typeface="Calibri" panose="020F0502020204030204" pitchFamily="34" charset="0"/>
                <a:ea typeface="Calibri" panose="020F0502020204030204" pitchFamily="34" charset="0"/>
                <a:cs typeface="Times New Roman" panose="02020603050405020304" pitchFamily="18" charset="0"/>
              </a:rPr>
              <a:t>sisi</a:t>
            </a:r>
            <a:r>
              <a:rPr lang="en-ID" dirty="0">
                <a:effectLst/>
                <a:latin typeface="Calibri" panose="020F0502020204030204" pitchFamily="34" charset="0"/>
                <a:ea typeface="Calibri" panose="020F0502020204030204" pitchFamily="34" charset="0"/>
                <a:cs typeface="Times New Roman" panose="02020603050405020304" pitchFamily="18" charset="0"/>
              </a:rPr>
              <a:t> lain </a:t>
            </a:r>
            <a:r>
              <a:rPr lang="en-ID" dirty="0" err="1">
                <a:effectLst/>
                <a:latin typeface="Calibri" panose="020F0502020204030204" pitchFamily="34" charset="0"/>
                <a:ea typeface="Calibri" panose="020F0502020204030204" pitchFamily="34" charset="0"/>
                <a:cs typeface="Times New Roman" panose="02020603050405020304" pitchFamily="18" charset="0"/>
              </a:rPr>
              <a:t>mungkin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berpendapat</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karena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peluangnya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terlihat</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hampir</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sama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risikonya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layak</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diambil</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Perhitungan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seperti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ini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membantu</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pengambilan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keputusan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tetapi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menjamin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kesuksesan</a:t>
            </a:r>
            <a:r>
              <a:rPr lang="en-ID" dirty="0">
                <a:effectLst/>
                <a:latin typeface="Calibri" panose="020F0502020204030204" pitchFamily="34" charset="0"/>
                <a:ea typeface="Calibri" panose="020F0502020204030204" pitchFamily="34" charset="0"/>
                <a:cs typeface="Times New Roman" panose="02020603050405020304" pitchFamily="18" charset="0"/>
              </a:rPr>
              <a:t>.</a:t>
            </a:r>
            <a:endParaRPr lang="en-ID" sz="2400" dirty="0"/>
          </a:p>
        </p:txBody>
      </p:sp>
      <p:sp>
        <p:nvSpPr>
          <p:cNvPr id="4" name="Date Placeholder 3">
            <a:extLst>
              <a:ext uri="{FF2B5EF4-FFF2-40B4-BE49-F238E27FC236}">
                <a16:creationId xmlns:a16="http://schemas.microsoft.com/office/drawing/2014/main" id="{69B8CE81-7BBF-48FB-9383-C341C8F879F7}"/>
              </a:ext>
            </a:extLst>
          </p:cNvPr>
          <p:cNvSpPr>
            <a:spLocks noGrp="1"/>
          </p:cNvSpPr>
          <p:nvPr>
            <p:ph type="dt" sz="half" idx="10"/>
          </p:nvPr>
        </p:nvSpPr>
        <p:spPr/>
        <p:txBody>
          <a:bodyPr/>
          <a:lstStyle/>
          <a:p>
            <a:fld id="{C7A7F508-5C32-E740-8A39-3308AB007706}" type="datetime1">
              <a:rPr lang="id-ID" smtClean="0"/>
              <a:t>10/10/22</a:t>
            </a:fld>
            <a:endParaRPr lang="id-ID"/>
          </a:p>
        </p:txBody>
      </p:sp>
      <p:sp>
        <p:nvSpPr>
          <p:cNvPr id="5" name="Footer Placeholder 4">
            <a:extLst>
              <a:ext uri="{FF2B5EF4-FFF2-40B4-BE49-F238E27FC236}">
                <a16:creationId xmlns:a16="http://schemas.microsoft.com/office/drawing/2014/main" id="{6B7B715F-2A34-469C-8E72-1CF612537427}"/>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A6963B67-C2C7-4258-9E94-AECFC6C8F893}"/>
              </a:ext>
            </a:extLst>
          </p:cNvPr>
          <p:cNvSpPr>
            <a:spLocks noGrp="1"/>
          </p:cNvSpPr>
          <p:nvPr>
            <p:ph type="sldNum" sz="quarter" idx="12"/>
          </p:nvPr>
        </p:nvSpPr>
        <p:spPr/>
        <p:txBody>
          <a:bodyPr/>
          <a:lstStyle/>
          <a:p>
            <a:fld id="{D18FBB9A-4F67-A542-B221-CA9FFA5A8790}" type="slidenum">
              <a:rPr lang="id-ID" smtClean="0"/>
              <a:t>35</a:t>
            </a:fld>
            <a:endParaRPr lang="id-ID"/>
          </a:p>
        </p:txBody>
      </p:sp>
      <p:pic>
        <p:nvPicPr>
          <p:cNvPr id="7" name="Picture 6">
            <a:extLst>
              <a:ext uri="{FF2B5EF4-FFF2-40B4-BE49-F238E27FC236}">
                <a16:creationId xmlns:a16="http://schemas.microsoft.com/office/drawing/2014/main" id="{71CDBDBF-C54F-4B2E-9F67-495EF9F1FD87}"/>
              </a:ext>
            </a:extLst>
          </p:cNvPr>
          <p:cNvPicPr>
            <a:picLocks noChangeAspect="1"/>
          </p:cNvPicPr>
          <p:nvPr/>
        </p:nvPicPr>
        <p:blipFill rotWithShape="1">
          <a:blip r:embed="rId2"/>
          <a:srcRect l="29094" t="32003" r="27420" b="8482"/>
          <a:stretch/>
        </p:blipFill>
        <p:spPr bwMode="auto">
          <a:xfrm>
            <a:off x="5813946" y="1298613"/>
            <a:ext cx="5945234" cy="45740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421015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AF2B1-F662-456A-A88D-F57BB5FF3DA5}"/>
              </a:ext>
            </a:extLst>
          </p:cNvPr>
          <p:cNvSpPr>
            <a:spLocks noGrp="1"/>
          </p:cNvSpPr>
          <p:nvPr>
            <p:ph type="title"/>
          </p:nvPr>
        </p:nvSpPr>
        <p:spPr>
          <a:xfrm>
            <a:off x="151200" y="0"/>
            <a:ext cx="2827974" cy="6399107"/>
          </a:xfrm>
        </p:spPr>
        <p:txBody>
          <a:bodyPr>
            <a:normAutofit/>
          </a:bodyPr>
          <a:lstStyle/>
          <a:p>
            <a:r>
              <a:rPr lang="en-US" sz="3200" dirty="0" err="1"/>
              <a:t>Dalam</a:t>
            </a:r>
            <a:r>
              <a:rPr lang="en-US" sz="3200" dirty="0"/>
              <a:t> </a:t>
            </a:r>
            <a:r>
              <a:rPr lang="en-US" sz="3200" dirty="0" err="1"/>
              <a:t>Pengambilan</a:t>
            </a:r>
            <a:r>
              <a:rPr lang="en-US" sz="3200" dirty="0"/>
              <a:t> </a:t>
            </a:r>
            <a:r>
              <a:rPr lang="en-US" sz="3200" dirty="0" err="1"/>
              <a:t>keputusan</a:t>
            </a:r>
            <a:endParaRPr lang="en-ID" sz="3200" dirty="0"/>
          </a:p>
        </p:txBody>
      </p:sp>
      <p:grpSp>
        <p:nvGrpSpPr>
          <p:cNvPr id="3" name="Group 2">
            <a:extLst>
              <a:ext uri="{FF2B5EF4-FFF2-40B4-BE49-F238E27FC236}">
                <a16:creationId xmlns:a16="http://schemas.microsoft.com/office/drawing/2014/main" id="{810E998A-B013-4FD9-B792-21955BF12504}"/>
              </a:ext>
            </a:extLst>
          </p:cNvPr>
          <p:cNvGrpSpPr/>
          <p:nvPr/>
        </p:nvGrpSpPr>
        <p:grpSpPr>
          <a:xfrm>
            <a:off x="2415458" y="339214"/>
            <a:ext cx="8867058" cy="5799120"/>
            <a:chOff x="2415458" y="339214"/>
            <a:chExt cx="8867058" cy="5799120"/>
          </a:xfrm>
        </p:grpSpPr>
        <p:graphicFrame>
          <p:nvGraphicFramePr>
            <p:cNvPr id="4" name="Diagram 3">
              <a:extLst>
                <a:ext uri="{FF2B5EF4-FFF2-40B4-BE49-F238E27FC236}">
                  <a16:creationId xmlns:a16="http://schemas.microsoft.com/office/drawing/2014/main" id="{11E4C5F2-D044-4022-A663-233237C451D1}"/>
                </a:ext>
              </a:extLst>
            </p:cNvPr>
            <p:cNvGraphicFramePr/>
            <p:nvPr/>
          </p:nvGraphicFramePr>
          <p:xfrm>
            <a:off x="2415458" y="339214"/>
            <a:ext cx="8867058" cy="5799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122" name="Picture 2" descr="Process Live Data-Enriched Performance Service | Schlumberger">
              <a:extLst>
                <a:ext uri="{FF2B5EF4-FFF2-40B4-BE49-F238E27FC236}">
                  <a16:creationId xmlns:a16="http://schemas.microsoft.com/office/drawing/2014/main" id="{ABEE8C7C-406D-4F45-A9FA-4411416045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17550" y="4487826"/>
              <a:ext cx="1017541" cy="101754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Search Insights &amp; Trends - Think with Google">
              <a:extLst>
                <a:ext uri="{FF2B5EF4-FFF2-40B4-BE49-F238E27FC236}">
                  <a16:creationId xmlns:a16="http://schemas.microsoft.com/office/drawing/2014/main" id="{F1D1DD1F-E3FE-44B3-9539-3F73DB64A11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35904" t="22801" r="37800" b="25540"/>
            <a:stretch/>
          </p:blipFill>
          <p:spPr bwMode="auto">
            <a:xfrm>
              <a:off x="2813212" y="1069383"/>
              <a:ext cx="751398" cy="831561"/>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Picture 10">
            <a:extLst>
              <a:ext uri="{FF2B5EF4-FFF2-40B4-BE49-F238E27FC236}">
                <a16:creationId xmlns:a16="http://schemas.microsoft.com/office/drawing/2014/main" id="{5439872E-8C84-48DB-82DE-792BC0310D09}"/>
              </a:ext>
            </a:extLst>
          </p:cNvPr>
          <p:cNvPicPr>
            <a:picLocks noChangeAspect="1"/>
          </p:cNvPicPr>
          <p:nvPr/>
        </p:nvPicPr>
        <p:blipFill rotWithShape="1">
          <a:blip r:embed="rId9"/>
          <a:srcRect l="62750" t="24238" r="6574" b="14735"/>
          <a:stretch/>
        </p:blipFill>
        <p:spPr>
          <a:xfrm>
            <a:off x="3267292" y="2741016"/>
            <a:ext cx="935598" cy="1017542"/>
          </a:xfrm>
          <a:prstGeom prst="rect">
            <a:avLst/>
          </a:prstGeom>
        </p:spPr>
      </p:pic>
    </p:spTree>
    <p:extLst>
      <p:ext uri="{BB962C8B-B14F-4D97-AF65-F5344CB8AC3E}">
        <p14:creationId xmlns:p14="http://schemas.microsoft.com/office/powerpoint/2010/main" val="282713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F244E-0716-4E18-A7EC-A297E7D24EF1}"/>
              </a:ext>
            </a:extLst>
          </p:cNvPr>
          <p:cNvSpPr>
            <a:spLocks noGrp="1"/>
          </p:cNvSpPr>
          <p:nvPr>
            <p:ph type="title"/>
          </p:nvPr>
        </p:nvSpPr>
        <p:spPr/>
        <p:txBody>
          <a:bodyPr>
            <a:normAutofit/>
          </a:bodyPr>
          <a:lstStyle/>
          <a:p>
            <a:r>
              <a:rPr lang="en-US" sz="4000" b="1" dirty="0" err="1">
                <a:solidFill>
                  <a:srgbClr val="002060"/>
                </a:solidFill>
              </a:rPr>
              <a:t>Prinsip</a:t>
            </a:r>
            <a:endParaRPr lang="en-ID" sz="4000" b="1" dirty="0">
              <a:solidFill>
                <a:srgbClr val="002060"/>
              </a:solidFill>
            </a:endParaRPr>
          </a:p>
        </p:txBody>
      </p:sp>
      <p:sp>
        <p:nvSpPr>
          <p:cNvPr id="3" name="Content Placeholder 2">
            <a:extLst>
              <a:ext uri="{FF2B5EF4-FFF2-40B4-BE49-F238E27FC236}">
                <a16:creationId xmlns:a16="http://schemas.microsoft.com/office/drawing/2014/main" id="{DDEC1262-24D8-4640-983D-BBABF83EBAA1}"/>
              </a:ext>
            </a:extLst>
          </p:cNvPr>
          <p:cNvSpPr>
            <a:spLocks noGrp="1"/>
          </p:cNvSpPr>
          <p:nvPr>
            <p:ph idx="1"/>
          </p:nvPr>
        </p:nvSpPr>
        <p:spPr>
          <a:xfrm>
            <a:off x="650716" y="1309508"/>
            <a:ext cx="10549483" cy="3306737"/>
          </a:xfrm>
        </p:spPr>
        <p:txBody>
          <a:bodyPr>
            <a:noAutofit/>
          </a:bodyPr>
          <a:lstStyle/>
          <a:p>
            <a:r>
              <a:rPr lang="en-ID" sz="3200" b="1" dirty="0" err="1"/>
              <a:t>Prinsip</a:t>
            </a:r>
            <a:r>
              <a:rPr lang="en-ID" sz="2800" b="1" dirty="0"/>
              <a:t> </a:t>
            </a:r>
            <a:r>
              <a:rPr lang="en-ID" sz="2800" dirty="0" err="1"/>
              <a:t>adalah</a:t>
            </a:r>
            <a:r>
              <a:rPr lang="en-ID" sz="2800" dirty="0"/>
              <a:t> </a:t>
            </a:r>
            <a:r>
              <a:rPr lang="en-ID" sz="2800" dirty="0" err="1"/>
              <a:t>klaim</a:t>
            </a:r>
            <a:r>
              <a:rPr lang="en-ID" sz="2800" dirty="0"/>
              <a:t> </a:t>
            </a:r>
            <a:r>
              <a:rPr lang="en-ID" sz="2800" dirty="0" err="1"/>
              <a:t>umum</a:t>
            </a:r>
            <a:r>
              <a:rPr lang="en-ID" sz="2800" dirty="0"/>
              <a:t> yang, </a:t>
            </a:r>
            <a:r>
              <a:rPr lang="en-ID" sz="2800" dirty="0" err="1"/>
              <a:t>jika</a:t>
            </a:r>
            <a:r>
              <a:rPr lang="en-ID" sz="2800" dirty="0"/>
              <a:t> </a:t>
            </a:r>
            <a:r>
              <a:rPr lang="en-ID" sz="2800" dirty="0" err="1"/>
              <a:t>benar</a:t>
            </a:r>
            <a:r>
              <a:rPr lang="en-ID" sz="2800" dirty="0"/>
              <a:t>, </a:t>
            </a:r>
            <a:r>
              <a:rPr lang="en-ID" sz="2800" dirty="0" err="1"/>
              <a:t>adalah</a:t>
            </a:r>
            <a:r>
              <a:rPr lang="en-ID" sz="2800" dirty="0"/>
              <a:t> </a:t>
            </a:r>
            <a:r>
              <a:rPr lang="en-ID" sz="2800" dirty="0" err="1"/>
              <a:t>benar</a:t>
            </a:r>
            <a:r>
              <a:rPr lang="en-ID" sz="2800" dirty="0"/>
              <a:t> </a:t>
            </a:r>
            <a:r>
              <a:rPr lang="en-ID" sz="2800" dirty="0" err="1"/>
              <a:t>dalam</a:t>
            </a:r>
            <a:r>
              <a:rPr lang="en-ID" sz="2800" dirty="0"/>
              <a:t> </a:t>
            </a:r>
            <a:r>
              <a:rPr lang="en-ID" sz="2800" dirty="0" err="1"/>
              <a:t>semua</a:t>
            </a:r>
            <a:r>
              <a:rPr lang="en-ID" sz="2800" dirty="0"/>
              <a:t> </a:t>
            </a:r>
            <a:r>
              <a:rPr lang="en-ID" sz="2800" dirty="0" err="1"/>
              <a:t>keadaan</a:t>
            </a:r>
            <a:r>
              <a:rPr lang="en-ID" sz="2800" dirty="0"/>
              <a:t> </a:t>
            </a:r>
            <a:r>
              <a:rPr lang="en-ID" sz="2800" dirty="0">
                <a:sym typeface="Wingdings" panose="05000000000000000000" pitchFamily="2" charset="2"/>
              </a:rPr>
              <a:t> </a:t>
            </a:r>
            <a:r>
              <a:rPr lang="en-ID" sz="2800" dirty="0" err="1">
                <a:sym typeface="Wingdings" panose="05000000000000000000" pitchFamily="2" charset="2"/>
              </a:rPr>
              <a:t>biasanya</a:t>
            </a:r>
            <a:r>
              <a:rPr lang="en-ID" sz="2800" dirty="0">
                <a:sym typeface="Wingdings" panose="05000000000000000000" pitchFamily="2" charset="2"/>
              </a:rPr>
              <a:t> </a:t>
            </a:r>
            <a:r>
              <a:rPr lang="en-ID" sz="2800" dirty="0" err="1">
                <a:sym typeface="Wingdings" panose="05000000000000000000" pitchFamily="2" charset="2"/>
              </a:rPr>
              <a:t>berhubungan</a:t>
            </a:r>
            <a:r>
              <a:rPr lang="en-ID" sz="2800" dirty="0">
                <a:sym typeface="Wingdings" panose="05000000000000000000" pitchFamily="2" charset="2"/>
              </a:rPr>
              <a:t> </a:t>
            </a:r>
            <a:r>
              <a:rPr lang="en-ID" sz="2800" dirty="0" err="1">
                <a:sym typeface="Wingdings" panose="05000000000000000000" pitchFamily="2" charset="2"/>
              </a:rPr>
              <a:t>dengan</a:t>
            </a:r>
            <a:r>
              <a:rPr lang="en-ID" sz="2800" dirty="0">
                <a:sym typeface="Wingdings" panose="05000000000000000000" pitchFamily="2" charset="2"/>
              </a:rPr>
              <a:t> </a:t>
            </a:r>
            <a:r>
              <a:rPr lang="en-ID" sz="2800" dirty="0" err="1">
                <a:sym typeface="Wingdings" panose="05000000000000000000" pitchFamily="2" charset="2"/>
              </a:rPr>
              <a:t>etika</a:t>
            </a:r>
            <a:r>
              <a:rPr lang="en-ID" sz="2800" dirty="0">
                <a:sym typeface="Wingdings" panose="05000000000000000000" pitchFamily="2" charset="2"/>
              </a:rPr>
              <a:t>, moral, </a:t>
            </a:r>
            <a:r>
              <a:rPr lang="en-ID" sz="2800" dirty="0" err="1">
                <a:sym typeface="Wingdings" panose="05000000000000000000" pitchFamily="2" charset="2"/>
              </a:rPr>
              <a:t>norma</a:t>
            </a:r>
            <a:r>
              <a:rPr lang="en-ID" sz="2800" dirty="0">
                <a:sym typeface="Wingdings" panose="05000000000000000000" pitchFamily="2" charset="2"/>
              </a:rPr>
              <a:t>, </a:t>
            </a:r>
            <a:r>
              <a:rPr lang="en-ID" sz="2800" dirty="0" err="1">
                <a:sym typeface="Wingdings" panose="05000000000000000000" pitchFamily="2" charset="2"/>
              </a:rPr>
              <a:t>hukum</a:t>
            </a:r>
            <a:r>
              <a:rPr lang="en-ID" sz="2800" dirty="0">
                <a:sym typeface="Wingdings" panose="05000000000000000000" pitchFamily="2" charset="2"/>
              </a:rPr>
              <a:t>, dan agama</a:t>
            </a:r>
            <a:endParaRPr lang="en-ID" sz="2800" dirty="0"/>
          </a:p>
          <a:p>
            <a:r>
              <a:rPr lang="en-ID" sz="2800" dirty="0" err="1"/>
              <a:t>Poin</a:t>
            </a:r>
            <a:r>
              <a:rPr lang="en-ID" sz="2800" dirty="0"/>
              <a:t> yang </a:t>
            </a:r>
            <a:r>
              <a:rPr lang="en-ID" sz="2800" dirty="0" err="1"/>
              <a:t>perlu</a:t>
            </a:r>
            <a:r>
              <a:rPr lang="en-ID" sz="2800" dirty="0"/>
              <a:t> </a:t>
            </a:r>
            <a:r>
              <a:rPr lang="en-ID" sz="2800" dirty="0" err="1"/>
              <a:t>diingat</a:t>
            </a:r>
            <a:r>
              <a:rPr lang="en-ID" sz="2800" dirty="0"/>
              <a:t>, </a:t>
            </a:r>
            <a:r>
              <a:rPr lang="en-ID" sz="2800" dirty="0" err="1"/>
              <a:t>bagaimanapun</a:t>
            </a:r>
            <a:r>
              <a:rPr lang="en-ID" sz="2800" dirty="0"/>
              <a:t>, </a:t>
            </a:r>
            <a:r>
              <a:rPr lang="en-ID" sz="2800" dirty="0" err="1"/>
              <a:t>adalah</a:t>
            </a:r>
            <a:r>
              <a:rPr lang="en-ID" sz="2800" dirty="0"/>
              <a:t> </a:t>
            </a:r>
            <a:r>
              <a:rPr lang="en-ID" sz="2800" dirty="0" err="1"/>
              <a:t>bahwa</a:t>
            </a:r>
            <a:r>
              <a:rPr lang="en-ID" sz="2800" dirty="0"/>
              <a:t> </a:t>
            </a:r>
            <a:r>
              <a:rPr lang="en-ID" sz="2800" b="1" dirty="0" err="1"/>
              <a:t>argumen</a:t>
            </a:r>
            <a:r>
              <a:rPr lang="en-ID" sz="2800" b="1" dirty="0"/>
              <a:t> </a:t>
            </a:r>
            <a:r>
              <a:rPr lang="en-ID" sz="2800" b="1" dirty="0" err="1"/>
              <a:t>dari</a:t>
            </a:r>
            <a:r>
              <a:rPr lang="en-ID" sz="2800" b="1" dirty="0"/>
              <a:t> </a:t>
            </a:r>
            <a:r>
              <a:rPr lang="en-ID" sz="2800" b="1" dirty="0" err="1"/>
              <a:t>prinsip</a:t>
            </a:r>
            <a:r>
              <a:rPr lang="en-ID" sz="2800" b="1" dirty="0"/>
              <a:t> </a:t>
            </a:r>
            <a:r>
              <a:rPr lang="en-ID" sz="2800" b="1" dirty="0" err="1"/>
              <a:t>tidak</a:t>
            </a:r>
            <a:r>
              <a:rPr lang="en-ID" sz="2800" b="1" dirty="0"/>
              <a:t> </a:t>
            </a:r>
            <a:r>
              <a:rPr lang="en-ID" sz="2800" b="1" dirty="0" err="1"/>
              <a:t>fleksibel</a:t>
            </a:r>
            <a:r>
              <a:rPr lang="en-ID" sz="2800" dirty="0"/>
              <a:t>. Jika </a:t>
            </a:r>
            <a:r>
              <a:rPr lang="en-ID" sz="2800" dirty="0" err="1"/>
              <a:t>sesuatu</a:t>
            </a:r>
            <a:r>
              <a:rPr lang="en-ID" sz="2800" dirty="0"/>
              <a:t> </a:t>
            </a:r>
            <a:r>
              <a:rPr lang="en-ID" sz="2800" dirty="0" err="1"/>
              <a:t>benar-benar</a:t>
            </a:r>
            <a:r>
              <a:rPr lang="en-ID" sz="2800" dirty="0"/>
              <a:t> </a:t>
            </a:r>
            <a:r>
              <a:rPr lang="en-ID" sz="2800" dirty="0" err="1"/>
              <a:t>prinsip</a:t>
            </a:r>
            <a:r>
              <a:rPr lang="en-ID" sz="2800" dirty="0"/>
              <a:t>, </a:t>
            </a:r>
            <a:r>
              <a:rPr lang="en-ID" sz="2800" dirty="0" err="1"/>
              <a:t>maka</a:t>
            </a:r>
            <a:r>
              <a:rPr lang="en-ID" sz="2800" dirty="0"/>
              <a:t> </a:t>
            </a:r>
            <a:r>
              <a:rPr lang="en-ID" sz="2800" b="1" dirty="0" err="1"/>
              <a:t>tidak</a:t>
            </a:r>
            <a:r>
              <a:rPr lang="en-ID" sz="2800" b="1" dirty="0"/>
              <a:t> </a:t>
            </a:r>
            <a:r>
              <a:rPr lang="en-ID" sz="2800" b="1" dirty="0" err="1"/>
              <a:t>ada</a:t>
            </a:r>
            <a:r>
              <a:rPr lang="en-ID" sz="2800" b="1" dirty="0"/>
              <a:t> </a:t>
            </a:r>
            <a:r>
              <a:rPr lang="en-ID" sz="2800" b="1" dirty="0" err="1"/>
              <a:t>pengecualian</a:t>
            </a:r>
            <a:r>
              <a:rPr lang="en-ID" sz="2800" dirty="0"/>
              <a:t>. </a:t>
            </a:r>
          </a:p>
          <a:p>
            <a:endParaRPr lang="en-ID" sz="2800" dirty="0"/>
          </a:p>
          <a:p>
            <a:pPr marL="0" indent="0">
              <a:buNone/>
            </a:pPr>
            <a:r>
              <a:rPr lang="en-ID" sz="2800" dirty="0"/>
              <a:t>	</a:t>
            </a:r>
            <a:r>
              <a:rPr lang="en-ID" sz="2800" dirty="0" err="1"/>
              <a:t>Contohnya</a:t>
            </a:r>
            <a:r>
              <a:rPr lang="en-ID" sz="2800" dirty="0"/>
              <a:t> : </a:t>
            </a:r>
            <a:r>
              <a:rPr lang="en-ID" sz="2800" dirty="0" err="1"/>
              <a:t>mencontek</a:t>
            </a:r>
            <a:r>
              <a:rPr lang="en-ID" sz="2800" dirty="0"/>
              <a:t> </a:t>
            </a:r>
            <a:r>
              <a:rPr lang="en-ID" sz="2800" dirty="0" err="1"/>
              <a:t>adalah</a:t>
            </a:r>
            <a:r>
              <a:rPr lang="en-ID" sz="2800" dirty="0"/>
              <a:t> salah</a:t>
            </a:r>
          </a:p>
          <a:p>
            <a:endParaRPr lang="en-ID" sz="2800" dirty="0"/>
          </a:p>
          <a:p>
            <a:pPr marL="0" indent="0">
              <a:buNone/>
            </a:pPr>
            <a:r>
              <a:rPr lang="en-ID" sz="2800" dirty="0" err="1"/>
              <a:t>Baik</a:t>
            </a:r>
            <a:r>
              <a:rPr lang="en-ID" sz="2800" dirty="0"/>
              <a:t> </a:t>
            </a:r>
            <a:r>
              <a:rPr lang="en-ID" sz="2800" dirty="0" err="1"/>
              <a:t>mencontek</a:t>
            </a:r>
            <a:r>
              <a:rPr lang="en-ID" sz="2800" dirty="0"/>
              <a:t> </a:t>
            </a:r>
            <a:r>
              <a:rPr lang="en-ID" sz="2800" dirty="0" err="1"/>
              <a:t>sedikit</a:t>
            </a:r>
            <a:r>
              <a:rPr lang="en-ID" sz="2800" dirty="0"/>
              <a:t> </a:t>
            </a:r>
            <a:r>
              <a:rPr lang="en-ID" sz="2800" dirty="0" err="1"/>
              <a:t>atau</a:t>
            </a:r>
            <a:r>
              <a:rPr lang="en-ID" sz="2800" dirty="0"/>
              <a:t> </a:t>
            </a:r>
            <a:r>
              <a:rPr lang="en-ID" sz="2800" dirty="0" err="1"/>
              <a:t>banyak</a:t>
            </a:r>
            <a:r>
              <a:rPr lang="en-ID" sz="2800" dirty="0"/>
              <a:t> </a:t>
            </a:r>
            <a:r>
              <a:rPr lang="en-ID" sz="2800" dirty="0" err="1"/>
              <a:t>tetap</a:t>
            </a:r>
            <a:r>
              <a:rPr lang="en-ID" sz="2800" dirty="0"/>
              <a:t> salah. </a:t>
            </a:r>
          </a:p>
        </p:txBody>
      </p:sp>
      <p:sp>
        <p:nvSpPr>
          <p:cNvPr id="4" name="Date Placeholder 3">
            <a:extLst>
              <a:ext uri="{FF2B5EF4-FFF2-40B4-BE49-F238E27FC236}">
                <a16:creationId xmlns:a16="http://schemas.microsoft.com/office/drawing/2014/main" id="{DB01FD6B-E79E-A64D-B02A-FCACF4CF1E16}"/>
              </a:ext>
            </a:extLst>
          </p:cNvPr>
          <p:cNvSpPr>
            <a:spLocks noGrp="1"/>
          </p:cNvSpPr>
          <p:nvPr>
            <p:ph type="dt" sz="half" idx="10"/>
          </p:nvPr>
        </p:nvSpPr>
        <p:spPr>
          <a:xfrm>
            <a:off x="152400" y="6415371"/>
            <a:ext cx="2743200" cy="365125"/>
          </a:xfrm>
        </p:spPr>
        <p:txBody>
          <a:bodyPr/>
          <a:lstStyle/>
          <a:p>
            <a:fld id="{C7A7F508-5C32-E740-8A39-3308AB007706}" type="datetime1">
              <a:rPr lang="id-ID" smtClean="0"/>
              <a:t>10/10/22</a:t>
            </a:fld>
            <a:endParaRPr lang="id-ID"/>
          </a:p>
        </p:txBody>
      </p:sp>
      <p:sp>
        <p:nvSpPr>
          <p:cNvPr id="5" name="Footer Placeholder 4">
            <a:extLst>
              <a:ext uri="{FF2B5EF4-FFF2-40B4-BE49-F238E27FC236}">
                <a16:creationId xmlns:a16="http://schemas.microsoft.com/office/drawing/2014/main" id="{AC06AD25-3368-184B-9E78-7CF3EDD6399B}"/>
              </a:ext>
            </a:extLst>
          </p:cNvPr>
          <p:cNvSpPr>
            <a:spLocks noGrp="1"/>
          </p:cNvSpPr>
          <p:nvPr>
            <p:ph type="ftr" sz="quarter" idx="11"/>
          </p:nvPr>
        </p:nvSpPr>
        <p:spPr>
          <a:xfrm>
            <a:off x="2895600" y="6422287"/>
            <a:ext cx="6400800" cy="365125"/>
          </a:xfrm>
        </p:spPr>
        <p:txBody>
          <a:bodyPr/>
          <a:lstStyle/>
          <a:p>
            <a:r>
              <a:rPr lang="id-ID"/>
              <a:t>Jurusan Teknologi Informasi - Politeknik Negeri Malang</a:t>
            </a:r>
            <a:endParaRPr lang="id-ID" dirty="0"/>
          </a:p>
        </p:txBody>
      </p:sp>
    </p:spTree>
    <p:extLst>
      <p:ext uri="{BB962C8B-B14F-4D97-AF65-F5344CB8AC3E}">
        <p14:creationId xmlns:p14="http://schemas.microsoft.com/office/powerpoint/2010/main" val="321297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ABD14-F79C-47E6-AC3B-14A8E7C3E0E5}"/>
              </a:ext>
            </a:extLst>
          </p:cNvPr>
          <p:cNvSpPr>
            <a:spLocks noGrp="1"/>
          </p:cNvSpPr>
          <p:nvPr>
            <p:ph type="title"/>
          </p:nvPr>
        </p:nvSpPr>
        <p:spPr/>
        <p:txBody>
          <a:bodyPr/>
          <a:lstStyle/>
          <a:p>
            <a:r>
              <a:rPr lang="en-US" dirty="0" err="1"/>
              <a:t>Diskusi</a:t>
            </a:r>
            <a:endParaRPr lang="en-ID" dirty="0"/>
          </a:p>
        </p:txBody>
      </p:sp>
      <p:sp>
        <p:nvSpPr>
          <p:cNvPr id="3" name="Content Placeholder 2">
            <a:extLst>
              <a:ext uri="{FF2B5EF4-FFF2-40B4-BE49-F238E27FC236}">
                <a16:creationId xmlns:a16="http://schemas.microsoft.com/office/drawing/2014/main" id="{9A21C56E-182F-4F6E-97FE-7D9C791EEB71}"/>
              </a:ext>
            </a:extLst>
          </p:cNvPr>
          <p:cNvSpPr>
            <a:spLocks noGrp="1"/>
          </p:cNvSpPr>
          <p:nvPr>
            <p:ph idx="1"/>
          </p:nvPr>
        </p:nvSpPr>
        <p:spPr/>
        <p:txBody>
          <a:bodyPr>
            <a:normAutofit/>
          </a:bodyPr>
          <a:lstStyle/>
          <a:p>
            <a:pPr marL="0" marR="0">
              <a:lnSpc>
                <a:spcPct val="107000"/>
              </a:lnSpc>
              <a:spcBef>
                <a:spcPts val="0"/>
              </a:spcBef>
              <a:spcAft>
                <a:spcPts val="800"/>
              </a:spcAft>
            </a:pPr>
            <a:r>
              <a:rPr lang="en-ID" sz="2800" dirty="0">
                <a:effectLst/>
                <a:latin typeface="Calibri" panose="020F0502020204030204" pitchFamily="34" charset="0"/>
                <a:ea typeface="Calibri" panose="020F0502020204030204" pitchFamily="34" charset="0"/>
                <a:cs typeface="Times New Roman" panose="02020603050405020304" pitchFamily="18" charset="0"/>
              </a:rPr>
              <a:t>Pada dialog Carla dan Dieter </a:t>
            </a:r>
            <a:r>
              <a:rPr lang="en-ID" sz="2800" dirty="0" err="1">
                <a:effectLst/>
                <a:latin typeface="Calibri" panose="020F0502020204030204" pitchFamily="34" charset="0"/>
                <a:ea typeface="Calibri" panose="020F0502020204030204" pitchFamily="34" charset="0"/>
                <a:cs typeface="Times New Roman" panose="02020603050405020304" pitchFamily="18" charset="0"/>
              </a:rPr>
              <a:t>dibawah</a:t>
            </a:r>
            <a:r>
              <a:rPr lang="en-ID" sz="2800" dirty="0">
                <a:effectLst/>
                <a:latin typeface="Calibri" panose="020F0502020204030204" pitchFamily="34" charset="0"/>
                <a:ea typeface="Calibri" panose="020F0502020204030204" pitchFamily="34" charset="0"/>
                <a:cs typeface="Times New Roman" panose="02020603050405020304" pitchFamily="18" charset="0"/>
              </a:rPr>
              <a:t> </a:t>
            </a:r>
            <a:r>
              <a:rPr lang="en-ID" sz="28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2800" dirty="0">
                <a:effectLst/>
                <a:latin typeface="Calibri" panose="020F0502020204030204" pitchFamily="34" charset="0"/>
                <a:ea typeface="Calibri" panose="020F0502020204030204" pitchFamily="34" charset="0"/>
                <a:cs typeface="Times New Roman" panose="02020603050405020304" pitchFamily="18" charset="0"/>
              </a:rPr>
              <a:t>, </a:t>
            </a:r>
            <a:r>
              <a:rPr lang="en-ID" sz="2800" dirty="0" err="1">
                <a:effectLst/>
                <a:latin typeface="Calibri" panose="020F0502020204030204" pitchFamily="34" charset="0"/>
                <a:ea typeface="Calibri" panose="020F0502020204030204" pitchFamily="34" charset="0"/>
                <a:cs typeface="Times New Roman" panose="02020603050405020304" pitchFamily="18" charset="0"/>
              </a:rPr>
              <a:t>baca</a:t>
            </a:r>
            <a:r>
              <a:rPr lang="en-ID" sz="2800" dirty="0">
                <a:effectLst/>
                <a:latin typeface="Calibri" panose="020F0502020204030204" pitchFamily="34" charset="0"/>
                <a:ea typeface="Calibri" panose="020F0502020204030204" pitchFamily="34" charset="0"/>
                <a:cs typeface="Times New Roman" panose="02020603050405020304" pitchFamily="18" charset="0"/>
              </a:rPr>
              <a:t> dan </a:t>
            </a:r>
            <a:r>
              <a:rPr lang="en-ID" sz="2800" dirty="0" err="1">
                <a:effectLst/>
                <a:latin typeface="Calibri" panose="020F0502020204030204" pitchFamily="34" charset="0"/>
                <a:ea typeface="Calibri" panose="020F0502020204030204" pitchFamily="34" charset="0"/>
                <a:cs typeface="Times New Roman" panose="02020603050405020304" pitchFamily="18" charset="0"/>
              </a:rPr>
              <a:t>jawab</a:t>
            </a:r>
            <a:r>
              <a:rPr lang="en-ID" sz="2800" dirty="0">
                <a:effectLst/>
                <a:latin typeface="Calibri" panose="020F0502020204030204" pitchFamily="34" charset="0"/>
                <a:ea typeface="Calibri" panose="020F0502020204030204" pitchFamily="34" charset="0"/>
                <a:cs typeface="Times New Roman" panose="02020603050405020304" pitchFamily="18" charset="0"/>
              </a:rPr>
              <a:t> </a:t>
            </a:r>
            <a:r>
              <a:rPr lang="en-ID" sz="2800" dirty="0" err="1">
                <a:effectLst/>
                <a:latin typeface="Calibri" panose="020F0502020204030204" pitchFamily="34" charset="0"/>
                <a:ea typeface="Calibri" panose="020F0502020204030204" pitchFamily="34" charset="0"/>
                <a:cs typeface="Times New Roman" panose="02020603050405020304" pitchFamily="18" charset="0"/>
              </a:rPr>
              <a:t>pertanyaa</a:t>
            </a:r>
            <a:r>
              <a:rPr lang="en-ID" sz="2800" dirty="0">
                <a:effectLst/>
                <a:latin typeface="Calibri" panose="020F0502020204030204" pitchFamily="34" charset="0"/>
                <a:ea typeface="Calibri" panose="020F0502020204030204" pitchFamily="34" charset="0"/>
                <a:cs typeface="Times New Roman" panose="02020603050405020304" pitchFamily="18" charset="0"/>
              </a:rPr>
              <a:t>  </a:t>
            </a:r>
            <a:r>
              <a:rPr lang="en-ID" sz="2800" dirty="0" err="1">
                <a:effectLst/>
                <a:latin typeface="Calibri" panose="020F0502020204030204" pitchFamily="34" charset="0"/>
                <a:ea typeface="Calibri" panose="020F0502020204030204" pitchFamily="34" charset="0"/>
                <a:cs typeface="Times New Roman" panose="02020603050405020304" pitchFamily="18" charset="0"/>
              </a:rPr>
              <a:t>berikut</a:t>
            </a:r>
            <a:r>
              <a:rPr lang="en-ID" sz="2800" dirty="0">
                <a:effectLst/>
                <a:latin typeface="Calibri" panose="020F0502020204030204" pitchFamily="34" charset="0"/>
                <a:ea typeface="Calibri" panose="020F0502020204030204" pitchFamily="34" charset="0"/>
                <a:cs typeface="Times New Roman" panose="02020603050405020304" pitchFamily="18" charset="0"/>
              </a:rPr>
              <a:t> :</a:t>
            </a:r>
          </a:p>
          <a:p>
            <a:pPr marL="457200" lvl="1">
              <a:lnSpc>
                <a:spcPct val="107000"/>
              </a:lnSpc>
              <a:spcBef>
                <a:spcPts val="0"/>
              </a:spcBef>
              <a:spcAft>
                <a:spcPts val="800"/>
              </a:spcAft>
            </a:pPr>
            <a:r>
              <a:rPr lang="en-ID" sz="2400" dirty="0" err="1">
                <a:effectLst/>
                <a:latin typeface="Calibri" panose="020F0502020204030204" pitchFamily="34" charset="0"/>
                <a:ea typeface="Calibri" panose="020F0502020204030204" pitchFamily="34" charset="0"/>
                <a:cs typeface="Times New Roman" panose="02020603050405020304" pitchFamily="18" charset="0"/>
              </a:rPr>
              <a:t>Bandingkan</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argumen</a:t>
            </a:r>
            <a:r>
              <a:rPr lang="en-ID" sz="2400" dirty="0">
                <a:effectLst/>
                <a:latin typeface="Calibri" panose="020F0502020204030204" pitchFamily="34" charset="0"/>
                <a:ea typeface="Calibri" panose="020F0502020204030204" pitchFamily="34" charset="0"/>
                <a:cs typeface="Times New Roman" panose="02020603050405020304" pitchFamily="18" charset="0"/>
              </a:rPr>
              <a:t> Carla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argumen</a:t>
            </a:r>
            <a:r>
              <a:rPr lang="en-ID" sz="2400" dirty="0">
                <a:effectLst/>
                <a:latin typeface="Calibri" panose="020F0502020204030204" pitchFamily="34" charset="0"/>
                <a:ea typeface="Calibri" panose="020F0502020204030204" pitchFamily="34" charset="0"/>
                <a:cs typeface="Times New Roman" panose="02020603050405020304" pitchFamily="18" charset="0"/>
              </a:rPr>
              <a:t> Dieter.</a:t>
            </a:r>
          </a:p>
          <a:p>
            <a:pPr marL="457200" lvl="1">
              <a:lnSpc>
                <a:spcPct val="107000"/>
              </a:lnSpc>
              <a:spcBef>
                <a:spcPts val="0"/>
              </a:spcBef>
              <a:spcAft>
                <a:spcPts val="800"/>
              </a:spcAft>
            </a:pPr>
            <a:r>
              <a:rPr lang="en-ID" sz="2400" dirty="0" err="1">
                <a:effectLst/>
                <a:latin typeface="Calibri" panose="020F0502020204030204" pitchFamily="34" charset="0"/>
                <a:ea typeface="Calibri" panose="020F0502020204030204" pitchFamily="34" charset="0"/>
                <a:cs typeface="Times New Roman" panose="02020603050405020304" pitchFamily="18" charset="0"/>
              </a:rPr>
              <a:t>Bagaimana</a:t>
            </a:r>
            <a:r>
              <a:rPr lang="en-ID" sz="2400" dirty="0">
                <a:effectLst/>
                <a:latin typeface="Calibri" panose="020F0502020204030204" pitchFamily="34" charset="0"/>
                <a:ea typeface="Calibri" panose="020F0502020204030204" pitchFamily="34" charset="0"/>
                <a:cs typeface="Times New Roman" panose="02020603050405020304" pitchFamily="18" charset="0"/>
              </a:rPr>
              <a:t> Anda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menggambarkan</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sudut</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pandang</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2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berbeda</a:t>
            </a:r>
            <a:r>
              <a:rPr lang="en-ID" sz="2400" dirty="0">
                <a:effectLst/>
                <a:latin typeface="Calibri" panose="020F0502020204030204" pitchFamily="34" charset="0"/>
                <a:ea typeface="Calibri" panose="020F0502020204030204" pitchFamily="34" charset="0"/>
                <a:cs typeface="Times New Roman" panose="02020603050405020304" pitchFamily="18" charset="0"/>
              </a:rPr>
              <a:t>, dan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jenis</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alasan</a:t>
            </a:r>
            <a:r>
              <a:rPr lang="en-ID" sz="2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tawarkan</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mendukung</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posisi</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Apakah</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menurut</a:t>
            </a:r>
            <a:r>
              <a:rPr lang="en-ID" sz="2400" dirty="0">
                <a:effectLst/>
                <a:latin typeface="Calibri" panose="020F0502020204030204" pitchFamily="34" charset="0"/>
                <a:ea typeface="Calibri" panose="020F0502020204030204" pitchFamily="34" charset="0"/>
                <a:cs typeface="Times New Roman" panose="02020603050405020304" pitchFamily="18" charset="0"/>
              </a:rPr>
              <a:t> Anda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ada</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pemenang</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dalam</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argumen</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2400" dirty="0">
                <a:effectLst/>
                <a:latin typeface="Calibri" panose="020F0502020204030204" pitchFamily="34" charset="0"/>
                <a:ea typeface="Calibri" panose="020F0502020204030204" pitchFamily="34" charset="0"/>
                <a:cs typeface="Times New Roman" panose="02020603050405020304" pitchFamily="18" charset="0"/>
              </a:rPr>
              <a:t>, dan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jika</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demikian</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siapa</a:t>
            </a:r>
            <a:r>
              <a:rPr lang="en-ID" sz="2400" dirty="0">
                <a:effectLst/>
                <a:latin typeface="Calibri" panose="020F0502020204030204" pitchFamily="34" charset="0"/>
                <a:ea typeface="Calibri" panose="020F0502020204030204" pitchFamily="34" charset="0"/>
                <a:cs typeface="Times New Roman" panose="02020603050405020304" pitchFamily="18" charset="0"/>
              </a:rPr>
              <a:t>?</a:t>
            </a:r>
          </a:p>
          <a:p>
            <a:endParaRPr lang="en-ID" sz="3200" dirty="0"/>
          </a:p>
        </p:txBody>
      </p:sp>
      <p:sp>
        <p:nvSpPr>
          <p:cNvPr id="4" name="Date Placeholder 3">
            <a:extLst>
              <a:ext uri="{FF2B5EF4-FFF2-40B4-BE49-F238E27FC236}">
                <a16:creationId xmlns:a16="http://schemas.microsoft.com/office/drawing/2014/main" id="{5DF4050F-82D7-4ED6-8006-6A6571929274}"/>
              </a:ext>
            </a:extLst>
          </p:cNvPr>
          <p:cNvSpPr>
            <a:spLocks noGrp="1"/>
          </p:cNvSpPr>
          <p:nvPr>
            <p:ph type="dt" sz="half" idx="10"/>
          </p:nvPr>
        </p:nvSpPr>
        <p:spPr/>
        <p:txBody>
          <a:bodyPr/>
          <a:lstStyle/>
          <a:p>
            <a:fld id="{C7A7F508-5C32-E740-8A39-3308AB007706}" type="datetime1">
              <a:rPr lang="id-ID" smtClean="0"/>
              <a:t>10/10/22</a:t>
            </a:fld>
            <a:endParaRPr lang="id-ID"/>
          </a:p>
        </p:txBody>
      </p:sp>
      <p:sp>
        <p:nvSpPr>
          <p:cNvPr id="5" name="Footer Placeholder 4">
            <a:extLst>
              <a:ext uri="{FF2B5EF4-FFF2-40B4-BE49-F238E27FC236}">
                <a16:creationId xmlns:a16="http://schemas.microsoft.com/office/drawing/2014/main" id="{8BCFDC70-DAF8-4CCC-8F13-F4884D48F748}"/>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85E49964-036D-4136-934D-3840027A3A8E}"/>
              </a:ext>
            </a:extLst>
          </p:cNvPr>
          <p:cNvSpPr>
            <a:spLocks noGrp="1"/>
          </p:cNvSpPr>
          <p:nvPr>
            <p:ph type="sldNum" sz="quarter" idx="12"/>
          </p:nvPr>
        </p:nvSpPr>
        <p:spPr/>
        <p:txBody>
          <a:bodyPr/>
          <a:lstStyle/>
          <a:p>
            <a:fld id="{D18FBB9A-4F67-A542-B221-CA9FFA5A8790}" type="slidenum">
              <a:rPr lang="id-ID" smtClean="0"/>
              <a:t>38</a:t>
            </a:fld>
            <a:endParaRPr lang="id-ID"/>
          </a:p>
        </p:txBody>
      </p:sp>
    </p:spTree>
    <p:extLst>
      <p:ext uri="{BB962C8B-B14F-4D97-AF65-F5344CB8AC3E}">
        <p14:creationId xmlns:p14="http://schemas.microsoft.com/office/powerpoint/2010/main" val="651901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ACB11-09AF-4DFF-A2AF-B50B1C78592B}"/>
              </a:ext>
            </a:extLst>
          </p:cNvPr>
          <p:cNvSpPr>
            <a:spLocks noGrp="1"/>
          </p:cNvSpPr>
          <p:nvPr>
            <p:ph type="title"/>
          </p:nvPr>
        </p:nvSpPr>
        <p:spPr/>
        <p:txBody>
          <a:bodyPr/>
          <a:lstStyle/>
          <a:p>
            <a:r>
              <a:rPr lang="en-ID" dirty="0">
                <a:latin typeface="Calibri" panose="020F0502020204030204" pitchFamily="34" charset="0"/>
                <a:ea typeface="Calibri" panose="020F0502020204030204" pitchFamily="34" charset="0"/>
                <a:cs typeface="Times New Roman" panose="02020603050405020304" pitchFamily="18" charset="0"/>
              </a:rPr>
              <a:t>D</a:t>
            </a:r>
            <a:r>
              <a:rPr lang="en-ID" sz="2400" dirty="0">
                <a:effectLst/>
                <a:latin typeface="Calibri" panose="020F0502020204030204" pitchFamily="34" charset="0"/>
                <a:ea typeface="Calibri" panose="020F0502020204030204" pitchFamily="34" charset="0"/>
                <a:cs typeface="Times New Roman" panose="02020603050405020304" pitchFamily="18" charset="0"/>
              </a:rPr>
              <a:t>ialog Carla dan Dieter</a:t>
            </a:r>
            <a:endParaRPr lang="en-ID" dirty="0"/>
          </a:p>
        </p:txBody>
      </p:sp>
      <p:sp>
        <p:nvSpPr>
          <p:cNvPr id="3" name="Content Placeholder 2">
            <a:extLst>
              <a:ext uri="{FF2B5EF4-FFF2-40B4-BE49-F238E27FC236}">
                <a16:creationId xmlns:a16="http://schemas.microsoft.com/office/drawing/2014/main" id="{86B77D82-5FD9-4311-AB8A-91F83C654B81}"/>
              </a:ext>
            </a:extLst>
          </p:cNvPr>
          <p:cNvSpPr>
            <a:spLocks noGrp="1"/>
          </p:cNvSpPr>
          <p:nvPr>
            <p:ph idx="1"/>
          </p:nvPr>
        </p:nvSpPr>
        <p:spPr>
          <a:xfrm>
            <a:off x="152400" y="693174"/>
            <a:ext cx="5805948" cy="5607330"/>
          </a:xfrm>
        </p:spPr>
        <p:txBody>
          <a:bodyPr>
            <a:normAutofit fontScale="70000" lnSpcReduction="20000"/>
          </a:bodyPr>
          <a:lstStyle/>
          <a:p>
            <a:pPr marL="0" marR="0" indent="0">
              <a:lnSpc>
                <a:spcPct val="107000"/>
              </a:lnSpc>
              <a:spcBef>
                <a:spcPts val="0"/>
              </a:spcBef>
              <a:spcAft>
                <a:spcPts val="800"/>
              </a:spcAft>
              <a:buNone/>
            </a:pP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Carla  :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Bisakah</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saya</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meminjam</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CD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baru</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Anda?</a:t>
            </a:r>
          </a:p>
          <a:p>
            <a:pPr marL="0" marR="0" indent="0">
              <a:lnSpc>
                <a:spcPct val="107000"/>
              </a:lnSpc>
              <a:spcBef>
                <a:spcPts val="0"/>
              </a:spcBef>
              <a:spcAft>
                <a:spcPts val="800"/>
              </a:spcAft>
              <a:buNone/>
            </a:pP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Dieter: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Untuk</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apa</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Anda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menginginkannya</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Carla  :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Untuk</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membuat</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salinan</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Saya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akan</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mengembalikannya</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langsung</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Dieter: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Tapi</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itu</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ilegal</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Karla  : Jadi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apa</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Tidak</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ada</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yang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akan</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mencari</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tahu</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Dieter: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Mereka</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mungkin</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Dan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jika</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mereka</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melakukannya</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bukan</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hanya</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Anda yang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mendapat</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masalah</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saya</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juga.</a:t>
            </a:r>
          </a:p>
          <a:p>
            <a:pPr marL="0" marR="0" indent="0">
              <a:lnSpc>
                <a:spcPct val="107000"/>
              </a:lnSpc>
              <a:spcBef>
                <a:spcPts val="0"/>
              </a:spcBef>
              <a:spcAft>
                <a:spcPts val="800"/>
              </a:spcAft>
              <a:buNone/>
            </a:pP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Carla  : Dieter, </a:t>
            </a:r>
            <a:r>
              <a:rPr lang="en-ID" sz="18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a</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pakah</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Anda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pikir</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polisi</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akan</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masuk</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kamar</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Anda di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tengah</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r>
              <a:rPr lang="en-ID"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malam</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karena</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mereka</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mencurigai</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Anda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meminjamkan</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CD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kepada</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r>
              <a:rPr lang="en-ID"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saya</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Sadarlah</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Dieter: Saya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bekerja</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di toko yang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menjual</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CD,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atau</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Anda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lupa</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Jika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saya</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r>
              <a:rPr lang="en-ID"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ketahuan</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membuat</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salinan</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bajak</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laut</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saya</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akan</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kehilangan</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pekerjaan</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saya</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Carla  :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Tapi</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saya</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sudah</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bilang</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Anda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tidak</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akan</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ketahuan</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Tidak</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ada</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yang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akan</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r>
              <a:rPr lang="en-ID"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tahu</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Dieter: Saya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akan</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tahu</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Carla  :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Maksud</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Anda, Anda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akan</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memberi</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tahu</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diri</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Anda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sendiri</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Dieter: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Jangan</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konyol</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Carla.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Maksud</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saya</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saya</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akan</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tahu</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bahwa</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saya</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telah</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r>
              <a:rPr lang="en-ID"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melakukan</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kesalahan</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Saya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akan</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bersalah</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karena</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selingkuh</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Karla  :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Selingkuh</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Menipu</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siapa</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Dieter: Perusahaan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rekaman</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penulis</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lagu</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band, </a:t>
            </a:r>
            <a:r>
              <a:rPr lang="en-ID"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pengecer</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 .</a:t>
            </a:r>
          </a:p>
        </p:txBody>
      </p:sp>
      <p:sp>
        <p:nvSpPr>
          <p:cNvPr id="4" name="Date Placeholder 3">
            <a:extLst>
              <a:ext uri="{FF2B5EF4-FFF2-40B4-BE49-F238E27FC236}">
                <a16:creationId xmlns:a16="http://schemas.microsoft.com/office/drawing/2014/main" id="{35B72271-4E3D-4AC4-B579-D9FFECD3610C}"/>
              </a:ext>
            </a:extLst>
          </p:cNvPr>
          <p:cNvSpPr>
            <a:spLocks noGrp="1"/>
          </p:cNvSpPr>
          <p:nvPr>
            <p:ph type="dt" sz="half" idx="10"/>
          </p:nvPr>
        </p:nvSpPr>
        <p:spPr/>
        <p:txBody>
          <a:bodyPr/>
          <a:lstStyle/>
          <a:p>
            <a:fld id="{C7A7F508-5C32-E740-8A39-3308AB007706}" type="datetime1">
              <a:rPr lang="id-ID" smtClean="0"/>
              <a:t>10/10/22</a:t>
            </a:fld>
            <a:endParaRPr lang="id-ID"/>
          </a:p>
        </p:txBody>
      </p:sp>
      <p:sp>
        <p:nvSpPr>
          <p:cNvPr id="5" name="Footer Placeholder 4">
            <a:extLst>
              <a:ext uri="{FF2B5EF4-FFF2-40B4-BE49-F238E27FC236}">
                <a16:creationId xmlns:a16="http://schemas.microsoft.com/office/drawing/2014/main" id="{66579963-F3B1-4222-B090-7DD1F4EDF296}"/>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2097EA7F-1DE9-4995-953E-CB8D43221164}"/>
              </a:ext>
            </a:extLst>
          </p:cNvPr>
          <p:cNvSpPr>
            <a:spLocks noGrp="1"/>
          </p:cNvSpPr>
          <p:nvPr>
            <p:ph type="sldNum" sz="quarter" idx="12"/>
          </p:nvPr>
        </p:nvSpPr>
        <p:spPr/>
        <p:txBody>
          <a:bodyPr/>
          <a:lstStyle/>
          <a:p>
            <a:fld id="{D18FBB9A-4F67-A542-B221-CA9FFA5A8790}" type="slidenum">
              <a:rPr lang="id-ID" smtClean="0"/>
              <a:t>39</a:t>
            </a:fld>
            <a:endParaRPr lang="id-ID"/>
          </a:p>
        </p:txBody>
      </p:sp>
      <p:sp>
        <p:nvSpPr>
          <p:cNvPr id="8" name="TextBox 7">
            <a:extLst>
              <a:ext uri="{FF2B5EF4-FFF2-40B4-BE49-F238E27FC236}">
                <a16:creationId xmlns:a16="http://schemas.microsoft.com/office/drawing/2014/main" id="{9468CA0D-3773-4972-BDB7-D508A97E9100}"/>
              </a:ext>
            </a:extLst>
          </p:cNvPr>
          <p:cNvSpPr txBox="1"/>
          <p:nvPr/>
        </p:nvSpPr>
        <p:spPr>
          <a:xfrm>
            <a:off x="5958348" y="676298"/>
            <a:ext cx="5958346" cy="5933291"/>
          </a:xfrm>
          <a:prstGeom prst="rect">
            <a:avLst/>
          </a:prstGeom>
          <a:noFill/>
        </p:spPr>
        <p:txBody>
          <a:bodyPr wrap="square">
            <a:spAutoFit/>
          </a:bodyPr>
          <a:lstStyle/>
          <a:p>
            <a:pPr marL="0" marR="0" indent="0">
              <a:lnSpc>
                <a:spcPct val="107000"/>
              </a:lnSpc>
              <a:spcBef>
                <a:spcPts val="0"/>
              </a:spcBef>
              <a:spcAft>
                <a:spcPts val="800"/>
              </a:spcAft>
              <a:buNone/>
            </a:pPr>
            <a:r>
              <a:rPr lang="en-ID" sz="1300" b="1" dirty="0">
                <a:effectLst/>
                <a:latin typeface="Calibri" panose="020F0502020204030204" pitchFamily="34" charset="0"/>
                <a:ea typeface="Calibri" panose="020F0502020204030204" pitchFamily="34" charset="0"/>
                <a:cs typeface="Times New Roman" panose="02020603050405020304" pitchFamily="18" charset="0"/>
              </a:rPr>
              <a:t>Carla</a:t>
            </a:r>
            <a:r>
              <a:rPr lang="en-ID" sz="1300" dirty="0">
                <a:effectLst/>
                <a:latin typeface="Calibri" panose="020F0502020204030204" pitchFamily="34" charset="0"/>
                <a:ea typeface="Calibri" panose="020F0502020204030204" pitchFamily="34" charset="0"/>
                <a:cs typeface="Times New Roman" panose="02020603050405020304" pitchFamily="18" charset="0"/>
              </a:rPr>
              <a:t>: Oh,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Apakah</a:t>
            </a:r>
            <a:r>
              <a:rPr lang="en-ID" sz="1300" dirty="0">
                <a:effectLst/>
                <a:latin typeface="Calibri" panose="020F0502020204030204" pitchFamily="34" charset="0"/>
                <a:ea typeface="Calibri" panose="020F0502020204030204" pitchFamily="34" charset="0"/>
                <a:cs typeface="Times New Roman" panose="02020603050405020304" pitchFamily="18" charset="0"/>
              </a:rPr>
              <a:t> Anda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tahu</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berapa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banyak</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keuntungan</a:t>
            </a:r>
            <a:r>
              <a:rPr lang="en-ID" sz="13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dapatkan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300" dirty="0">
                <a:effectLst/>
                <a:latin typeface="Calibri" panose="020F0502020204030204" pitchFamily="34" charset="0"/>
                <a:ea typeface="Calibri" panose="020F0502020204030204" pitchFamily="34" charset="0"/>
                <a:cs typeface="Times New Roman" panose="02020603050405020304" pitchFamily="18" charset="0"/>
              </a:rPr>
              <a:t> orang-orang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seperti</a:t>
            </a:r>
            <a:r>
              <a:rPr lang="en-ID" sz="1300" dirty="0">
                <a:effectLst/>
                <a:latin typeface="Calibri" panose="020F0502020204030204" pitchFamily="34" charset="0"/>
                <a:ea typeface="Calibri" panose="020F0502020204030204" pitchFamily="34" charset="0"/>
                <a:cs typeface="Times New Roman" panose="02020603050405020304" pitchFamily="18" charset="0"/>
              </a:rPr>
              <a:t> Anda dan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saya</a:t>
            </a:r>
            <a:r>
              <a:rPr lang="en-ID" sz="1300" dirty="0">
                <a:effectLst/>
                <a:latin typeface="Calibri" panose="020F0502020204030204" pitchFamily="34" charset="0"/>
                <a:ea typeface="Calibri" panose="020F0502020204030204" pitchFamily="34" charset="0"/>
                <a:cs typeface="Times New Roman" panose="02020603050405020304" pitchFamily="18" charset="0"/>
              </a:rPr>
              <a:t>? Jika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mengenakan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biaya</a:t>
            </a:r>
            <a:r>
              <a:rPr lang="en-ID" sz="13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besar</a:t>
            </a:r>
            <a:r>
              <a:rPr lang="en-ID" sz="1300" dirty="0">
                <a:effectLst/>
                <a:latin typeface="Calibri" panose="020F0502020204030204" pitchFamily="34" charset="0"/>
                <a:ea typeface="Calibri" panose="020F0502020204030204" pitchFamily="34" charset="0"/>
                <a:cs typeface="Times New Roman" panose="02020603050405020304" pitchFamily="18" charset="0"/>
              </a:rPr>
              <a:t>, kami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perlu</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menyalin</a:t>
            </a:r>
            <a:r>
              <a:rPr lang="en-ID" sz="1300" dirty="0">
                <a:effectLst/>
                <a:latin typeface="Calibri" panose="020F0502020204030204" pitchFamily="34" charset="0"/>
                <a:ea typeface="Calibri" panose="020F0502020204030204" pitchFamily="34" charset="0"/>
                <a:cs typeface="Times New Roman" panose="02020603050405020304" pitchFamily="18" charset="0"/>
              </a:rPr>
              <a:t> CD.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serakah</a:t>
            </a:r>
            <a:r>
              <a:rPr lang="en-ID" sz="13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jika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pembajakan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mengurangi</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keuntungan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bagus</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pembajakan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Bagaimanapun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seperti</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aku</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berjalan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ke</a:t>
            </a:r>
            <a:r>
              <a:rPr lang="en-ID" sz="1300" dirty="0">
                <a:effectLst/>
                <a:latin typeface="Calibri" panose="020F0502020204030204" pitchFamily="34" charset="0"/>
                <a:ea typeface="Calibri" panose="020F0502020204030204" pitchFamily="34" charset="0"/>
                <a:cs typeface="Times New Roman" panose="02020603050405020304" pitchFamily="18" charset="0"/>
              </a:rPr>
              <a:t> toko dan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mengambil</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sesuatu</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rak</a:t>
            </a:r>
            <a:r>
              <a:rPr lang="en-ID" sz="13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r>
              <a:rPr lang="en-ID" sz="1300" b="1" dirty="0">
                <a:effectLst/>
                <a:latin typeface="Calibri" panose="020F0502020204030204" pitchFamily="34" charset="0"/>
                <a:ea typeface="Calibri" panose="020F0502020204030204" pitchFamily="34" charset="0"/>
                <a:cs typeface="Times New Roman" panose="02020603050405020304" pitchFamily="18" charset="0"/>
              </a:rPr>
              <a:t>Dieter</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masih</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pencurian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Anda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membantu</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diri</a:t>
            </a:r>
            <a:r>
              <a:rPr lang="en-ID" sz="1300" dirty="0">
                <a:effectLst/>
                <a:latin typeface="Calibri" panose="020F0502020204030204" pitchFamily="34" charset="0"/>
                <a:ea typeface="Calibri" panose="020F0502020204030204" pitchFamily="34" charset="0"/>
                <a:cs typeface="Times New Roman" panose="02020603050405020304" pitchFamily="18" charset="0"/>
              </a:rPr>
              <a:t> Anda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sendiri</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sesuatu</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tanpa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membayar</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300" dirty="0">
                <a:effectLst/>
                <a:latin typeface="Calibri" panose="020F0502020204030204" pitchFamily="34" charset="0"/>
                <a:ea typeface="Calibri" panose="020F0502020204030204" pitchFamily="34" charset="0"/>
                <a:cs typeface="Times New Roman" panose="02020603050405020304" pitchFamily="18" charset="0"/>
              </a:rPr>
              <a:t>. Dan Anda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menipu</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pemilik</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hak</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cipta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apa</a:t>
            </a:r>
            <a:r>
              <a:rPr lang="en-ID" sz="13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menjadi</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milik</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300" dirty="0">
                <a:effectLst/>
                <a:latin typeface="Calibri" panose="020F0502020204030204" pitchFamily="34" charset="0"/>
                <a:ea typeface="Calibri" panose="020F0502020204030204" pitchFamily="34" charset="0"/>
                <a:cs typeface="Times New Roman" panose="02020603050405020304" pitchFamily="18" charset="0"/>
              </a:rPr>
              <a:t>. Jika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apa-apa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bagi</a:t>
            </a:r>
            <a:r>
              <a:rPr lang="en-ID" sz="1300" dirty="0">
                <a:effectLst/>
                <a:latin typeface="Calibri" panose="020F0502020204030204" pitchFamily="34" charset="0"/>
                <a:ea typeface="Calibri" panose="020F0502020204030204" pitchFamily="34" charset="0"/>
                <a:cs typeface="Times New Roman" panose="02020603050405020304" pitchFamily="18" charset="0"/>
              </a:rPr>
              <a:t> Anda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mengambil</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300" dirty="0">
                <a:effectLst/>
                <a:latin typeface="Calibri" panose="020F0502020204030204" pitchFamily="34" charset="0"/>
                <a:ea typeface="Calibri" panose="020F0502020204030204" pitchFamily="34" charset="0"/>
                <a:cs typeface="Times New Roman" panose="02020603050405020304" pitchFamily="18" charset="0"/>
              </a:rPr>
              <a:t>, Anda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mengeluh</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jika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seseorang</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mengambil</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sesuatu</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300" dirty="0">
                <a:effectLst/>
                <a:latin typeface="Calibri" panose="020F0502020204030204" pitchFamily="34" charset="0"/>
                <a:ea typeface="Calibri" panose="020F0502020204030204" pitchFamily="34" charset="0"/>
                <a:cs typeface="Times New Roman" panose="02020603050405020304" pitchFamily="18" charset="0"/>
              </a:rPr>
              <a:t> Anda.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Ingat</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bagaimana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perasaan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Anda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ketika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ponsel</a:t>
            </a:r>
            <a:r>
              <a:rPr lang="en-ID" sz="1300" dirty="0">
                <a:effectLst/>
                <a:latin typeface="Calibri" panose="020F0502020204030204" pitchFamily="34" charset="0"/>
                <a:ea typeface="Calibri" panose="020F0502020204030204" pitchFamily="34" charset="0"/>
                <a:cs typeface="Times New Roman" panose="02020603050405020304" pitchFamily="18" charset="0"/>
              </a:rPr>
              <a:t> Anda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dicuri</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Apakah</a:t>
            </a:r>
            <a:r>
              <a:rPr lang="en-ID" sz="1300" dirty="0">
                <a:effectLst/>
                <a:latin typeface="Calibri" panose="020F0502020204030204" pitchFamily="34" charset="0"/>
                <a:ea typeface="Calibri" panose="020F0502020204030204" pitchFamily="34" charset="0"/>
                <a:cs typeface="Times New Roman" panose="02020603050405020304" pitchFamily="18" charset="0"/>
              </a:rPr>
              <a:t> Anda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sekarang</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mengatakan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baik-baik</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saja</a:t>
            </a:r>
            <a:r>
              <a:rPr lang="en-ID" sz="13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r>
              <a:rPr lang="en-ID" sz="1300" b="1" dirty="0">
                <a:effectLst/>
                <a:latin typeface="Calibri" panose="020F0502020204030204" pitchFamily="34" charset="0"/>
                <a:ea typeface="Calibri" panose="020F0502020204030204" pitchFamily="34" charset="0"/>
                <a:cs typeface="Times New Roman" panose="02020603050405020304" pitchFamily="18" charset="0"/>
              </a:rPr>
              <a:t>Carla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berbeda</a:t>
            </a:r>
            <a:r>
              <a:rPr lang="en-ID" sz="1300" dirty="0">
                <a:effectLst/>
                <a:latin typeface="Calibri" panose="020F0502020204030204" pitchFamily="34" charset="0"/>
                <a:ea typeface="Calibri" panose="020F0502020204030204" pitchFamily="34" charset="0"/>
                <a:cs typeface="Times New Roman" panose="02020603050405020304" pitchFamily="18" charset="0"/>
              </a:rPr>
              <a:t>. Anda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tahu</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Butuh</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banyak</a:t>
            </a:r>
            <a:r>
              <a:rPr lang="en-ID" sz="1300" dirty="0">
                <a:effectLst/>
                <a:latin typeface="Calibri" panose="020F0502020204030204" pitchFamily="34" charset="0"/>
                <a:ea typeface="Calibri" panose="020F0502020204030204" pitchFamily="34" charset="0"/>
                <a:cs typeface="Times New Roman" panose="02020603050405020304" pitchFamily="18" charset="0"/>
              </a:rPr>
              <a:t> uang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300" dirty="0">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mengganti</a:t>
            </a:r>
            <a:r>
              <a:rPr lang="en-ID" sz="1300" dirty="0">
                <a:effectLst/>
                <a:latin typeface="Calibri" panose="020F0502020204030204" pitchFamily="34" charset="0"/>
                <a:ea typeface="Calibri" panose="020F0502020204030204" pitchFamily="34" charset="0"/>
                <a:cs typeface="Times New Roman" panose="02020603050405020304" pitchFamily="18" charset="0"/>
              </a:rPr>
              <a:t>. Jika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saya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menyalin</a:t>
            </a:r>
            <a:r>
              <a:rPr lang="en-ID" sz="1300" dirty="0">
                <a:effectLst/>
                <a:latin typeface="Calibri" panose="020F0502020204030204" pitchFamily="34" charset="0"/>
                <a:ea typeface="Calibri" panose="020F0502020204030204" pitchFamily="34" charset="0"/>
                <a:cs typeface="Times New Roman" panose="02020603050405020304" pitchFamily="18" charset="0"/>
              </a:rPr>
              <a:t> CD Anda,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beberapa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bos</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kucing</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gemuk</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kehilangan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sepersekian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sen</a:t>
            </a:r>
            <a:r>
              <a:rPr lang="en-ID" sz="13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bahkan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lewatkan</a:t>
            </a:r>
            <a:r>
              <a:rPr lang="en-ID" sz="13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r>
              <a:rPr lang="en-ID" sz="1300" b="1" dirty="0">
                <a:effectLst/>
                <a:latin typeface="Calibri" panose="020F0502020204030204" pitchFamily="34" charset="0"/>
                <a:ea typeface="Calibri" panose="020F0502020204030204" pitchFamily="34" charset="0"/>
                <a:cs typeface="Times New Roman" panose="02020603050405020304" pitchFamily="18" charset="0"/>
              </a:rPr>
              <a:t>Dieter</a:t>
            </a:r>
            <a:r>
              <a:rPr lang="en-ID" sz="1300" dirty="0">
                <a:effectLst/>
                <a:latin typeface="Calibri" panose="020F0502020204030204" pitchFamily="34" charset="0"/>
                <a:ea typeface="Calibri" panose="020F0502020204030204" pitchFamily="34" charset="0"/>
                <a:cs typeface="Times New Roman" panose="02020603050405020304" pitchFamily="18" charset="0"/>
              </a:rPr>
              <a:t>: Jika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apa-apa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mengambil</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sedikit</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apa-apa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mengambil</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sedikit</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lebih</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banyak</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Kemudian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sedikit</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lagi</a:t>
            </a:r>
            <a:r>
              <a:rPr lang="en-ID" sz="13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sedikit</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lagi</a:t>
            </a:r>
            <a:r>
              <a:rPr lang="en-ID" sz="1300" dirty="0">
                <a:effectLst/>
                <a:latin typeface="Calibri" panose="020F0502020204030204" pitchFamily="34" charset="0"/>
                <a:ea typeface="Calibri" panose="020F0502020204030204" pitchFamily="34" charset="0"/>
                <a:cs typeface="Times New Roman" panose="02020603050405020304" pitchFamily="18" charset="0"/>
              </a:rPr>
              <a:t> . . . Pada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akhirnya</a:t>
            </a:r>
            <a:r>
              <a:rPr lang="en-ID" sz="1300" dirty="0">
                <a:effectLst/>
                <a:latin typeface="Calibri" panose="020F0502020204030204" pitchFamily="34" charset="0"/>
                <a:ea typeface="Calibri" panose="020F0502020204030204" pitchFamily="34" charset="0"/>
                <a:cs typeface="Times New Roman" panose="02020603050405020304" pitchFamily="18" charset="0"/>
              </a:rPr>
              <a:t> Anda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mengatakan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apa-apa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masuk</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ke</a:t>
            </a:r>
            <a:r>
              <a:rPr lang="en-ID" sz="1300" dirty="0">
                <a:effectLst/>
                <a:latin typeface="Calibri" panose="020F0502020204030204" pitchFamily="34" charset="0"/>
                <a:ea typeface="Calibri" panose="020F0502020204030204" pitchFamily="34" charset="0"/>
                <a:cs typeface="Times New Roman" panose="02020603050405020304" pitchFamily="18" charset="0"/>
              </a:rPr>
              <a:t> toko dan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mengisi</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kantong</a:t>
            </a:r>
            <a:r>
              <a:rPr lang="en-ID" sz="1300" dirty="0">
                <a:effectLst/>
                <a:latin typeface="Calibri" panose="020F0502020204030204" pitchFamily="34" charset="0"/>
                <a:ea typeface="Calibri" panose="020F0502020204030204" pitchFamily="34" charset="0"/>
                <a:cs typeface="Times New Roman" panose="02020603050405020304" pitchFamily="18" charset="0"/>
              </a:rPr>
              <a:t> Anda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apa</a:t>
            </a:r>
            <a:r>
              <a:rPr lang="en-ID" sz="1300" dirty="0">
                <a:effectLst/>
                <a:latin typeface="Calibri" panose="020F0502020204030204" pitchFamily="34" charset="0"/>
                <a:ea typeface="Calibri" panose="020F0502020204030204" pitchFamily="34" charset="0"/>
                <a:cs typeface="Times New Roman" panose="02020603050405020304" pitchFamily="18" charset="0"/>
              </a:rPr>
              <a:t> pun yang Anda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suka</a:t>
            </a:r>
            <a:r>
              <a:rPr lang="en-ID" sz="1300" dirty="0">
                <a:effectLst/>
                <a:latin typeface="Calibri" panose="020F0502020204030204" pitchFamily="34" charset="0"/>
                <a:ea typeface="Calibri" panose="020F0502020204030204" pitchFamily="34" charset="0"/>
                <a:cs typeface="Times New Roman" panose="02020603050405020304" pitchFamily="18" charset="0"/>
              </a:rPr>
              <a:t> –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selama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ada</a:t>
            </a:r>
            <a:r>
              <a:rPr lang="en-ID" sz="13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tahu</a:t>
            </a:r>
            <a:r>
              <a:rPr lang="en-ID" sz="13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r>
              <a:rPr lang="en-ID" sz="1300" b="1" dirty="0">
                <a:effectLst/>
                <a:latin typeface="Calibri" panose="020F0502020204030204" pitchFamily="34" charset="0"/>
                <a:ea typeface="Calibri" panose="020F0502020204030204" pitchFamily="34" charset="0"/>
                <a:cs typeface="Times New Roman" panose="02020603050405020304" pitchFamily="18" charset="0"/>
              </a:rPr>
              <a:t>Carla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mengutil</a:t>
            </a:r>
            <a:r>
              <a:rPr lang="en-ID" sz="13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jika</a:t>
            </a:r>
            <a:r>
              <a:rPr lang="en-ID" sz="1300" dirty="0">
                <a:effectLst/>
                <a:latin typeface="Calibri" panose="020F0502020204030204" pitchFamily="34" charset="0"/>
                <a:ea typeface="Calibri" panose="020F0502020204030204" pitchFamily="34" charset="0"/>
                <a:cs typeface="Times New Roman" panose="02020603050405020304" pitchFamily="18" charset="0"/>
              </a:rPr>
              <a:t> Anda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benar-benar</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berpikir</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sama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menyalin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satu</a:t>
            </a:r>
            <a:r>
              <a:rPr lang="en-ID" sz="1300" dirty="0">
                <a:effectLst/>
                <a:latin typeface="Calibri" panose="020F0502020204030204" pitchFamily="34" charset="0"/>
                <a:ea typeface="Calibri" panose="020F0502020204030204" pitchFamily="34" charset="0"/>
                <a:cs typeface="Times New Roman" panose="02020603050405020304" pitchFamily="18" charset="0"/>
              </a:rPr>
              <a:t> CD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kecil</a:t>
            </a:r>
            <a:r>
              <a:rPr lang="en-ID" sz="1300" dirty="0">
                <a:effectLst/>
                <a:latin typeface="Calibri" panose="020F0502020204030204" pitchFamily="34" charset="0"/>
                <a:ea typeface="Calibri" panose="020F0502020204030204" pitchFamily="34" charset="0"/>
                <a:cs typeface="Times New Roman" panose="02020603050405020304" pitchFamily="18" charset="0"/>
              </a:rPr>
              <a:t>, Anda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memiliki</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beberapa</a:t>
            </a:r>
            <a:r>
              <a:rPr lang="en-ID" sz="1300" dirty="0">
                <a:effectLst/>
                <a:latin typeface="Calibri" panose="020F0502020204030204" pitchFamily="34" charset="0"/>
                <a:ea typeface="Calibri" panose="020F0502020204030204" pitchFamily="34" charset="0"/>
                <a:cs typeface="Times New Roman" panose="02020603050405020304" pitchFamily="18" charset="0"/>
              </a:rPr>
              <a:t> ide yang sangat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campur</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aduk</a:t>
            </a:r>
            <a:r>
              <a:rPr lang="en-ID" sz="13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r>
              <a:rPr lang="en-ID" sz="1300" b="1" dirty="0">
                <a:effectLst/>
                <a:latin typeface="Calibri" panose="020F0502020204030204" pitchFamily="34" charset="0"/>
                <a:ea typeface="Calibri" panose="020F0502020204030204" pitchFamily="34" charset="0"/>
                <a:cs typeface="Times New Roman" panose="02020603050405020304" pitchFamily="18" charset="0"/>
              </a:rPr>
              <a:t>Dieter</a:t>
            </a:r>
            <a:r>
              <a:rPr lang="en-ID" sz="1300" dirty="0">
                <a:effectLst/>
                <a:latin typeface="Calibri" panose="020F0502020204030204" pitchFamily="34" charset="0"/>
                <a:ea typeface="Calibri" panose="020F0502020204030204" pitchFamily="34" charset="0"/>
                <a:cs typeface="Times New Roman" panose="02020603050405020304" pitchFamily="18" charset="0"/>
              </a:rPr>
              <a:t>: Saya punya ide yang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campur</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aduk</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Kamu</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satu-satunya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r>
              <a:rPr lang="en-ID" sz="1300" b="1" dirty="0">
                <a:effectLst/>
                <a:latin typeface="Calibri" panose="020F0502020204030204" pitchFamily="34" charset="0"/>
                <a:ea typeface="Calibri" panose="020F0502020204030204" pitchFamily="34" charset="0"/>
                <a:cs typeface="Times New Roman" panose="02020603050405020304" pitchFamily="18" charset="0"/>
              </a:rPr>
              <a:t>Carla</a:t>
            </a:r>
            <a:r>
              <a:rPr lang="en-ID" sz="1300" dirty="0">
                <a:effectLst/>
                <a:latin typeface="Calibri" panose="020F0502020204030204" pitchFamily="34" charset="0"/>
                <a:ea typeface="Calibri" panose="020F0502020204030204" pitchFamily="34" charset="0"/>
                <a:cs typeface="Times New Roman" panose="02020603050405020304" pitchFamily="18" charset="0"/>
              </a:rPr>
              <a:t>: Oh,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saya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mendengarkan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lagi</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omong</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kosong</a:t>
            </a:r>
            <a:r>
              <a:rPr lang="en-ID" sz="1300" dirty="0">
                <a:effectLst/>
                <a:latin typeface="Calibri" panose="020F0502020204030204" pitchFamily="34" charset="0"/>
                <a:ea typeface="Calibri" panose="020F0502020204030204" pitchFamily="34" charset="0"/>
                <a:cs typeface="Times New Roman" panose="02020603050405020304" pitchFamily="18" charset="0"/>
              </a:rPr>
              <a:t> Anda yang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merasa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benar</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sendiri</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Simpan</a:t>
            </a:r>
            <a:r>
              <a:rPr lang="en-ID" sz="1300" dirty="0">
                <a:effectLst/>
                <a:latin typeface="Calibri" panose="020F0502020204030204" pitchFamily="34" charset="0"/>
                <a:ea typeface="Calibri" panose="020F0502020204030204" pitchFamily="34" charset="0"/>
                <a:cs typeface="Times New Roman" panose="02020603050405020304" pitchFamily="18" charset="0"/>
              </a:rPr>
              <a:t> CD-mu. Saya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meminjam</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satu</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300" dirty="0">
                <a:effectLst/>
                <a:latin typeface="Calibri" panose="020F0502020204030204" pitchFamily="34" charset="0"/>
                <a:ea typeface="Calibri" panose="020F0502020204030204" pitchFamily="34" charset="0"/>
                <a:cs typeface="Times New Roman" panose="02020603050405020304" pitchFamily="18" charset="0"/>
              </a:rPr>
              <a:t> orang lain.</a:t>
            </a:r>
          </a:p>
          <a:p>
            <a:pPr marL="0" indent="0">
              <a:buNone/>
            </a:pPr>
            <a:endParaRPr lang="en-ID" sz="1300" dirty="0"/>
          </a:p>
        </p:txBody>
      </p:sp>
    </p:spTree>
    <p:extLst>
      <p:ext uri="{BB962C8B-B14F-4D97-AF65-F5344CB8AC3E}">
        <p14:creationId xmlns:p14="http://schemas.microsoft.com/office/powerpoint/2010/main" val="1361851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459A2-6DE4-49BD-A509-0F969157E13A}"/>
              </a:ext>
            </a:extLst>
          </p:cNvPr>
          <p:cNvSpPr>
            <a:spLocks noGrp="1"/>
          </p:cNvSpPr>
          <p:nvPr>
            <p:ph type="title"/>
          </p:nvPr>
        </p:nvSpPr>
        <p:spPr/>
        <p:txBody>
          <a:bodyPr/>
          <a:lstStyle/>
          <a:p>
            <a:r>
              <a:rPr lang="id-ID" dirty="0"/>
              <a:t>Diagram Alir</a:t>
            </a:r>
            <a:endParaRPr lang="en-ID" dirty="0"/>
          </a:p>
        </p:txBody>
      </p:sp>
      <p:sp>
        <p:nvSpPr>
          <p:cNvPr id="4" name="Content Placeholder 3">
            <a:extLst>
              <a:ext uri="{FF2B5EF4-FFF2-40B4-BE49-F238E27FC236}">
                <a16:creationId xmlns:a16="http://schemas.microsoft.com/office/drawing/2014/main" id="{3E06D7C4-907A-486F-B31F-6A9326A7CA69}"/>
              </a:ext>
            </a:extLst>
          </p:cNvPr>
          <p:cNvSpPr>
            <a:spLocks noGrp="1"/>
          </p:cNvSpPr>
          <p:nvPr>
            <p:ph sz="half" idx="2"/>
          </p:nvPr>
        </p:nvSpPr>
        <p:spPr>
          <a:xfrm>
            <a:off x="5419407" y="2148114"/>
            <a:ext cx="6620193" cy="2496458"/>
          </a:xfrm>
        </p:spPr>
        <p:txBody>
          <a:bodyPr>
            <a:normAutofit lnSpcReduction="10000"/>
          </a:bodyPr>
          <a:lstStyle/>
          <a:p>
            <a:pPr marL="0" indent="0">
              <a:buNone/>
            </a:pPr>
            <a:r>
              <a:rPr lang="id-ID" dirty="0"/>
              <a:t>Pada Diagram Alir di samping ditunjukkan, </a:t>
            </a:r>
          </a:p>
          <a:p>
            <a:r>
              <a:rPr lang="id-ID" dirty="0"/>
              <a:t>Syarat cukup untuk lanjut ke penawaran adalah memiliki nilai ujian lebih dari sama dengan 70 </a:t>
            </a:r>
          </a:p>
          <a:p>
            <a:r>
              <a:rPr lang="id-ID" dirty="0"/>
              <a:t>Syarat perlu untuk lanjut ke penawaran adalah memiliki nilai ujian lebih dari sama dengan 60 dengan tambahan syarat lainnya yaitu berhasil dalam proses interview. Syarat perlu artinya nilai di bawah 60 tidak ada kesempatan untuk lanjut</a:t>
            </a:r>
            <a:endParaRPr lang="en-ID" dirty="0"/>
          </a:p>
        </p:txBody>
      </p:sp>
      <p:sp>
        <p:nvSpPr>
          <p:cNvPr id="5" name="Date Placeholder 4">
            <a:extLst>
              <a:ext uri="{FF2B5EF4-FFF2-40B4-BE49-F238E27FC236}">
                <a16:creationId xmlns:a16="http://schemas.microsoft.com/office/drawing/2014/main" id="{5B06DAC9-2925-4172-A96D-8E0B743E767F}"/>
              </a:ext>
            </a:extLst>
          </p:cNvPr>
          <p:cNvSpPr>
            <a:spLocks noGrp="1"/>
          </p:cNvSpPr>
          <p:nvPr>
            <p:ph type="dt" sz="half" idx="10"/>
          </p:nvPr>
        </p:nvSpPr>
        <p:spPr/>
        <p:txBody>
          <a:bodyPr/>
          <a:lstStyle/>
          <a:p>
            <a:fld id="{34EEB1BE-A00C-B740-A331-A03AA164B786}" type="datetime1">
              <a:rPr lang="id-ID" smtClean="0"/>
              <a:t>10/10/22</a:t>
            </a:fld>
            <a:endParaRPr lang="id-ID"/>
          </a:p>
        </p:txBody>
      </p:sp>
      <p:sp>
        <p:nvSpPr>
          <p:cNvPr id="6" name="Footer Placeholder 5">
            <a:extLst>
              <a:ext uri="{FF2B5EF4-FFF2-40B4-BE49-F238E27FC236}">
                <a16:creationId xmlns:a16="http://schemas.microsoft.com/office/drawing/2014/main" id="{3A80669B-7325-42F9-A376-A3F5C249E6BC}"/>
              </a:ext>
            </a:extLst>
          </p:cNvPr>
          <p:cNvSpPr>
            <a:spLocks noGrp="1"/>
          </p:cNvSpPr>
          <p:nvPr>
            <p:ph type="ftr" sz="quarter" idx="11"/>
          </p:nvPr>
        </p:nvSpPr>
        <p:spPr/>
        <p:txBody>
          <a:bodyPr/>
          <a:lstStyle/>
          <a:p>
            <a:r>
              <a:rPr lang="id-ID"/>
              <a:t>Jurusan Teknologi Informasi - Politeknik Negeri Malang</a:t>
            </a:r>
          </a:p>
        </p:txBody>
      </p:sp>
      <p:sp>
        <p:nvSpPr>
          <p:cNvPr id="7" name="Slide Number Placeholder 6">
            <a:extLst>
              <a:ext uri="{FF2B5EF4-FFF2-40B4-BE49-F238E27FC236}">
                <a16:creationId xmlns:a16="http://schemas.microsoft.com/office/drawing/2014/main" id="{3E268A1D-EACD-4E6F-BC60-F0D33604DD5C}"/>
              </a:ext>
            </a:extLst>
          </p:cNvPr>
          <p:cNvSpPr>
            <a:spLocks noGrp="1"/>
          </p:cNvSpPr>
          <p:nvPr>
            <p:ph type="sldNum" sz="quarter" idx="12"/>
          </p:nvPr>
        </p:nvSpPr>
        <p:spPr/>
        <p:txBody>
          <a:bodyPr/>
          <a:lstStyle/>
          <a:p>
            <a:fld id="{D18FBB9A-4F67-A542-B221-CA9FFA5A8790}" type="slidenum">
              <a:rPr lang="id-ID" smtClean="0"/>
              <a:t>4</a:t>
            </a:fld>
            <a:endParaRPr lang="id-ID"/>
          </a:p>
        </p:txBody>
      </p:sp>
      <p:pic>
        <p:nvPicPr>
          <p:cNvPr id="8" name="Picture 7">
            <a:extLst>
              <a:ext uri="{FF2B5EF4-FFF2-40B4-BE49-F238E27FC236}">
                <a16:creationId xmlns:a16="http://schemas.microsoft.com/office/drawing/2014/main" id="{D3932633-DE5A-4656-ABBA-A515B57FFB78}"/>
              </a:ext>
            </a:extLst>
          </p:cNvPr>
          <p:cNvPicPr>
            <a:picLocks noChangeAspect="1"/>
          </p:cNvPicPr>
          <p:nvPr/>
        </p:nvPicPr>
        <p:blipFill rotWithShape="1">
          <a:blip r:embed="rId2"/>
          <a:srcRect l="5235" r="3412"/>
          <a:stretch/>
        </p:blipFill>
        <p:spPr>
          <a:xfrm>
            <a:off x="296341" y="1503527"/>
            <a:ext cx="4812686" cy="3850945"/>
          </a:xfrm>
          <a:prstGeom prst="rect">
            <a:avLst/>
          </a:prstGeom>
          <a:ln>
            <a:solidFill>
              <a:schemeClr val="accent1"/>
            </a:solidFill>
          </a:ln>
        </p:spPr>
      </p:pic>
    </p:spTree>
    <p:extLst>
      <p:ext uri="{BB962C8B-B14F-4D97-AF65-F5344CB8AC3E}">
        <p14:creationId xmlns:p14="http://schemas.microsoft.com/office/powerpoint/2010/main" val="28413623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A31C8-26D0-45C6-AA22-86633AFB90A6}"/>
              </a:ext>
            </a:extLst>
          </p:cNvPr>
          <p:cNvSpPr>
            <a:spLocks noGrp="1"/>
          </p:cNvSpPr>
          <p:nvPr>
            <p:ph type="title"/>
          </p:nvPr>
        </p:nvSpPr>
        <p:spPr/>
        <p:txBody>
          <a:bodyPr/>
          <a:lstStyle/>
          <a:p>
            <a:r>
              <a:rPr lang="en-US" dirty="0" err="1"/>
              <a:t>Pembahasan</a:t>
            </a:r>
            <a:endParaRPr lang="en-ID" dirty="0"/>
          </a:p>
        </p:txBody>
      </p:sp>
      <p:sp>
        <p:nvSpPr>
          <p:cNvPr id="3" name="Content Placeholder 2">
            <a:extLst>
              <a:ext uri="{FF2B5EF4-FFF2-40B4-BE49-F238E27FC236}">
                <a16:creationId xmlns:a16="http://schemas.microsoft.com/office/drawing/2014/main" id="{8438A6DF-AEC2-48B4-9CBD-9C3B6A450433}"/>
              </a:ext>
            </a:extLst>
          </p:cNvPr>
          <p:cNvSpPr>
            <a:spLocks noGrp="1"/>
          </p:cNvSpPr>
          <p:nvPr>
            <p:ph idx="1"/>
          </p:nvPr>
        </p:nvSpPr>
        <p:spPr/>
        <p:txBody>
          <a:bodyPr/>
          <a:lstStyle/>
          <a:p>
            <a:pPr>
              <a:lnSpc>
                <a:spcPct val="107000"/>
              </a:lnSpc>
              <a:spcBef>
                <a:spcPts val="0"/>
              </a:spcBef>
              <a:spcAft>
                <a:spcPts val="800"/>
              </a:spcAft>
            </a:pP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Dieter</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mengklaim</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pembajakan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CD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curang</a:t>
            </a:r>
            <a:r>
              <a:rPr lang="en-ID" sz="18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sama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saja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pencurian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lainnya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ada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bedanya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berapa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jumlahnya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Mencuri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mencuri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apakah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mengambil</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sepersekian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keuntungan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perusahaan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besar</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mengambil</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barang</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800" dirty="0">
                <a:effectLst/>
                <a:latin typeface="Calibri" panose="020F0502020204030204" pitchFamily="34" charset="0"/>
                <a:ea typeface="Calibri" panose="020F0502020204030204" pitchFamily="34" charset="0"/>
                <a:cs typeface="Times New Roman" panose="02020603050405020304" pitchFamily="18" charset="0"/>
              </a:rPr>
              <a:t> toko,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mencuri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ponsel</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seseorang</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ketika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melihat</a:t>
            </a:r>
            <a:r>
              <a:rPr lang="en-ID"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Bef>
                <a:spcPts val="0"/>
              </a:spcBef>
              <a:spcAft>
                <a:spcPts val="800"/>
              </a:spcAft>
            </a:pPr>
            <a:r>
              <a:rPr lang="en-ID" sz="1800" dirty="0" err="1">
                <a:effectLst/>
                <a:latin typeface="Calibri" panose="020F0502020204030204" pitchFamily="34" charset="0"/>
                <a:ea typeface="Calibri" panose="020F0502020204030204" pitchFamily="34" charset="0"/>
                <a:cs typeface="Times New Roman" panose="02020603050405020304" pitchFamily="18" charset="0"/>
              </a:rPr>
              <a:t>Argumen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Carla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menggunakan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prinsip</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seperti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Dia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jelas</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percaya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ada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perbedaan</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signifikan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antara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menyalin</a:t>
            </a:r>
            <a:r>
              <a:rPr lang="en-ID" sz="1800" dirty="0">
                <a:effectLst/>
                <a:latin typeface="Calibri" panose="020F0502020204030204" pitchFamily="34" charset="0"/>
                <a:ea typeface="Calibri" panose="020F0502020204030204" pitchFamily="34" charset="0"/>
                <a:cs typeface="Times New Roman" panose="02020603050405020304" pitchFamily="18" charset="0"/>
              </a:rPr>
              <a:t> CD dan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melakukan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pencurian</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serius</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Dia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bahkan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menyiratkan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karena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kerugian</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sangat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kecil</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terlibat</a:t>
            </a:r>
            <a:r>
              <a:rPr lang="en-ID" sz="18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pendapatan</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sangat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besar</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mengalami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kerugian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ada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beberapa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keadilan</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dilayani</a:t>
            </a:r>
            <a:r>
              <a:rPr lang="en-ID" sz="1800" dirty="0">
                <a:effectLst/>
                <a:latin typeface="Calibri" panose="020F0502020204030204" pitchFamily="34" charset="0"/>
                <a:ea typeface="Calibri" panose="020F0502020204030204" pitchFamily="34" charset="0"/>
                <a:cs typeface="Times New Roman" panose="02020603050405020304" pitchFamily="18" charset="0"/>
              </a:rPr>
              <a:t> oleh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pembajakan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CD.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Bukannya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dia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berpikir</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mencuri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baik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dia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pikir</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menyalin</a:t>
            </a:r>
            <a:r>
              <a:rPr lang="en-ID" sz="1800" dirty="0">
                <a:effectLst/>
                <a:latin typeface="Calibri" panose="020F0502020204030204" pitchFamily="34" charset="0"/>
                <a:ea typeface="Calibri" panose="020F0502020204030204" pitchFamily="34" charset="0"/>
                <a:cs typeface="Times New Roman" panose="02020603050405020304" pitchFamily="18" charset="0"/>
              </a:rPr>
              <a:t> CD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sama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mencuri</a:t>
            </a:r>
            <a:r>
              <a:rPr lang="en-ID" sz="1800" dirty="0">
                <a:effectLst/>
                <a:latin typeface="Calibri" panose="020F0502020204030204" pitchFamily="34" charset="0"/>
                <a:ea typeface="Calibri" panose="020F0502020204030204" pitchFamily="34" charset="0"/>
                <a:cs typeface="Times New Roman" panose="02020603050405020304" pitchFamily="18" charset="0"/>
              </a:rPr>
              <a:t>.</a:t>
            </a:r>
          </a:p>
          <a:p>
            <a:r>
              <a:rPr lang="en-ID" sz="1800" dirty="0" err="1">
                <a:effectLst/>
                <a:latin typeface="Calibri" panose="020F0502020204030204" pitchFamily="34" charset="0"/>
                <a:ea typeface="Calibri" panose="020F0502020204030204" pitchFamily="34" charset="0"/>
                <a:cs typeface="Times New Roman" panose="02020603050405020304" pitchFamily="18" charset="0"/>
              </a:rPr>
              <a:t>Siapa</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terpilih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sebagai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pemenang</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tergantung</a:t>
            </a:r>
            <a:r>
              <a:rPr lang="en-ID" sz="1800" dirty="0">
                <a:effectLst/>
                <a:latin typeface="Calibri" panose="020F0502020204030204" pitchFamily="34" charset="0"/>
                <a:ea typeface="Calibri" panose="020F0502020204030204" pitchFamily="34" charset="0"/>
                <a:cs typeface="Times New Roman" panose="02020603050405020304" pitchFamily="18" charset="0"/>
              </a:rPr>
              <a:t> pada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apakah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kita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setuju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800" dirty="0">
                <a:effectLst/>
                <a:latin typeface="Calibri" panose="020F0502020204030204" pitchFamily="34" charset="0"/>
                <a:ea typeface="Calibri" panose="020F0502020204030204" pitchFamily="34" charset="0"/>
                <a:cs typeface="Times New Roman" panose="02020603050405020304" pitchFamily="18" charset="0"/>
              </a:rPr>
              <a:t> Dieter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masalah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sepenuhnya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merupakan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masalah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prinsip</a:t>
            </a:r>
            <a:r>
              <a:rPr lang="en-ID" sz="1800" dirty="0">
                <a:effectLst/>
                <a:latin typeface="Calibri" panose="020F0502020204030204" pitchFamily="34" charset="0"/>
                <a:ea typeface="Calibri" panose="020F0502020204030204" pitchFamily="34" charset="0"/>
                <a:cs typeface="Times New Roman" panose="02020603050405020304" pitchFamily="18" charset="0"/>
              </a:rPr>
              <a:t>. Jika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ya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maka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argumen</a:t>
            </a:r>
            <a:r>
              <a:rPr lang="en-ID" sz="1800" dirty="0">
                <a:effectLst/>
                <a:latin typeface="Calibri" panose="020F0502020204030204" pitchFamily="34" charset="0"/>
                <a:ea typeface="Calibri" panose="020F0502020204030204" pitchFamily="34" charset="0"/>
                <a:cs typeface="Times New Roman" panose="02020603050405020304" pitchFamily="18" charset="0"/>
              </a:rPr>
              <a:t> Carla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bertahan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jelas</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pembajakan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CD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bentuk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pencurian</a:t>
            </a:r>
            <a:r>
              <a:rPr lang="en-ID" sz="1800" dirty="0">
                <a:effectLst/>
                <a:latin typeface="Calibri" panose="020F0502020204030204" pitchFamily="34" charset="0"/>
                <a:ea typeface="Calibri" panose="020F0502020204030204" pitchFamily="34" charset="0"/>
                <a:cs typeface="Times New Roman" panose="02020603050405020304" pitchFamily="18" charset="0"/>
              </a:rPr>
              <a:t>, dan Carla salah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melakukannya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betapapun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kecilnya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jumlahnya</a:t>
            </a:r>
            <a:r>
              <a:rPr lang="en-ID" sz="1800" dirty="0">
                <a:effectLst/>
                <a:latin typeface="Calibri" panose="020F0502020204030204" pitchFamily="34" charset="0"/>
                <a:ea typeface="Calibri" panose="020F0502020204030204" pitchFamily="34" charset="0"/>
                <a:cs typeface="Times New Roman" panose="02020603050405020304" pitchFamily="18" charset="0"/>
              </a:rPr>
              <a:t>. Jadi,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jika</a:t>
            </a:r>
            <a:r>
              <a:rPr lang="en-ID" sz="1800" dirty="0">
                <a:effectLst/>
                <a:latin typeface="Calibri" panose="020F0502020204030204" pitchFamily="34" charset="0"/>
                <a:ea typeface="Calibri" panose="020F0502020204030204" pitchFamily="34" charset="0"/>
                <a:cs typeface="Times New Roman" panose="02020603050405020304" pitchFamily="18" charset="0"/>
              </a:rPr>
              <a:t> Anda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setuju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800" dirty="0">
                <a:effectLst/>
                <a:latin typeface="Calibri" panose="020F0502020204030204" pitchFamily="34" charset="0"/>
                <a:ea typeface="Calibri" panose="020F0502020204030204" pitchFamily="34" charset="0"/>
                <a:cs typeface="Times New Roman" panose="02020603050405020304" pitchFamily="18" charset="0"/>
              </a:rPr>
              <a:t> Dieter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masalah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prinsip</a:t>
            </a:r>
            <a:r>
              <a:rPr lang="en-ID" sz="1800" dirty="0">
                <a:effectLst/>
                <a:latin typeface="Calibri" panose="020F0502020204030204" pitchFamily="34" charset="0"/>
                <a:ea typeface="Calibri" panose="020F0502020204030204" pitchFamily="34" charset="0"/>
                <a:cs typeface="Times New Roman" panose="02020603050405020304" pitchFamily="18" charset="0"/>
              </a:rPr>
              <a:t>, Anda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harus</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benar-benar</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mengatakan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dia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memenangkan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argumen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ID" sz="1800" dirty="0" err="1">
                <a:effectLst/>
                <a:latin typeface="Calibri" panose="020F0502020204030204" pitchFamily="34" charset="0"/>
                <a:ea typeface="Calibri" panose="020F0502020204030204" pitchFamily="34" charset="0"/>
                <a:cs typeface="Times New Roman" panose="02020603050405020304" pitchFamily="18" charset="0"/>
              </a:rPr>
              <a:t>Namun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jika</a:t>
            </a:r>
            <a:r>
              <a:rPr lang="en-ID" sz="1800" dirty="0">
                <a:effectLst/>
                <a:latin typeface="Calibri" panose="020F0502020204030204" pitchFamily="34" charset="0"/>
                <a:ea typeface="Calibri" panose="020F0502020204030204" pitchFamily="34" charset="0"/>
                <a:cs typeface="Times New Roman" panose="02020603050405020304" pitchFamily="18" charset="0"/>
              </a:rPr>
              <a:t> Anda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berpikir</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prinsipnya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mencakup</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tindakan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berbahaya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seperti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menyalin</a:t>
            </a:r>
            <a:r>
              <a:rPr lang="en-ID" sz="1800" dirty="0">
                <a:effectLst/>
                <a:latin typeface="Calibri" panose="020F0502020204030204" pitchFamily="34" charset="0"/>
                <a:ea typeface="Calibri" panose="020F0502020204030204" pitchFamily="34" charset="0"/>
                <a:cs typeface="Times New Roman" panose="02020603050405020304" pitchFamily="18" charset="0"/>
              </a:rPr>
              <a:t> CD,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maka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mungkin</a:t>
            </a:r>
            <a:r>
              <a:rPr lang="en-ID" sz="1800" dirty="0">
                <a:effectLst/>
                <a:latin typeface="Calibri" panose="020F0502020204030204" pitchFamily="34" charset="0"/>
                <a:ea typeface="Calibri" panose="020F0502020204030204" pitchFamily="34" charset="0"/>
                <a:cs typeface="Times New Roman" panose="02020603050405020304" pitchFamily="18" charset="0"/>
              </a:rPr>
              <a:t> Anda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mengatakan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argumen</a:t>
            </a:r>
            <a:r>
              <a:rPr lang="en-ID" sz="1800" dirty="0">
                <a:effectLst/>
                <a:latin typeface="Calibri" panose="020F0502020204030204" pitchFamily="34" charset="0"/>
                <a:ea typeface="Calibri" panose="020F0502020204030204" pitchFamily="34" charset="0"/>
                <a:cs typeface="Times New Roman" panose="02020603050405020304" pitchFamily="18" charset="0"/>
              </a:rPr>
              <a:t> Carla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lebih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menunjukkan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rasa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proporsional</a:t>
            </a:r>
            <a:r>
              <a:rPr lang="en-ID" sz="18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800" dirty="0">
                <a:effectLst/>
                <a:latin typeface="Calibri" panose="020F0502020204030204" pitchFamily="34" charset="0"/>
                <a:ea typeface="Calibri" panose="020F0502020204030204" pitchFamily="34" charset="0"/>
                <a:cs typeface="Times New Roman" panose="02020603050405020304" pitchFamily="18" charset="0"/>
              </a:rPr>
              <a:t> Dieter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terlalu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ekstrem</a:t>
            </a:r>
            <a:r>
              <a:rPr lang="en-ID" sz="18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fleksibel</a:t>
            </a:r>
            <a:r>
              <a:rPr lang="en-ID" sz="1800" dirty="0">
                <a:effectLst/>
                <a:latin typeface="Calibri" panose="020F0502020204030204" pitchFamily="34" charset="0"/>
                <a:ea typeface="Calibri" panose="020F0502020204030204" pitchFamily="34" charset="0"/>
                <a:cs typeface="Times New Roman" panose="02020603050405020304" pitchFamily="18" charset="0"/>
              </a:rPr>
              <a:t>.</a:t>
            </a:r>
            <a:endParaRPr lang="en-ID" dirty="0"/>
          </a:p>
        </p:txBody>
      </p:sp>
      <p:sp>
        <p:nvSpPr>
          <p:cNvPr id="4" name="Date Placeholder 3">
            <a:extLst>
              <a:ext uri="{FF2B5EF4-FFF2-40B4-BE49-F238E27FC236}">
                <a16:creationId xmlns:a16="http://schemas.microsoft.com/office/drawing/2014/main" id="{FA9D81B0-4722-4D7A-8924-3EF9424808A7}"/>
              </a:ext>
            </a:extLst>
          </p:cNvPr>
          <p:cNvSpPr>
            <a:spLocks noGrp="1"/>
          </p:cNvSpPr>
          <p:nvPr>
            <p:ph type="dt" sz="half" idx="10"/>
          </p:nvPr>
        </p:nvSpPr>
        <p:spPr/>
        <p:txBody>
          <a:bodyPr/>
          <a:lstStyle/>
          <a:p>
            <a:fld id="{C7A7F508-5C32-E740-8A39-3308AB007706}" type="datetime1">
              <a:rPr lang="id-ID" smtClean="0"/>
              <a:t>10/10/22</a:t>
            </a:fld>
            <a:endParaRPr lang="id-ID"/>
          </a:p>
        </p:txBody>
      </p:sp>
      <p:sp>
        <p:nvSpPr>
          <p:cNvPr id="5" name="Footer Placeholder 4">
            <a:extLst>
              <a:ext uri="{FF2B5EF4-FFF2-40B4-BE49-F238E27FC236}">
                <a16:creationId xmlns:a16="http://schemas.microsoft.com/office/drawing/2014/main" id="{DBB806CF-F75C-45FB-8FEC-1B0C2AFDE3BD}"/>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F87DA3A1-B7EC-405A-A142-1BCFD5729F11}"/>
              </a:ext>
            </a:extLst>
          </p:cNvPr>
          <p:cNvSpPr>
            <a:spLocks noGrp="1"/>
          </p:cNvSpPr>
          <p:nvPr>
            <p:ph type="sldNum" sz="quarter" idx="12"/>
          </p:nvPr>
        </p:nvSpPr>
        <p:spPr/>
        <p:txBody>
          <a:bodyPr/>
          <a:lstStyle/>
          <a:p>
            <a:fld id="{D18FBB9A-4F67-A542-B221-CA9FFA5A8790}" type="slidenum">
              <a:rPr lang="id-ID" smtClean="0"/>
              <a:t>40</a:t>
            </a:fld>
            <a:endParaRPr lang="id-ID"/>
          </a:p>
        </p:txBody>
      </p:sp>
    </p:spTree>
    <p:extLst>
      <p:ext uri="{BB962C8B-B14F-4D97-AF65-F5344CB8AC3E}">
        <p14:creationId xmlns:p14="http://schemas.microsoft.com/office/powerpoint/2010/main" val="20302777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F244E-0716-4E18-A7EC-A297E7D24EF1}"/>
              </a:ext>
            </a:extLst>
          </p:cNvPr>
          <p:cNvSpPr>
            <a:spLocks noGrp="1"/>
          </p:cNvSpPr>
          <p:nvPr>
            <p:ph type="title"/>
          </p:nvPr>
        </p:nvSpPr>
        <p:spPr/>
        <p:txBody>
          <a:bodyPr>
            <a:normAutofit/>
          </a:bodyPr>
          <a:lstStyle/>
          <a:p>
            <a:r>
              <a:rPr lang="en-US" sz="4000" b="1" dirty="0" err="1">
                <a:solidFill>
                  <a:srgbClr val="002060"/>
                </a:solidFill>
              </a:rPr>
              <a:t>Prinsip</a:t>
            </a:r>
            <a:r>
              <a:rPr lang="en-US" sz="4000" b="1" dirty="0">
                <a:solidFill>
                  <a:srgbClr val="002060"/>
                </a:solidFill>
              </a:rPr>
              <a:t> Vs </a:t>
            </a:r>
            <a:r>
              <a:rPr lang="en-US" sz="4000" b="1" dirty="0" err="1">
                <a:solidFill>
                  <a:srgbClr val="002060"/>
                </a:solidFill>
              </a:rPr>
              <a:t>Pragmatis</a:t>
            </a:r>
            <a:endParaRPr lang="en-ID" sz="4000" b="1" dirty="0">
              <a:solidFill>
                <a:srgbClr val="002060"/>
              </a:solidFill>
            </a:endParaRPr>
          </a:p>
        </p:txBody>
      </p:sp>
      <p:sp>
        <p:nvSpPr>
          <p:cNvPr id="3" name="Content Placeholder 2">
            <a:extLst>
              <a:ext uri="{FF2B5EF4-FFF2-40B4-BE49-F238E27FC236}">
                <a16:creationId xmlns:a16="http://schemas.microsoft.com/office/drawing/2014/main" id="{DDEC1262-24D8-4640-983D-BBABF83EBAA1}"/>
              </a:ext>
            </a:extLst>
          </p:cNvPr>
          <p:cNvSpPr>
            <a:spLocks noGrp="1"/>
          </p:cNvSpPr>
          <p:nvPr>
            <p:ph idx="1"/>
          </p:nvPr>
        </p:nvSpPr>
        <p:spPr>
          <a:xfrm>
            <a:off x="650716" y="1309508"/>
            <a:ext cx="10764536" cy="5179782"/>
          </a:xfrm>
        </p:spPr>
        <p:txBody>
          <a:bodyPr>
            <a:noAutofit/>
          </a:bodyPr>
          <a:lstStyle/>
          <a:p>
            <a:r>
              <a:rPr lang="en-ID" sz="2400" b="1" dirty="0" err="1"/>
              <a:t>Pragmatis</a:t>
            </a:r>
            <a:r>
              <a:rPr lang="en-ID" sz="2400" dirty="0"/>
              <a:t> </a:t>
            </a:r>
            <a:r>
              <a:rPr lang="en-ID" sz="2400" dirty="0" err="1"/>
              <a:t>lebih</a:t>
            </a:r>
            <a:r>
              <a:rPr lang="en-ID" sz="2400" dirty="0"/>
              <a:t> </a:t>
            </a:r>
            <a:r>
              <a:rPr lang="en-ID" sz="2400" dirty="0" err="1"/>
              <a:t>luwes</a:t>
            </a:r>
            <a:r>
              <a:rPr lang="en-ID" sz="2400" dirty="0"/>
              <a:t> </a:t>
            </a:r>
            <a:r>
              <a:rPr lang="en-ID" sz="2400" dirty="0" err="1"/>
              <a:t>dibandingkan</a:t>
            </a:r>
            <a:r>
              <a:rPr lang="en-ID" sz="2400" dirty="0"/>
              <a:t> </a:t>
            </a:r>
            <a:r>
              <a:rPr lang="en-ID" sz="2400" dirty="0" err="1"/>
              <a:t>prinsip</a:t>
            </a:r>
            <a:r>
              <a:rPr lang="en-ID" sz="2400" dirty="0"/>
              <a:t>, </a:t>
            </a:r>
            <a:r>
              <a:rPr lang="en-ID" sz="2400" dirty="0" err="1"/>
              <a:t>tidak</a:t>
            </a:r>
            <a:r>
              <a:rPr lang="en-ID" sz="2400" dirty="0"/>
              <a:t> </a:t>
            </a:r>
            <a:r>
              <a:rPr lang="en-ID" sz="2400" dirty="0" err="1"/>
              <a:t>memaksakan</a:t>
            </a:r>
            <a:r>
              <a:rPr lang="en-ID" sz="2400" dirty="0"/>
              <a:t> </a:t>
            </a:r>
            <a:r>
              <a:rPr lang="en-ID" sz="2400" dirty="0">
                <a:sym typeface="Wingdings" panose="05000000000000000000" pitchFamily="2" charset="2"/>
              </a:rPr>
              <a:t> </a:t>
            </a:r>
            <a:r>
              <a:rPr lang="en-ID" sz="2400" dirty="0" err="1">
                <a:sym typeface="Wingdings" panose="05000000000000000000" pitchFamily="2" charset="2"/>
              </a:rPr>
              <a:t>alasan</a:t>
            </a:r>
            <a:r>
              <a:rPr lang="en-ID" sz="2400" dirty="0">
                <a:sym typeface="Wingdings" panose="05000000000000000000" pitchFamily="2" charset="2"/>
              </a:rPr>
              <a:t> </a:t>
            </a:r>
            <a:r>
              <a:rPr lang="en-ID" sz="2400" dirty="0" err="1"/>
              <a:t>praktis</a:t>
            </a:r>
            <a:r>
              <a:rPr lang="en-ID" sz="2400" dirty="0"/>
              <a:t> </a:t>
            </a:r>
            <a:r>
              <a:rPr lang="en-ID" sz="2400" dirty="0" err="1"/>
              <a:t>atau</a:t>
            </a:r>
            <a:r>
              <a:rPr lang="en-ID" sz="2400" dirty="0"/>
              <a:t> </a:t>
            </a:r>
            <a:r>
              <a:rPr lang="en-ID" sz="2400" dirty="0" err="1"/>
              <a:t>masuk</a:t>
            </a:r>
            <a:r>
              <a:rPr lang="en-ID" sz="2400" dirty="0"/>
              <a:t> </a:t>
            </a:r>
            <a:r>
              <a:rPr lang="en-ID" sz="2400" dirty="0" err="1"/>
              <a:t>akal</a:t>
            </a:r>
            <a:r>
              <a:rPr lang="en-ID" sz="2400" dirty="0"/>
              <a:t>, </a:t>
            </a:r>
            <a:r>
              <a:rPr lang="en-ID" sz="2400" dirty="0" err="1"/>
              <a:t>atau</a:t>
            </a:r>
            <a:r>
              <a:rPr lang="en-ID" sz="2400" dirty="0"/>
              <a:t> </a:t>
            </a:r>
            <a:r>
              <a:rPr lang="en-ID" sz="2400" dirty="0" err="1"/>
              <a:t>mengarah</a:t>
            </a:r>
            <a:r>
              <a:rPr lang="en-ID" sz="2400" dirty="0"/>
              <a:t> pada </a:t>
            </a:r>
            <a:r>
              <a:rPr lang="en-ID" sz="2400" dirty="0" err="1"/>
              <a:t>hasil</a:t>
            </a:r>
            <a:r>
              <a:rPr lang="en-ID" sz="2400" dirty="0"/>
              <a:t> yang </a:t>
            </a:r>
            <a:r>
              <a:rPr lang="en-ID" sz="2400" dirty="0" err="1"/>
              <a:t>diinginkan</a:t>
            </a:r>
            <a:endParaRPr lang="en-ID" sz="2400" dirty="0"/>
          </a:p>
          <a:p>
            <a:r>
              <a:rPr lang="en-ID" sz="2400" dirty="0" err="1"/>
              <a:t>Contohnya</a:t>
            </a:r>
            <a:r>
              <a:rPr lang="en-ID" sz="2400" dirty="0"/>
              <a:t> </a:t>
            </a:r>
            <a:r>
              <a:rPr lang="en-ID" sz="2400" dirty="0" err="1"/>
              <a:t>untuk</a:t>
            </a:r>
            <a:r>
              <a:rPr lang="en-ID" sz="2400" dirty="0"/>
              <a:t> argument Dieter </a:t>
            </a:r>
            <a:r>
              <a:rPr lang="en-ID" sz="2400" dirty="0" err="1"/>
              <a:t>dapat</a:t>
            </a:r>
            <a:r>
              <a:rPr lang="en-ID" sz="2400" dirty="0"/>
              <a:t> </a:t>
            </a:r>
            <a:r>
              <a:rPr lang="en-ID" sz="2400" dirty="0" err="1"/>
              <a:t>menggunakan</a:t>
            </a:r>
            <a:r>
              <a:rPr lang="en-ID" sz="2400" dirty="0"/>
              <a:t> :</a:t>
            </a:r>
          </a:p>
          <a:p>
            <a:pPr marL="738188" indent="0">
              <a:buNone/>
            </a:pPr>
            <a:r>
              <a:rPr lang="en-ID" sz="1800" dirty="0" err="1"/>
              <a:t>Pelanggaran</a:t>
            </a:r>
            <a:r>
              <a:rPr lang="en-ID" sz="1800" dirty="0"/>
              <a:t> </a:t>
            </a:r>
            <a:r>
              <a:rPr lang="en-ID" sz="1800" dirty="0" err="1"/>
              <a:t>hak</a:t>
            </a:r>
            <a:r>
              <a:rPr lang="en-ID" sz="1800" dirty="0"/>
              <a:t> </a:t>
            </a:r>
            <a:r>
              <a:rPr lang="en-ID" sz="1800" dirty="0" err="1"/>
              <a:t>cipta</a:t>
            </a:r>
            <a:r>
              <a:rPr lang="en-ID" sz="1800" dirty="0"/>
              <a:t> </a:t>
            </a:r>
            <a:r>
              <a:rPr lang="en-ID" sz="1800" dirty="0" err="1"/>
              <a:t>adalah</a:t>
            </a:r>
            <a:r>
              <a:rPr lang="en-ID" sz="1800" dirty="0"/>
              <a:t> </a:t>
            </a:r>
            <a:r>
              <a:rPr lang="en-ID" sz="1800" dirty="0" err="1"/>
              <a:t>melawan</a:t>
            </a:r>
            <a:r>
              <a:rPr lang="en-ID" sz="1800" dirty="0"/>
              <a:t> </a:t>
            </a:r>
            <a:r>
              <a:rPr lang="en-ID" sz="1800" dirty="0" err="1"/>
              <a:t>hukum</a:t>
            </a:r>
            <a:r>
              <a:rPr lang="en-ID" sz="1800" dirty="0"/>
              <a:t> </a:t>
            </a:r>
            <a:r>
              <a:rPr lang="en-ID" sz="1800" dirty="0" err="1"/>
              <a:t>untuk</a:t>
            </a:r>
            <a:r>
              <a:rPr lang="en-ID" sz="1800" dirty="0"/>
              <a:t> </a:t>
            </a:r>
            <a:r>
              <a:rPr lang="en-ID" sz="1800" dirty="0" err="1"/>
              <a:t>alasan</a:t>
            </a:r>
            <a:r>
              <a:rPr lang="en-ID" sz="1800" dirty="0"/>
              <a:t> yang </a:t>
            </a:r>
            <a:r>
              <a:rPr lang="en-ID" sz="1800" dirty="0" err="1"/>
              <a:t>baik</a:t>
            </a:r>
            <a:r>
              <a:rPr lang="en-ID" sz="1800" dirty="0"/>
              <a:t>, </a:t>
            </a:r>
            <a:r>
              <a:rPr lang="en-ID" sz="1800" dirty="0" err="1"/>
              <a:t>meskipun</a:t>
            </a:r>
            <a:r>
              <a:rPr lang="en-ID" sz="1800" dirty="0"/>
              <a:t> </a:t>
            </a:r>
            <a:r>
              <a:rPr lang="en-ID" sz="1800" dirty="0" err="1"/>
              <a:t>tidak</a:t>
            </a:r>
            <a:r>
              <a:rPr lang="en-ID" sz="1800" dirty="0"/>
              <a:t> </a:t>
            </a:r>
            <a:r>
              <a:rPr lang="en-ID" sz="1800" dirty="0" err="1"/>
              <a:t>dianggap</a:t>
            </a:r>
            <a:r>
              <a:rPr lang="en-ID" sz="1800" dirty="0"/>
              <a:t> </a:t>
            </a:r>
            <a:r>
              <a:rPr lang="en-ID" sz="1800" dirty="0" err="1"/>
              <a:t>serius</a:t>
            </a:r>
            <a:r>
              <a:rPr lang="en-ID" sz="1800" dirty="0"/>
              <a:t> oleh </a:t>
            </a:r>
            <a:r>
              <a:rPr lang="en-ID" sz="1800" dirty="0" err="1"/>
              <a:t>kebanyakan</a:t>
            </a:r>
            <a:r>
              <a:rPr lang="en-ID" sz="1800" dirty="0"/>
              <a:t> orang, </a:t>
            </a:r>
            <a:r>
              <a:rPr lang="en-ID" sz="1800" dirty="0" err="1"/>
              <a:t>seperti</a:t>
            </a:r>
            <a:r>
              <a:rPr lang="en-ID" sz="1800" dirty="0"/>
              <a:t> </a:t>
            </a:r>
            <a:r>
              <a:rPr lang="en-ID" sz="1800" dirty="0" err="1"/>
              <a:t>mencuri</a:t>
            </a:r>
            <a:r>
              <a:rPr lang="en-ID" sz="1800" dirty="0"/>
              <a:t> </a:t>
            </a:r>
            <a:r>
              <a:rPr lang="en-ID" sz="1800" dirty="0" err="1"/>
              <a:t>barang</a:t>
            </a:r>
            <a:r>
              <a:rPr lang="en-ID" sz="1800" dirty="0"/>
              <a:t> </a:t>
            </a:r>
            <a:r>
              <a:rPr lang="en-ID" sz="1800" dirty="0" err="1"/>
              <a:t>secara</a:t>
            </a:r>
            <a:r>
              <a:rPr lang="en-ID" sz="1800" dirty="0"/>
              <a:t> </a:t>
            </a:r>
            <a:r>
              <a:rPr lang="en-ID" sz="1800" dirty="0" err="1"/>
              <a:t>langsung</a:t>
            </a:r>
            <a:r>
              <a:rPr lang="en-ID" sz="1800" dirty="0"/>
              <a:t>. Jika </a:t>
            </a:r>
            <a:r>
              <a:rPr lang="en-ID" sz="1800" dirty="0" err="1"/>
              <a:t>hak</a:t>
            </a:r>
            <a:r>
              <a:rPr lang="en-ID" sz="1800" dirty="0"/>
              <a:t> </a:t>
            </a:r>
            <a:r>
              <a:rPr lang="en-ID" sz="1800" dirty="0" err="1"/>
              <a:t>cipta</a:t>
            </a:r>
            <a:r>
              <a:rPr lang="en-ID" sz="1800" dirty="0"/>
              <a:t> </a:t>
            </a:r>
            <a:r>
              <a:rPr lang="en-ID" sz="1800" dirty="0" err="1"/>
              <a:t>tidak</a:t>
            </a:r>
            <a:r>
              <a:rPr lang="en-ID" sz="1800" dirty="0"/>
              <a:t> </a:t>
            </a:r>
            <a:r>
              <a:rPr lang="en-ID" sz="1800" dirty="0" err="1"/>
              <a:t>dihormati</a:t>
            </a:r>
            <a:r>
              <a:rPr lang="en-ID" sz="1800" dirty="0"/>
              <a:t>, </a:t>
            </a:r>
            <a:r>
              <a:rPr lang="en-ID" sz="1800" dirty="0" err="1"/>
              <a:t>penyanyi</a:t>
            </a:r>
            <a:r>
              <a:rPr lang="en-ID" sz="1800" dirty="0"/>
              <a:t> dan </a:t>
            </a:r>
            <a:r>
              <a:rPr lang="en-ID" sz="1800" dirty="0" err="1"/>
              <a:t>penulis</a:t>
            </a:r>
            <a:r>
              <a:rPr lang="en-ID" sz="1800" dirty="0"/>
              <a:t> </a:t>
            </a:r>
            <a:r>
              <a:rPr lang="en-ID" sz="1800" dirty="0" err="1"/>
              <a:t>lagu</a:t>
            </a:r>
            <a:r>
              <a:rPr lang="en-ID" sz="1800" dirty="0"/>
              <a:t> </a:t>
            </a:r>
            <a:r>
              <a:rPr lang="en-ID" sz="1800" dirty="0" err="1"/>
              <a:t>terbaik</a:t>
            </a:r>
            <a:r>
              <a:rPr lang="en-ID" sz="1800" dirty="0"/>
              <a:t> </a:t>
            </a:r>
            <a:r>
              <a:rPr lang="en-ID" sz="1800" dirty="0" err="1"/>
              <a:t>mungkin</a:t>
            </a:r>
            <a:r>
              <a:rPr lang="en-ID" sz="1800" dirty="0"/>
              <a:t> </a:t>
            </a:r>
            <a:r>
              <a:rPr lang="en-ID" sz="1800" dirty="0" err="1"/>
              <a:t>tidak</a:t>
            </a:r>
            <a:r>
              <a:rPr lang="en-ID" sz="1800" dirty="0"/>
              <a:t> </a:t>
            </a:r>
            <a:r>
              <a:rPr lang="en-ID" sz="1800" dirty="0" err="1"/>
              <a:t>menganggapnya</a:t>
            </a:r>
            <a:r>
              <a:rPr lang="en-ID" sz="1800" dirty="0"/>
              <a:t> </a:t>
            </a:r>
            <a:r>
              <a:rPr lang="en-ID" sz="1800" dirty="0" err="1"/>
              <a:t>berharga</a:t>
            </a:r>
            <a:r>
              <a:rPr lang="en-ID" sz="1800" dirty="0"/>
              <a:t> </a:t>
            </a:r>
            <a:r>
              <a:rPr lang="en-ID" sz="1800" dirty="0" err="1"/>
              <a:t>untuk</a:t>
            </a:r>
            <a:r>
              <a:rPr lang="en-ID" sz="1800" dirty="0"/>
              <a:t> </a:t>
            </a:r>
            <a:r>
              <a:rPr lang="en-ID" sz="1800" dirty="0" err="1"/>
              <a:t>memproduksi</a:t>
            </a:r>
            <a:r>
              <a:rPr lang="en-ID" sz="1800" dirty="0"/>
              <a:t> </a:t>
            </a:r>
            <a:r>
              <a:rPr lang="en-ID" sz="1800" dirty="0" err="1"/>
              <a:t>rekaman</a:t>
            </a:r>
            <a:r>
              <a:rPr lang="en-ID" sz="1800" dirty="0"/>
              <a:t>, yang </a:t>
            </a:r>
            <a:r>
              <a:rPr lang="en-ID" sz="1800" dirty="0" err="1"/>
              <a:t>menyebabkan</a:t>
            </a:r>
            <a:r>
              <a:rPr lang="en-ID" sz="1800" dirty="0"/>
              <a:t> </a:t>
            </a:r>
            <a:r>
              <a:rPr lang="en-ID" sz="1800" dirty="0" err="1"/>
              <a:t>kualitas</a:t>
            </a:r>
            <a:r>
              <a:rPr lang="en-ID" sz="1800" dirty="0"/>
              <a:t> </a:t>
            </a:r>
            <a:r>
              <a:rPr lang="en-ID" sz="1800" dirty="0" err="1"/>
              <a:t>umum</a:t>
            </a:r>
            <a:r>
              <a:rPr lang="en-ID" sz="1800" dirty="0"/>
              <a:t> </a:t>
            </a:r>
            <a:r>
              <a:rPr lang="en-ID" sz="1800" dirty="0" err="1"/>
              <a:t>keluaran</a:t>
            </a:r>
            <a:r>
              <a:rPr lang="en-ID" sz="1800" dirty="0"/>
              <a:t> </a:t>
            </a:r>
            <a:r>
              <a:rPr lang="en-ID" sz="1800" dirty="0" err="1"/>
              <a:t>musik</a:t>
            </a:r>
            <a:r>
              <a:rPr lang="en-ID" sz="1800" dirty="0"/>
              <a:t> </a:t>
            </a:r>
            <a:r>
              <a:rPr lang="en-ID" sz="1800" dirty="0" err="1"/>
              <a:t>turun</a:t>
            </a:r>
            <a:r>
              <a:rPr lang="en-ID" sz="1800" dirty="0"/>
              <a:t>. </a:t>
            </a:r>
            <a:r>
              <a:rPr lang="en-ID" sz="1800" dirty="0" err="1"/>
              <a:t>Sebagai</a:t>
            </a:r>
            <a:r>
              <a:rPr lang="en-ID" sz="1800" dirty="0"/>
              <a:t> </a:t>
            </a:r>
            <a:r>
              <a:rPr lang="en-ID" sz="1800" dirty="0" err="1"/>
              <a:t>alternatif</a:t>
            </a:r>
            <a:r>
              <a:rPr lang="en-ID" sz="1800" dirty="0"/>
              <a:t>, </a:t>
            </a:r>
            <a:r>
              <a:rPr lang="en-ID" sz="1800" dirty="0" err="1"/>
              <a:t>perusahaan</a:t>
            </a:r>
            <a:r>
              <a:rPr lang="en-ID" sz="1800" dirty="0"/>
              <a:t> </a:t>
            </a:r>
            <a:r>
              <a:rPr lang="en-ID" sz="1800" dirty="0" err="1"/>
              <a:t>rekaman</a:t>
            </a:r>
            <a:r>
              <a:rPr lang="en-ID" sz="1800" dirty="0"/>
              <a:t> </a:t>
            </a:r>
            <a:r>
              <a:rPr lang="en-ID" sz="1800" dirty="0" err="1"/>
              <a:t>dapat</a:t>
            </a:r>
            <a:r>
              <a:rPr lang="en-ID" sz="1800" dirty="0"/>
              <a:t> </a:t>
            </a:r>
            <a:r>
              <a:rPr lang="en-ID" sz="1800" dirty="0" err="1"/>
              <a:t>merespons</a:t>
            </a:r>
            <a:r>
              <a:rPr lang="en-ID" sz="1800" dirty="0"/>
              <a:t> </a:t>
            </a:r>
            <a:r>
              <a:rPr lang="en-ID" sz="1800" dirty="0" err="1"/>
              <a:t>dengan</a:t>
            </a:r>
            <a:r>
              <a:rPr lang="en-ID" sz="1800" dirty="0"/>
              <a:t> </a:t>
            </a:r>
            <a:r>
              <a:rPr lang="en-ID" sz="1800" dirty="0" err="1"/>
              <a:t>membebankan</a:t>
            </a:r>
            <a:r>
              <a:rPr lang="en-ID" sz="1800" dirty="0"/>
              <a:t> </a:t>
            </a:r>
            <a:r>
              <a:rPr lang="en-ID" sz="1800" dirty="0" err="1"/>
              <a:t>lebih</a:t>
            </a:r>
            <a:r>
              <a:rPr lang="en-ID" sz="1800" dirty="0"/>
              <a:t> </a:t>
            </a:r>
            <a:r>
              <a:rPr lang="en-ID" sz="1800" dirty="0" err="1"/>
              <a:t>banyak</a:t>
            </a:r>
            <a:r>
              <a:rPr lang="en-ID" sz="1800" dirty="0"/>
              <a:t> </a:t>
            </a:r>
            <a:r>
              <a:rPr lang="en-ID" sz="1800" dirty="0" err="1"/>
              <a:t>lagi</a:t>
            </a:r>
            <a:r>
              <a:rPr lang="en-ID" sz="1800" dirty="0"/>
              <a:t> </a:t>
            </a:r>
            <a:r>
              <a:rPr lang="en-ID" sz="1800" dirty="0" err="1"/>
              <a:t>untuk</a:t>
            </a:r>
            <a:r>
              <a:rPr lang="en-ID" sz="1800" dirty="0"/>
              <a:t> </a:t>
            </a:r>
            <a:r>
              <a:rPr lang="en-ID" sz="1800" dirty="0" err="1"/>
              <a:t>produk</a:t>
            </a:r>
            <a:r>
              <a:rPr lang="en-ID" sz="1800" dirty="0"/>
              <a:t> </a:t>
            </a:r>
            <a:r>
              <a:rPr lang="en-ID" sz="1800" dirty="0" err="1"/>
              <a:t>mereka</a:t>
            </a:r>
            <a:r>
              <a:rPr lang="en-ID" sz="1800" dirty="0"/>
              <a:t> </a:t>
            </a:r>
            <a:r>
              <a:rPr lang="en-ID" sz="1800" dirty="0" err="1"/>
              <a:t>untuk</a:t>
            </a:r>
            <a:r>
              <a:rPr lang="en-ID" sz="1800" dirty="0"/>
              <a:t> </a:t>
            </a:r>
            <a:r>
              <a:rPr lang="en-ID" sz="1800" dirty="0" err="1"/>
              <a:t>menutupi</a:t>
            </a:r>
            <a:r>
              <a:rPr lang="en-ID" sz="1800" dirty="0"/>
              <a:t> </a:t>
            </a:r>
            <a:r>
              <a:rPr lang="en-ID" sz="1800" dirty="0" err="1"/>
              <a:t>biaya</a:t>
            </a:r>
            <a:r>
              <a:rPr lang="en-ID" sz="1800" dirty="0"/>
              <a:t> </a:t>
            </a:r>
            <a:r>
              <a:rPr lang="en-ID" sz="1800" dirty="0" err="1"/>
              <a:t>melawan</a:t>
            </a:r>
            <a:r>
              <a:rPr lang="en-ID" sz="1800" dirty="0"/>
              <a:t> </a:t>
            </a:r>
            <a:r>
              <a:rPr lang="en-ID" sz="1800" dirty="0" err="1"/>
              <a:t>tuntutan</a:t>
            </a:r>
            <a:r>
              <a:rPr lang="en-ID" sz="1800" dirty="0"/>
              <a:t> </a:t>
            </a:r>
            <a:r>
              <a:rPr lang="en-ID" sz="1800" dirty="0" err="1"/>
              <a:t>hukum</a:t>
            </a:r>
            <a:r>
              <a:rPr lang="en-ID" sz="1800" dirty="0"/>
              <a:t> </a:t>
            </a:r>
            <a:r>
              <a:rPr lang="en-ID" sz="1800" dirty="0" err="1"/>
              <a:t>atau</a:t>
            </a:r>
            <a:r>
              <a:rPr lang="en-ID" sz="1800" dirty="0"/>
              <a:t> </a:t>
            </a:r>
            <a:r>
              <a:rPr lang="en-ID" sz="1800" dirty="0" err="1"/>
              <a:t>meneliti</a:t>
            </a:r>
            <a:r>
              <a:rPr lang="en-ID" sz="1800" dirty="0"/>
              <a:t> </a:t>
            </a:r>
            <a:r>
              <a:rPr lang="en-ID" sz="1800" dirty="0" err="1"/>
              <a:t>cara</a:t>
            </a:r>
            <a:r>
              <a:rPr lang="en-ID" sz="1800" dirty="0"/>
              <a:t> </a:t>
            </a:r>
            <a:r>
              <a:rPr lang="en-ID" sz="1800" dirty="0" err="1"/>
              <a:t>untuk</a:t>
            </a:r>
            <a:r>
              <a:rPr lang="en-ID" sz="1800" dirty="0"/>
              <a:t> </a:t>
            </a:r>
            <a:r>
              <a:rPr lang="en-ID" sz="1800" dirty="0" err="1"/>
              <a:t>mengalahkan</a:t>
            </a:r>
            <a:r>
              <a:rPr lang="en-ID" sz="1800" dirty="0"/>
              <a:t> </a:t>
            </a:r>
            <a:r>
              <a:rPr lang="en-ID" sz="1800" dirty="0" err="1"/>
              <a:t>bajak</a:t>
            </a:r>
            <a:r>
              <a:rPr lang="en-ID" sz="1800" dirty="0"/>
              <a:t> </a:t>
            </a:r>
            <a:r>
              <a:rPr lang="en-ID" sz="1800" dirty="0" err="1"/>
              <a:t>laut</a:t>
            </a:r>
            <a:r>
              <a:rPr lang="en-ID" sz="1800" dirty="0"/>
              <a:t>. </a:t>
            </a:r>
            <a:r>
              <a:rPr lang="en-ID" sz="1800" dirty="0" err="1"/>
              <a:t>Kemudian</a:t>
            </a:r>
            <a:r>
              <a:rPr lang="en-ID" sz="1800" dirty="0"/>
              <a:t>, </a:t>
            </a:r>
            <a:r>
              <a:rPr lang="en-ID" sz="1800" dirty="0" err="1"/>
              <a:t>argumen</a:t>
            </a:r>
            <a:r>
              <a:rPr lang="en-ID" sz="1800" dirty="0"/>
              <a:t> </a:t>
            </a:r>
            <a:r>
              <a:rPr lang="en-ID" sz="1800" dirty="0" err="1"/>
              <a:t>akan</a:t>
            </a:r>
            <a:r>
              <a:rPr lang="en-ID" sz="1800" dirty="0"/>
              <a:t> </a:t>
            </a:r>
            <a:r>
              <a:rPr lang="en-ID" sz="1800" dirty="0" err="1"/>
              <a:t>pergi</a:t>
            </a:r>
            <a:r>
              <a:rPr lang="en-ID" sz="1800" dirty="0"/>
              <a:t>, </a:t>
            </a:r>
            <a:r>
              <a:rPr lang="en-ID" sz="1800" dirty="0" err="1"/>
              <a:t>semua</a:t>
            </a:r>
            <a:r>
              <a:rPr lang="en-ID" sz="1800" dirty="0"/>
              <a:t> orang </a:t>
            </a:r>
            <a:r>
              <a:rPr lang="en-ID" sz="1800" dirty="0" err="1"/>
              <a:t>menderita</a:t>
            </a:r>
            <a:r>
              <a:rPr lang="en-ID" sz="1800" dirty="0"/>
              <a:t> </a:t>
            </a:r>
            <a:r>
              <a:rPr lang="en-ID" sz="1800" dirty="0" err="1"/>
              <a:t>karena</a:t>
            </a:r>
            <a:r>
              <a:rPr lang="en-ID" sz="1800" dirty="0"/>
              <a:t> </a:t>
            </a:r>
            <a:r>
              <a:rPr lang="en-ID" sz="1800" dirty="0" err="1"/>
              <a:t>mereka</a:t>
            </a:r>
            <a:r>
              <a:rPr lang="en-ID" sz="1800" dirty="0"/>
              <a:t> yang </a:t>
            </a:r>
            <a:r>
              <a:rPr lang="en-ID" sz="1800" dirty="0" err="1"/>
              <a:t>curang</a:t>
            </a:r>
            <a:r>
              <a:rPr lang="en-ID" sz="1800" dirty="0"/>
              <a:t>; </a:t>
            </a:r>
            <a:r>
              <a:rPr lang="en-ID" sz="1800" dirty="0" err="1"/>
              <a:t>atau</a:t>
            </a:r>
            <a:r>
              <a:rPr lang="en-ID" sz="1800" dirty="0"/>
              <a:t>, </a:t>
            </a:r>
            <a:r>
              <a:rPr lang="en-ID" sz="1800" dirty="0" err="1"/>
              <a:t>sebaliknya</a:t>
            </a:r>
            <a:r>
              <a:rPr lang="en-ID" sz="1800" dirty="0"/>
              <a:t>, </a:t>
            </a:r>
            <a:r>
              <a:rPr lang="en-ID" sz="1800" dirty="0" err="1"/>
              <a:t>jika</a:t>
            </a:r>
            <a:r>
              <a:rPr lang="en-ID" sz="1800" dirty="0"/>
              <a:t> orang </a:t>
            </a:r>
            <a:r>
              <a:rPr lang="en-ID" sz="1800" dirty="0" err="1"/>
              <a:t>menghormati</a:t>
            </a:r>
            <a:r>
              <a:rPr lang="en-ID" sz="1800" dirty="0"/>
              <a:t> </a:t>
            </a:r>
            <a:r>
              <a:rPr lang="en-ID" sz="1800" dirty="0" err="1"/>
              <a:t>hukum</a:t>
            </a:r>
            <a:r>
              <a:rPr lang="en-ID" sz="1800" dirty="0"/>
              <a:t>, </a:t>
            </a:r>
            <a:r>
              <a:rPr lang="en-ID" sz="1800" dirty="0" err="1"/>
              <a:t>semua</a:t>
            </a:r>
            <a:r>
              <a:rPr lang="en-ID" sz="1800" dirty="0"/>
              <a:t> orang </a:t>
            </a:r>
            <a:r>
              <a:rPr lang="en-ID" sz="1800" dirty="0" err="1"/>
              <a:t>memperoleh</a:t>
            </a:r>
            <a:r>
              <a:rPr lang="en-ID" sz="1800" dirty="0"/>
              <a:t> </a:t>
            </a:r>
            <a:r>
              <a:rPr lang="en-ID" sz="1800" dirty="0" err="1"/>
              <a:t>keuntungan</a:t>
            </a:r>
            <a:r>
              <a:rPr lang="en-ID" sz="1800" dirty="0"/>
              <a:t> </a:t>
            </a:r>
            <a:r>
              <a:rPr lang="en-ID" sz="1800" dirty="0" err="1"/>
              <a:t>dalam</a:t>
            </a:r>
            <a:r>
              <a:rPr lang="en-ID" sz="1800" dirty="0"/>
              <a:t> </a:t>
            </a:r>
            <a:r>
              <a:rPr lang="en-ID" sz="1800" dirty="0" err="1"/>
              <a:t>jangka</a:t>
            </a:r>
            <a:r>
              <a:rPr lang="en-ID" sz="1800" dirty="0"/>
              <a:t> </a:t>
            </a:r>
            <a:r>
              <a:rPr lang="en-ID" sz="1800" dirty="0" err="1"/>
              <a:t>panjang</a:t>
            </a:r>
            <a:r>
              <a:rPr lang="en-ID" sz="1800" dirty="0"/>
              <a:t>. </a:t>
            </a:r>
            <a:r>
              <a:rPr lang="en-ID" sz="1800" dirty="0" err="1"/>
              <a:t>Ini</a:t>
            </a:r>
            <a:r>
              <a:rPr lang="en-ID" sz="1800" dirty="0"/>
              <a:t> </a:t>
            </a:r>
            <a:r>
              <a:rPr lang="en-ID" sz="1800" dirty="0" err="1"/>
              <a:t>mirip</a:t>
            </a:r>
            <a:r>
              <a:rPr lang="en-ID" sz="1800" dirty="0"/>
              <a:t> </a:t>
            </a:r>
            <a:r>
              <a:rPr lang="en-ID" sz="1800" dirty="0" err="1"/>
              <a:t>dengan</a:t>
            </a:r>
            <a:r>
              <a:rPr lang="en-ID" sz="1800" dirty="0"/>
              <a:t> </a:t>
            </a:r>
            <a:r>
              <a:rPr lang="en-ID" sz="1800" dirty="0" err="1"/>
              <a:t>argumen</a:t>
            </a:r>
            <a:r>
              <a:rPr lang="en-ID" sz="1800" dirty="0"/>
              <a:t> yang </a:t>
            </a:r>
            <a:r>
              <a:rPr lang="en-ID" sz="1800" dirty="0" err="1"/>
              <a:t>menentang</a:t>
            </a:r>
            <a:r>
              <a:rPr lang="en-ID" sz="1800" dirty="0"/>
              <a:t> </a:t>
            </a:r>
            <a:r>
              <a:rPr lang="en-ID" sz="1800" dirty="0" err="1"/>
              <a:t>penghindar</a:t>
            </a:r>
            <a:r>
              <a:rPr lang="en-ID" sz="1800" dirty="0"/>
              <a:t> </a:t>
            </a:r>
            <a:r>
              <a:rPr lang="en-ID" sz="1800" dirty="0" err="1"/>
              <a:t>ongkos</a:t>
            </a:r>
            <a:r>
              <a:rPr lang="en-ID" sz="1800" dirty="0"/>
              <a:t> di </a:t>
            </a:r>
            <a:r>
              <a:rPr lang="en-ID" sz="1800" dirty="0" err="1"/>
              <a:t>angkutan</a:t>
            </a:r>
            <a:r>
              <a:rPr lang="en-ID" sz="1800" dirty="0"/>
              <a:t> </a:t>
            </a:r>
            <a:r>
              <a:rPr lang="en-ID" sz="1800" dirty="0" err="1"/>
              <a:t>umum</a:t>
            </a:r>
            <a:r>
              <a:rPr lang="en-ID" sz="1800" dirty="0"/>
              <a:t>, </a:t>
            </a:r>
            <a:r>
              <a:rPr lang="en-ID" sz="1800" dirty="0" err="1"/>
              <a:t>atau</a:t>
            </a:r>
            <a:r>
              <a:rPr lang="en-ID" sz="1800" dirty="0"/>
              <a:t> orang yang </a:t>
            </a:r>
            <a:r>
              <a:rPr lang="en-ID" sz="1800" dirty="0" err="1"/>
              <a:t>membuat</a:t>
            </a:r>
            <a:r>
              <a:rPr lang="en-ID" sz="1800" dirty="0"/>
              <a:t> </a:t>
            </a:r>
            <a:r>
              <a:rPr lang="en-ID" sz="1800" dirty="0" err="1"/>
              <a:t>klaim</a:t>
            </a:r>
            <a:r>
              <a:rPr lang="en-ID" sz="1800" dirty="0"/>
              <a:t> </a:t>
            </a:r>
            <a:r>
              <a:rPr lang="en-ID" sz="1800" dirty="0" err="1"/>
              <a:t>asuransi</a:t>
            </a:r>
            <a:r>
              <a:rPr lang="en-ID" sz="1800" dirty="0"/>
              <a:t> </a:t>
            </a:r>
            <a:r>
              <a:rPr lang="en-ID" sz="1800" dirty="0" err="1"/>
              <a:t>palsu</a:t>
            </a:r>
            <a:r>
              <a:rPr lang="en-ID" sz="1800" dirty="0"/>
              <a:t>. </a:t>
            </a:r>
            <a:r>
              <a:rPr lang="en-ID" sz="1800" dirty="0" err="1"/>
              <a:t>Penumpang</a:t>
            </a:r>
            <a:r>
              <a:rPr lang="en-ID" sz="1800" dirty="0"/>
              <a:t> dan </a:t>
            </a:r>
            <a:r>
              <a:rPr lang="en-ID" sz="1800" dirty="0" err="1"/>
              <a:t>pemegang</a:t>
            </a:r>
            <a:r>
              <a:rPr lang="en-ID" sz="1800" dirty="0"/>
              <a:t> polis yang </a:t>
            </a:r>
            <a:r>
              <a:rPr lang="en-ID" sz="1800" dirty="0" err="1"/>
              <a:t>taat</a:t>
            </a:r>
            <a:r>
              <a:rPr lang="en-ID" sz="1800" dirty="0"/>
              <a:t> </a:t>
            </a:r>
            <a:r>
              <a:rPr lang="en-ID" sz="1800" dirty="0" err="1"/>
              <a:t>hukumlah</a:t>
            </a:r>
            <a:r>
              <a:rPr lang="en-ID" sz="1800" dirty="0"/>
              <a:t> yang pada </a:t>
            </a:r>
            <a:r>
              <a:rPr lang="en-ID" sz="1800" dirty="0" err="1"/>
              <a:t>akhirnya</a:t>
            </a:r>
            <a:r>
              <a:rPr lang="en-ID" sz="1800" dirty="0"/>
              <a:t> </a:t>
            </a:r>
            <a:r>
              <a:rPr lang="en-ID" sz="1800" dirty="0" err="1"/>
              <a:t>membayar</a:t>
            </a:r>
            <a:r>
              <a:rPr lang="en-ID" sz="1800" dirty="0"/>
              <a:t>, </a:t>
            </a:r>
            <a:r>
              <a:rPr lang="en-ID" sz="1800" dirty="0" err="1"/>
              <a:t>melalui</a:t>
            </a:r>
            <a:r>
              <a:rPr lang="en-ID" sz="1800" dirty="0"/>
              <a:t> </a:t>
            </a:r>
            <a:r>
              <a:rPr lang="en-ID" sz="1800" dirty="0" err="1"/>
              <a:t>tarif</a:t>
            </a:r>
            <a:r>
              <a:rPr lang="en-ID" sz="1800" dirty="0"/>
              <a:t> dan </a:t>
            </a:r>
            <a:r>
              <a:rPr lang="en-ID" sz="1800" dirty="0" err="1"/>
              <a:t>premi</a:t>
            </a:r>
            <a:r>
              <a:rPr lang="en-ID" sz="1800" dirty="0"/>
              <a:t> yang </a:t>
            </a:r>
            <a:r>
              <a:rPr lang="en-ID" sz="1800" dirty="0" err="1"/>
              <a:t>lebih</a:t>
            </a:r>
            <a:r>
              <a:rPr lang="en-ID" sz="1800" dirty="0"/>
              <a:t> </a:t>
            </a:r>
            <a:r>
              <a:rPr lang="en-ID" sz="1800" dirty="0" err="1"/>
              <a:t>tinggi</a:t>
            </a:r>
            <a:r>
              <a:rPr lang="en-ID" sz="1800" dirty="0"/>
              <a:t>, </a:t>
            </a:r>
            <a:r>
              <a:rPr lang="en-ID" sz="1800" dirty="0" err="1"/>
              <a:t>bukan</a:t>
            </a:r>
            <a:r>
              <a:rPr lang="en-ID" sz="1800" dirty="0"/>
              <a:t> </a:t>
            </a:r>
            <a:r>
              <a:rPr lang="en-ID" sz="1800" dirty="0" err="1"/>
              <a:t>perusahaan</a:t>
            </a:r>
            <a:r>
              <a:rPr lang="en-ID" sz="1800" dirty="0"/>
              <a:t> </a:t>
            </a:r>
            <a:r>
              <a:rPr lang="en-ID" sz="1800" dirty="0" err="1"/>
              <a:t>transportasi</a:t>
            </a:r>
            <a:r>
              <a:rPr lang="en-ID" sz="1800" dirty="0"/>
              <a:t> </a:t>
            </a:r>
            <a:r>
              <a:rPr lang="en-ID" sz="1800" dirty="0" err="1"/>
              <a:t>atau</a:t>
            </a:r>
            <a:r>
              <a:rPr lang="en-ID" sz="1800" dirty="0"/>
              <a:t> </a:t>
            </a:r>
            <a:r>
              <a:rPr lang="en-ID" sz="1800" dirty="0" err="1"/>
              <a:t>asuransi</a:t>
            </a:r>
            <a:r>
              <a:rPr lang="en-ID" sz="1800" dirty="0"/>
              <a:t> </a:t>
            </a:r>
            <a:r>
              <a:rPr lang="en-ID" sz="1800" dirty="0" err="1"/>
              <a:t>besar</a:t>
            </a:r>
            <a:r>
              <a:rPr lang="en-ID" sz="1800" dirty="0"/>
              <a:t> yang </a:t>
            </a:r>
            <a:r>
              <a:rPr lang="en-ID" sz="1800" dirty="0" err="1"/>
              <a:t>menurut</a:t>
            </a:r>
            <a:r>
              <a:rPr lang="en-ID" sz="1800" dirty="0"/>
              <a:t> para </a:t>
            </a:r>
            <a:r>
              <a:rPr lang="en-ID" sz="1800" dirty="0" err="1"/>
              <a:t>penipu</a:t>
            </a:r>
            <a:r>
              <a:rPr lang="en-ID" sz="1800" dirty="0"/>
              <a:t> </a:t>
            </a:r>
            <a:r>
              <a:rPr lang="en-ID" sz="1800" dirty="0" err="1"/>
              <a:t>telah</a:t>
            </a:r>
            <a:r>
              <a:rPr lang="en-ID" sz="1800" dirty="0"/>
              <a:t> </a:t>
            </a:r>
            <a:r>
              <a:rPr lang="en-ID" sz="1800" dirty="0" err="1"/>
              <a:t>mereka</a:t>
            </a:r>
            <a:r>
              <a:rPr lang="en-ID" sz="1800" dirty="0"/>
              <a:t> </a:t>
            </a:r>
            <a:r>
              <a:rPr lang="en-ID" sz="1800" dirty="0" err="1"/>
              <a:t>kalahkan</a:t>
            </a:r>
            <a:r>
              <a:rPr lang="en-ID" sz="1800" dirty="0"/>
              <a:t>.</a:t>
            </a:r>
          </a:p>
        </p:txBody>
      </p:sp>
      <p:sp>
        <p:nvSpPr>
          <p:cNvPr id="4" name="Date Placeholder 3">
            <a:extLst>
              <a:ext uri="{FF2B5EF4-FFF2-40B4-BE49-F238E27FC236}">
                <a16:creationId xmlns:a16="http://schemas.microsoft.com/office/drawing/2014/main" id="{F87D8B55-7E62-2C44-8463-99821B01FB30}"/>
              </a:ext>
            </a:extLst>
          </p:cNvPr>
          <p:cNvSpPr>
            <a:spLocks noGrp="1"/>
          </p:cNvSpPr>
          <p:nvPr>
            <p:ph type="dt" sz="half" idx="10"/>
          </p:nvPr>
        </p:nvSpPr>
        <p:spPr>
          <a:xfrm>
            <a:off x="152400" y="6415371"/>
            <a:ext cx="2743200" cy="365125"/>
          </a:xfrm>
        </p:spPr>
        <p:txBody>
          <a:bodyPr/>
          <a:lstStyle/>
          <a:p>
            <a:fld id="{C7A7F508-5C32-E740-8A39-3308AB007706}" type="datetime1">
              <a:rPr lang="id-ID" smtClean="0"/>
              <a:t>10/10/22</a:t>
            </a:fld>
            <a:endParaRPr lang="id-ID"/>
          </a:p>
        </p:txBody>
      </p:sp>
      <p:sp>
        <p:nvSpPr>
          <p:cNvPr id="5" name="Footer Placeholder 4">
            <a:extLst>
              <a:ext uri="{FF2B5EF4-FFF2-40B4-BE49-F238E27FC236}">
                <a16:creationId xmlns:a16="http://schemas.microsoft.com/office/drawing/2014/main" id="{BFA8153A-4291-2246-ABA6-F039CB1F081C}"/>
              </a:ext>
            </a:extLst>
          </p:cNvPr>
          <p:cNvSpPr>
            <a:spLocks noGrp="1"/>
          </p:cNvSpPr>
          <p:nvPr>
            <p:ph type="ftr" sz="quarter" idx="11"/>
          </p:nvPr>
        </p:nvSpPr>
        <p:spPr>
          <a:xfrm>
            <a:off x="2895600" y="6422287"/>
            <a:ext cx="6400800" cy="365125"/>
          </a:xfrm>
        </p:spPr>
        <p:txBody>
          <a:bodyPr/>
          <a:lstStyle/>
          <a:p>
            <a:r>
              <a:rPr lang="id-ID"/>
              <a:t>Jurusan Teknologi Informasi - Politeknik Negeri Malang</a:t>
            </a:r>
            <a:endParaRPr lang="id-ID" dirty="0"/>
          </a:p>
        </p:txBody>
      </p:sp>
    </p:spTree>
    <p:extLst>
      <p:ext uri="{BB962C8B-B14F-4D97-AF65-F5344CB8AC3E}">
        <p14:creationId xmlns:p14="http://schemas.microsoft.com/office/powerpoint/2010/main" val="82471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68B5147-B755-4008-9C5B-DED19E8A54E9}"/>
              </a:ext>
            </a:extLst>
          </p:cNvPr>
          <p:cNvSpPr>
            <a:spLocks noGrp="1"/>
          </p:cNvSpPr>
          <p:nvPr>
            <p:ph type="dt" sz="half" idx="10"/>
          </p:nvPr>
        </p:nvSpPr>
        <p:spPr/>
        <p:txBody>
          <a:bodyPr/>
          <a:lstStyle/>
          <a:p>
            <a:fld id="{C7A7F508-5C32-E740-8A39-3308AB007706}" type="datetime1">
              <a:rPr lang="id-ID" smtClean="0"/>
              <a:t>10/10/22</a:t>
            </a:fld>
            <a:endParaRPr lang="id-ID"/>
          </a:p>
        </p:txBody>
      </p:sp>
      <p:sp>
        <p:nvSpPr>
          <p:cNvPr id="5" name="Footer Placeholder 4">
            <a:extLst>
              <a:ext uri="{FF2B5EF4-FFF2-40B4-BE49-F238E27FC236}">
                <a16:creationId xmlns:a16="http://schemas.microsoft.com/office/drawing/2014/main" id="{C406FA1C-B86F-42B0-84A6-2F290D3C3CC3}"/>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B0261CD7-5CEA-4E63-A107-25240E035891}"/>
              </a:ext>
            </a:extLst>
          </p:cNvPr>
          <p:cNvSpPr>
            <a:spLocks noGrp="1"/>
          </p:cNvSpPr>
          <p:nvPr>
            <p:ph type="sldNum" sz="quarter" idx="12"/>
          </p:nvPr>
        </p:nvSpPr>
        <p:spPr/>
        <p:txBody>
          <a:bodyPr/>
          <a:lstStyle/>
          <a:p>
            <a:fld id="{D18FBB9A-4F67-A542-B221-CA9FFA5A8790}" type="slidenum">
              <a:rPr lang="id-ID" smtClean="0"/>
              <a:t>42</a:t>
            </a:fld>
            <a:endParaRPr lang="id-ID"/>
          </a:p>
        </p:txBody>
      </p:sp>
      <p:sp>
        <p:nvSpPr>
          <p:cNvPr id="16" name="Freeform: Shape 15">
            <a:extLst>
              <a:ext uri="{FF2B5EF4-FFF2-40B4-BE49-F238E27FC236}">
                <a16:creationId xmlns:a16="http://schemas.microsoft.com/office/drawing/2014/main" id="{17AF9B63-3BBF-45EF-A531-24274FDA6551}"/>
              </a:ext>
            </a:extLst>
          </p:cNvPr>
          <p:cNvSpPr/>
          <p:nvPr/>
        </p:nvSpPr>
        <p:spPr>
          <a:xfrm>
            <a:off x="-144280" y="1"/>
            <a:ext cx="6012485" cy="6857999"/>
          </a:xfrm>
          <a:custGeom>
            <a:avLst/>
            <a:gdLst>
              <a:gd name="connsiteX0" fmla="*/ 0 w 6012485"/>
              <a:gd name="connsiteY0" fmla="*/ 0 h 6857999"/>
              <a:gd name="connsiteX1" fmla="*/ 4589297 w 6012485"/>
              <a:gd name="connsiteY1" fmla="*/ 0 h 6857999"/>
              <a:gd name="connsiteX2" fmla="*/ 4724508 w 6012485"/>
              <a:gd name="connsiteY2" fmla="*/ 126605 h 6857999"/>
              <a:gd name="connsiteX3" fmla="*/ 6012485 w 6012485"/>
              <a:gd name="connsiteY3" fmla="*/ 3102594 h 6857999"/>
              <a:gd name="connsiteX4" fmla="*/ 3826587 w 6012485"/>
              <a:gd name="connsiteY4" fmla="*/ 6772760 h 6857999"/>
              <a:gd name="connsiteX5" fmla="*/ 3677650 w 6012485"/>
              <a:gd name="connsiteY5" fmla="*/ 6857999 h 6857999"/>
              <a:gd name="connsiteX6" fmla="*/ 0 w 6012485"/>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12485" h="6857999">
                <a:moveTo>
                  <a:pt x="0" y="0"/>
                </a:moveTo>
                <a:lnTo>
                  <a:pt x="4589297" y="0"/>
                </a:lnTo>
                <a:lnTo>
                  <a:pt x="4724508" y="126605"/>
                </a:lnTo>
                <a:cubicBezTo>
                  <a:pt x="5524751" y="912618"/>
                  <a:pt x="6012485" y="1956758"/>
                  <a:pt x="6012485" y="3102594"/>
                </a:cubicBezTo>
                <a:cubicBezTo>
                  <a:pt x="6012485" y="4630376"/>
                  <a:pt x="5145401" y="5977363"/>
                  <a:pt x="3826587" y="6772760"/>
                </a:cubicBezTo>
                <a:lnTo>
                  <a:pt x="3677650" y="6857999"/>
                </a:lnTo>
                <a:lnTo>
                  <a:pt x="0" y="6857999"/>
                </a:lnTo>
                <a:close/>
              </a:path>
            </a:pathLst>
          </a:cu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2800"/>
          </a:p>
        </p:txBody>
      </p:sp>
      <p:sp>
        <p:nvSpPr>
          <p:cNvPr id="2" name="Title 1">
            <a:extLst>
              <a:ext uri="{FF2B5EF4-FFF2-40B4-BE49-F238E27FC236}">
                <a16:creationId xmlns:a16="http://schemas.microsoft.com/office/drawing/2014/main" id="{BE3DEAF8-0E9C-4A05-966B-3E79C2A94E93}"/>
              </a:ext>
            </a:extLst>
          </p:cNvPr>
          <p:cNvSpPr>
            <a:spLocks noGrp="1"/>
          </p:cNvSpPr>
          <p:nvPr>
            <p:ph type="title"/>
          </p:nvPr>
        </p:nvSpPr>
        <p:spPr>
          <a:xfrm>
            <a:off x="152400" y="1539339"/>
            <a:ext cx="5245510" cy="3951450"/>
          </a:xfrm>
        </p:spPr>
        <p:txBody>
          <a:bodyPr>
            <a:normAutofit fontScale="90000"/>
          </a:bodyPr>
          <a:lstStyle/>
          <a:p>
            <a:r>
              <a:rPr lang="en-US" sz="4400" dirty="0" err="1">
                <a:solidFill>
                  <a:schemeClr val="bg1"/>
                </a:solidFill>
              </a:rPr>
              <a:t>Analisis</a:t>
            </a:r>
            <a:r>
              <a:rPr lang="en-US" sz="4400" dirty="0">
                <a:solidFill>
                  <a:schemeClr val="bg1"/>
                </a:solidFill>
              </a:rPr>
              <a:t> </a:t>
            </a:r>
            <a:r>
              <a:rPr lang="en-US" sz="4400" dirty="0" err="1">
                <a:solidFill>
                  <a:schemeClr val="bg1"/>
                </a:solidFill>
              </a:rPr>
              <a:t>Argumen</a:t>
            </a:r>
            <a:br>
              <a:rPr lang="en-US" sz="4400" dirty="0">
                <a:solidFill>
                  <a:schemeClr val="bg1"/>
                </a:solidFill>
              </a:rPr>
            </a:br>
            <a:br>
              <a:rPr lang="en-US" sz="4400" dirty="0">
                <a:solidFill>
                  <a:schemeClr val="bg1"/>
                </a:solidFill>
              </a:rPr>
            </a:br>
            <a:r>
              <a:rPr lang="en-ID" sz="4400" dirty="0">
                <a:solidFill>
                  <a:srgbClr val="ED7D31"/>
                </a:solidFill>
              </a:rPr>
              <a:t>Proses </a:t>
            </a:r>
            <a:r>
              <a:rPr lang="en-ID" sz="4400" dirty="0" err="1">
                <a:solidFill>
                  <a:srgbClr val="ED7D31"/>
                </a:solidFill>
              </a:rPr>
              <a:t>menilai</a:t>
            </a:r>
            <a:r>
              <a:rPr lang="en-ID" sz="4400" dirty="0">
                <a:solidFill>
                  <a:srgbClr val="ED7D31"/>
                </a:solidFill>
              </a:rPr>
              <a:t> dan </a:t>
            </a:r>
            <a:r>
              <a:rPr lang="en-ID" sz="4400" dirty="0" err="1">
                <a:solidFill>
                  <a:srgbClr val="ED7D31"/>
                </a:solidFill>
              </a:rPr>
              <a:t>mengevaluasi</a:t>
            </a:r>
            <a:r>
              <a:rPr lang="en-ID" sz="4400" dirty="0">
                <a:solidFill>
                  <a:srgbClr val="ED7D31"/>
                </a:solidFill>
              </a:rPr>
              <a:t> argument</a:t>
            </a:r>
            <a:br>
              <a:rPr lang="en-ID" sz="4400" dirty="0"/>
            </a:br>
            <a:br>
              <a:rPr lang="en-US" sz="4400" dirty="0">
                <a:solidFill>
                  <a:schemeClr val="bg1"/>
                </a:solidFill>
              </a:rPr>
            </a:br>
            <a:endParaRPr lang="en-ID" sz="4400" dirty="0">
              <a:solidFill>
                <a:schemeClr val="bg1"/>
              </a:solidFill>
            </a:endParaRPr>
          </a:p>
        </p:txBody>
      </p:sp>
      <p:sp>
        <p:nvSpPr>
          <p:cNvPr id="8" name="Rectangle 7">
            <a:extLst>
              <a:ext uri="{FF2B5EF4-FFF2-40B4-BE49-F238E27FC236}">
                <a16:creationId xmlns:a16="http://schemas.microsoft.com/office/drawing/2014/main" id="{E4582C43-7F26-4451-8D21-F0C5240B59D4}"/>
              </a:ext>
            </a:extLst>
          </p:cNvPr>
          <p:cNvSpPr/>
          <p:nvPr/>
        </p:nvSpPr>
        <p:spPr>
          <a:xfrm>
            <a:off x="10736220" y="274290"/>
            <a:ext cx="1367682" cy="315471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9900" b="1" dirty="0">
                <a:ln/>
                <a:solidFill>
                  <a:schemeClr val="accent4"/>
                </a:solidFill>
              </a:rPr>
              <a:t>?</a:t>
            </a:r>
          </a:p>
        </p:txBody>
      </p:sp>
      <p:sp>
        <p:nvSpPr>
          <p:cNvPr id="9" name="Arc 8">
            <a:extLst>
              <a:ext uri="{FF2B5EF4-FFF2-40B4-BE49-F238E27FC236}">
                <a16:creationId xmlns:a16="http://schemas.microsoft.com/office/drawing/2014/main" id="{6F5F09FF-D973-49A2-8BCA-3CA0D3853D16}"/>
              </a:ext>
            </a:extLst>
          </p:cNvPr>
          <p:cNvSpPr/>
          <p:nvPr/>
        </p:nvSpPr>
        <p:spPr>
          <a:xfrm rot="2065889" flipV="1">
            <a:off x="124186" y="3838739"/>
            <a:ext cx="3229341" cy="1359985"/>
          </a:xfrm>
          <a:prstGeom prst="arc">
            <a:avLst/>
          </a:prstGeom>
          <a:ln w="76200">
            <a:prstDash val="dash"/>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D"/>
          </a:p>
        </p:txBody>
      </p:sp>
      <p:sp>
        <p:nvSpPr>
          <p:cNvPr id="12" name="TextBox 11">
            <a:extLst>
              <a:ext uri="{FF2B5EF4-FFF2-40B4-BE49-F238E27FC236}">
                <a16:creationId xmlns:a16="http://schemas.microsoft.com/office/drawing/2014/main" id="{D2526793-BF29-4185-86F6-66080DE63931}"/>
              </a:ext>
            </a:extLst>
          </p:cNvPr>
          <p:cNvSpPr txBox="1"/>
          <p:nvPr/>
        </p:nvSpPr>
        <p:spPr>
          <a:xfrm>
            <a:off x="5894445" y="1367211"/>
            <a:ext cx="6172200" cy="4278094"/>
          </a:xfrm>
          <a:prstGeom prst="rect">
            <a:avLst/>
          </a:prstGeom>
          <a:noFill/>
        </p:spPr>
        <p:txBody>
          <a:bodyPr wrap="square">
            <a:spAutoFit/>
          </a:bodyPr>
          <a:lstStyle/>
          <a:p>
            <a:r>
              <a:rPr lang="en-ID" sz="3200" dirty="0" err="1"/>
              <a:t>Dilakukan</a:t>
            </a:r>
            <a:r>
              <a:rPr lang="en-ID" sz="3200" dirty="0"/>
              <a:t> </a:t>
            </a:r>
            <a:r>
              <a:rPr lang="en-ID" sz="3200" dirty="0" err="1"/>
              <a:t>dengan</a:t>
            </a:r>
            <a:r>
              <a:rPr lang="en-ID" sz="3200" dirty="0"/>
              <a:t> </a:t>
            </a:r>
            <a:r>
              <a:rPr lang="en-ID" sz="3200" dirty="0" err="1"/>
              <a:t>mengajukan</a:t>
            </a:r>
            <a:r>
              <a:rPr lang="en-ID" sz="3200" dirty="0"/>
              <a:t> </a:t>
            </a:r>
            <a:r>
              <a:rPr lang="en-ID" sz="3200" dirty="0" err="1"/>
              <a:t>pertanyaan</a:t>
            </a:r>
            <a:r>
              <a:rPr lang="en-ID" sz="3200" dirty="0"/>
              <a:t> </a:t>
            </a:r>
            <a:r>
              <a:rPr lang="en-ID" sz="3200" dirty="0" err="1"/>
              <a:t>seperti</a:t>
            </a:r>
            <a:r>
              <a:rPr lang="en-ID" sz="3200" dirty="0"/>
              <a:t> </a:t>
            </a:r>
            <a:r>
              <a:rPr lang="en-ID" sz="3200" dirty="0" err="1"/>
              <a:t>berikut</a:t>
            </a:r>
            <a:r>
              <a:rPr lang="en-ID" sz="3200" dirty="0"/>
              <a:t> :</a:t>
            </a:r>
          </a:p>
          <a:p>
            <a:pPr lvl="1"/>
            <a:r>
              <a:rPr lang="en-ID" sz="2600" dirty="0" err="1">
                <a:latin typeface="Calibri" panose="020F0502020204030204" pitchFamily="34" charset="0"/>
                <a:ea typeface="Calibri" panose="020F0502020204030204" pitchFamily="34" charset="0"/>
                <a:cs typeface="Times New Roman" panose="02020603050405020304" pitchFamily="18" charset="0"/>
              </a:rPr>
              <a:t>Apa</a:t>
            </a:r>
            <a:r>
              <a:rPr lang="en-ID" sz="2600" dirty="0">
                <a:latin typeface="Calibri" panose="020F0502020204030204" pitchFamily="34" charset="0"/>
                <a:ea typeface="Calibri" panose="020F0502020204030204" pitchFamily="34" charset="0"/>
                <a:cs typeface="Times New Roman" panose="02020603050405020304" pitchFamily="18" charset="0"/>
              </a:rPr>
              <a:t> </a:t>
            </a:r>
            <a:r>
              <a:rPr lang="en-ID" sz="2600" dirty="0" err="1">
                <a:latin typeface="Calibri" panose="020F0502020204030204" pitchFamily="34" charset="0"/>
                <a:ea typeface="Calibri" panose="020F0502020204030204" pitchFamily="34" charset="0"/>
                <a:cs typeface="Times New Roman" panose="02020603050405020304" pitchFamily="18" charset="0"/>
              </a:rPr>
              <a:t>kesimpulan</a:t>
            </a:r>
            <a:r>
              <a:rPr lang="en-ID" sz="2600" dirty="0">
                <a:latin typeface="Calibri" panose="020F0502020204030204" pitchFamily="34" charset="0"/>
                <a:ea typeface="Calibri" panose="020F0502020204030204" pitchFamily="34" charset="0"/>
                <a:cs typeface="Times New Roman" panose="02020603050405020304" pitchFamily="18" charset="0"/>
              </a:rPr>
              <a:t> </a:t>
            </a:r>
            <a:r>
              <a:rPr lang="en-ID" sz="2600" dirty="0" err="1">
                <a:latin typeface="Calibri" panose="020F0502020204030204" pitchFamily="34" charset="0"/>
                <a:ea typeface="Calibri" panose="020F0502020204030204" pitchFamily="34" charset="0"/>
                <a:cs typeface="Times New Roman" panose="02020603050405020304" pitchFamily="18" charset="0"/>
              </a:rPr>
              <a:t>utamanya</a:t>
            </a:r>
            <a:r>
              <a:rPr lang="en-ID" sz="2600" dirty="0">
                <a:latin typeface="Calibri" panose="020F0502020204030204" pitchFamily="34" charset="0"/>
                <a:ea typeface="Calibri" panose="020F0502020204030204" pitchFamily="34" charset="0"/>
                <a:cs typeface="Times New Roman" panose="02020603050405020304" pitchFamily="18" charset="0"/>
              </a:rPr>
              <a:t>? </a:t>
            </a:r>
          </a:p>
          <a:p>
            <a:pPr lvl="1"/>
            <a:r>
              <a:rPr lang="en-ID" sz="2600" dirty="0" err="1">
                <a:latin typeface="Calibri" panose="020F0502020204030204" pitchFamily="34" charset="0"/>
                <a:ea typeface="Calibri" panose="020F0502020204030204" pitchFamily="34" charset="0"/>
                <a:cs typeface="Times New Roman" panose="02020603050405020304" pitchFamily="18" charset="0"/>
              </a:rPr>
              <a:t>Apakah</a:t>
            </a:r>
            <a:r>
              <a:rPr lang="en-ID" sz="2600" dirty="0">
                <a:latin typeface="Calibri" panose="020F0502020204030204" pitchFamily="34" charset="0"/>
                <a:ea typeface="Calibri" panose="020F0502020204030204" pitchFamily="34" charset="0"/>
                <a:cs typeface="Times New Roman" panose="02020603050405020304" pitchFamily="18" charset="0"/>
              </a:rPr>
              <a:t> </a:t>
            </a:r>
            <a:r>
              <a:rPr lang="en-ID" sz="2600" dirty="0" err="1">
                <a:latin typeface="Calibri" panose="020F0502020204030204" pitchFamily="34" charset="0"/>
                <a:ea typeface="Calibri" panose="020F0502020204030204" pitchFamily="34" charset="0"/>
                <a:cs typeface="Times New Roman" panose="02020603050405020304" pitchFamily="18" charset="0"/>
              </a:rPr>
              <a:t>ada</a:t>
            </a:r>
            <a:r>
              <a:rPr lang="en-ID" sz="2600" dirty="0">
                <a:latin typeface="Calibri" panose="020F0502020204030204" pitchFamily="34" charset="0"/>
                <a:ea typeface="Calibri" panose="020F0502020204030204" pitchFamily="34" charset="0"/>
                <a:cs typeface="Times New Roman" panose="02020603050405020304" pitchFamily="18" charset="0"/>
              </a:rPr>
              <a:t> </a:t>
            </a:r>
            <a:r>
              <a:rPr lang="en-ID" sz="2600" dirty="0" err="1">
                <a:latin typeface="Calibri" panose="020F0502020204030204" pitchFamily="34" charset="0"/>
                <a:ea typeface="Calibri" panose="020F0502020204030204" pitchFamily="34" charset="0"/>
                <a:cs typeface="Times New Roman" panose="02020603050405020304" pitchFamily="18" charset="0"/>
              </a:rPr>
              <a:t>premis</a:t>
            </a:r>
            <a:r>
              <a:rPr lang="en-ID" sz="2600" dirty="0">
                <a:latin typeface="Calibri" panose="020F0502020204030204" pitchFamily="34" charset="0"/>
                <a:ea typeface="Calibri" panose="020F0502020204030204" pitchFamily="34" charset="0"/>
                <a:cs typeface="Times New Roman" panose="02020603050405020304" pitchFamily="18" charset="0"/>
              </a:rPr>
              <a:t> (</a:t>
            </a:r>
            <a:r>
              <a:rPr lang="en-ID" sz="2600" dirty="0" err="1">
                <a:latin typeface="Calibri" panose="020F0502020204030204" pitchFamily="34" charset="0"/>
                <a:ea typeface="Calibri" panose="020F0502020204030204" pitchFamily="34" charset="0"/>
                <a:cs typeface="Times New Roman" panose="02020603050405020304" pitchFamily="18" charset="0"/>
              </a:rPr>
              <a:t>asumsi</a:t>
            </a:r>
            <a:r>
              <a:rPr lang="en-ID" sz="2600" dirty="0">
                <a:latin typeface="Calibri" panose="020F0502020204030204" pitchFamily="34" charset="0"/>
                <a:ea typeface="Calibri" panose="020F0502020204030204" pitchFamily="34" charset="0"/>
                <a:cs typeface="Times New Roman" panose="02020603050405020304" pitchFamily="18" charset="0"/>
              </a:rPr>
              <a:t>) yang </a:t>
            </a:r>
            <a:r>
              <a:rPr lang="en-ID" sz="2600" dirty="0" err="1">
                <a:latin typeface="Calibri" panose="020F0502020204030204" pitchFamily="34" charset="0"/>
                <a:ea typeface="Calibri" panose="020F0502020204030204" pitchFamily="34" charset="0"/>
                <a:cs typeface="Times New Roman" panose="02020603050405020304" pitchFamily="18" charset="0"/>
              </a:rPr>
              <a:t>hilang</a:t>
            </a:r>
            <a:r>
              <a:rPr lang="en-ID" sz="2600" dirty="0">
                <a:latin typeface="Calibri" panose="020F0502020204030204" pitchFamily="34" charset="0"/>
                <a:ea typeface="Calibri" panose="020F0502020204030204" pitchFamily="34" charset="0"/>
                <a:cs typeface="Times New Roman" panose="02020603050405020304" pitchFamily="18" charset="0"/>
              </a:rPr>
              <a:t>? </a:t>
            </a:r>
            <a:r>
              <a:rPr lang="en-ID" sz="2600" dirty="0" err="1">
                <a:latin typeface="Calibri" panose="020F0502020204030204" pitchFamily="34" charset="0"/>
                <a:ea typeface="Calibri" panose="020F0502020204030204" pitchFamily="34" charset="0"/>
                <a:cs typeface="Times New Roman" panose="02020603050405020304" pitchFamily="18" charset="0"/>
              </a:rPr>
              <a:t>Apakah</a:t>
            </a:r>
            <a:r>
              <a:rPr lang="en-ID" sz="2600" dirty="0">
                <a:latin typeface="Calibri" panose="020F0502020204030204" pitchFamily="34" charset="0"/>
                <a:ea typeface="Calibri" panose="020F0502020204030204" pitchFamily="34" charset="0"/>
                <a:cs typeface="Times New Roman" panose="02020603050405020304" pitchFamily="18" charset="0"/>
              </a:rPr>
              <a:t> </a:t>
            </a:r>
            <a:r>
              <a:rPr lang="en-ID" sz="2600" dirty="0" err="1">
                <a:latin typeface="Calibri" panose="020F0502020204030204" pitchFamily="34" charset="0"/>
                <a:ea typeface="Calibri" panose="020F0502020204030204" pitchFamily="34" charset="0"/>
                <a:cs typeface="Times New Roman" panose="02020603050405020304" pitchFamily="18" charset="0"/>
              </a:rPr>
              <a:t>ada</a:t>
            </a:r>
            <a:r>
              <a:rPr lang="en-ID" sz="2600" dirty="0">
                <a:latin typeface="Calibri" panose="020F0502020204030204" pitchFamily="34" charset="0"/>
                <a:ea typeface="Calibri" panose="020F0502020204030204" pitchFamily="34" charset="0"/>
                <a:cs typeface="Times New Roman" panose="02020603050405020304" pitchFamily="18" charset="0"/>
              </a:rPr>
              <a:t> </a:t>
            </a:r>
            <a:r>
              <a:rPr lang="en-ID" sz="2600" dirty="0" err="1">
                <a:latin typeface="Calibri" panose="020F0502020204030204" pitchFamily="34" charset="0"/>
                <a:ea typeface="Calibri" panose="020F0502020204030204" pitchFamily="34" charset="0"/>
                <a:cs typeface="Times New Roman" panose="02020603050405020304" pitchFamily="18" charset="0"/>
              </a:rPr>
              <a:t>kontradiksi</a:t>
            </a:r>
            <a:r>
              <a:rPr lang="en-ID" sz="2600" dirty="0">
                <a:latin typeface="Calibri" panose="020F0502020204030204" pitchFamily="34" charset="0"/>
                <a:ea typeface="Calibri" panose="020F0502020204030204" pitchFamily="34" charset="0"/>
                <a:cs typeface="Times New Roman" panose="02020603050405020304" pitchFamily="18" charset="0"/>
              </a:rPr>
              <a:t>? </a:t>
            </a:r>
          </a:p>
          <a:p>
            <a:pPr lvl="1"/>
            <a:r>
              <a:rPr lang="en-ID" sz="2600" dirty="0" err="1">
                <a:latin typeface="Calibri" panose="020F0502020204030204" pitchFamily="34" charset="0"/>
                <a:ea typeface="Calibri" panose="020F0502020204030204" pitchFamily="34" charset="0"/>
                <a:cs typeface="Times New Roman" panose="02020603050405020304" pitchFamily="18" charset="0"/>
              </a:rPr>
              <a:t>Apakah</a:t>
            </a:r>
            <a:r>
              <a:rPr lang="en-ID" sz="2600" dirty="0">
                <a:latin typeface="Calibri" panose="020F0502020204030204" pitchFamily="34" charset="0"/>
                <a:ea typeface="Calibri" panose="020F0502020204030204" pitchFamily="34" charset="0"/>
                <a:cs typeface="Times New Roman" panose="02020603050405020304" pitchFamily="18" charset="0"/>
              </a:rPr>
              <a:t> </a:t>
            </a:r>
            <a:r>
              <a:rPr lang="en-ID" sz="2600" dirty="0" err="1">
                <a:latin typeface="Calibri" panose="020F0502020204030204" pitchFamily="34" charset="0"/>
                <a:ea typeface="Calibri" panose="020F0502020204030204" pitchFamily="34" charset="0"/>
                <a:cs typeface="Times New Roman" panose="02020603050405020304" pitchFamily="18" charset="0"/>
              </a:rPr>
              <a:t>alasan</a:t>
            </a:r>
            <a:r>
              <a:rPr lang="en-ID" sz="2600" dirty="0">
                <a:latin typeface="Calibri" panose="020F0502020204030204" pitchFamily="34" charset="0"/>
                <a:ea typeface="Calibri" panose="020F0502020204030204" pitchFamily="34" charset="0"/>
                <a:cs typeface="Times New Roman" panose="02020603050405020304" pitchFamily="18" charset="0"/>
              </a:rPr>
              <a:t> </a:t>
            </a:r>
            <a:r>
              <a:rPr lang="en-ID" sz="2600" dirty="0" err="1">
                <a:latin typeface="Calibri" panose="020F0502020204030204" pitchFamily="34" charset="0"/>
                <a:ea typeface="Calibri" panose="020F0502020204030204" pitchFamily="34" charset="0"/>
                <a:cs typeface="Times New Roman" panose="02020603050405020304" pitchFamily="18" charset="0"/>
              </a:rPr>
              <a:t>cukup</a:t>
            </a:r>
            <a:r>
              <a:rPr lang="en-ID" sz="2600" dirty="0">
                <a:latin typeface="Calibri" panose="020F0502020204030204" pitchFamily="34" charset="0"/>
                <a:ea typeface="Calibri" panose="020F0502020204030204" pitchFamily="34" charset="0"/>
                <a:cs typeface="Times New Roman" panose="02020603050405020304" pitchFamily="18" charset="0"/>
              </a:rPr>
              <a:t> </a:t>
            </a:r>
            <a:r>
              <a:rPr lang="en-ID" sz="2600" dirty="0" err="1">
                <a:latin typeface="Calibri" panose="020F0502020204030204" pitchFamily="34" charset="0"/>
                <a:ea typeface="Calibri" panose="020F0502020204030204" pitchFamily="34" charset="0"/>
                <a:cs typeface="Times New Roman" panose="02020603050405020304" pitchFamily="18" charset="0"/>
              </a:rPr>
              <a:t>kuat</a:t>
            </a:r>
            <a:r>
              <a:rPr lang="en-ID" sz="2600" dirty="0">
                <a:latin typeface="Calibri" panose="020F0502020204030204" pitchFamily="34" charset="0"/>
                <a:ea typeface="Calibri" panose="020F0502020204030204" pitchFamily="34" charset="0"/>
                <a:cs typeface="Times New Roman" panose="02020603050405020304" pitchFamily="18" charset="0"/>
              </a:rPr>
              <a:t> </a:t>
            </a:r>
            <a:r>
              <a:rPr lang="en-ID" sz="2600" dirty="0" err="1">
                <a:latin typeface="Calibri" panose="020F0502020204030204" pitchFamily="34" charset="0"/>
                <a:ea typeface="Calibri" panose="020F0502020204030204" pitchFamily="34" charset="0"/>
                <a:cs typeface="Times New Roman" panose="02020603050405020304" pitchFamily="18" charset="0"/>
              </a:rPr>
              <a:t>untuk</a:t>
            </a:r>
            <a:r>
              <a:rPr lang="en-ID" sz="2600" dirty="0">
                <a:latin typeface="Calibri" panose="020F0502020204030204" pitchFamily="34" charset="0"/>
                <a:ea typeface="Calibri" panose="020F0502020204030204" pitchFamily="34" charset="0"/>
                <a:cs typeface="Times New Roman" panose="02020603050405020304" pitchFamily="18" charset="0"/>
              </a:rPr>
              <a:t> </a:t>
            </a:r>
            <a:r>
              <a:rPr lang="en-ID" sz="2600" dirty="0" err="1">
                <a:latin typeface="Calibri" panose="020F0502020204030204" pitchFamily="34" charset="0"/>
                <a:ea typeface="Calibri" panose="020F0502020204030204" pitchFamily="34" charset="0"/>
                <a:cs typeface="Times New Roman" panose="02020603050405020304" pitchFamily="18" charset="0"/>
              </a:rPr>
              <a:t>mendukung</a:t>
            </a:r>
            <a:r>
              <a:rPr lang="en-ID" sz="2600" dirty="0">
                <a:latin typeface="Calibri" panose="020F0502020204030204" pitchFamily="34" charset="0"/>
                <a:ea typeface="Calibri" panose="020F0502020204030204" pitchFamily="34" charset="0"/>
                <a:cs typeface="Times New Roman" panose="02020603050405020304" pitchFamily="18" charset="0"/>
              </a:rPr>
              <a:t> </a:t>
            </a:r>
            <a:r>
              <a:rPr lang="en-ID" sz="2600" dirty="0" err="1">
                <a:latin typeface="Calibri" panose="020F0502020204030204" pitchFamily="34" charset="0"/>
                <a:ea typeface="Calibri" panose="020F0502020204030204" pitchFamily="34" charset="0"/>
                <a:cs typeface="Times New Roman" panose="02020603050405020304" pitchFamily="18" charset="0"/>
              </a:rPr>
              <a:t>kesimpulan</a:t>
            </a:r>
            <a:r>
              <a:rPr lang="en-ID" sz="2600" dirty="0">
                <a:latin typeface="Calibri" panose="020F0502020204030204" pitchFamily="34" charset="0"/>
                <a:ea typeface="Calibri" panose="020F0502020204030204" pitchFamily="34" charset="0"/>
                <a:cs typeface="Times New Roman" panose="02020603050405020304" pitchFamily="18" charset="0"/>
              </a:rPr>
              <a:t>? </a:t>
            </a:r>
          </a:p>
          <a:p>
            <a:pPr lvl="1"/>
            <a:r>
              <a:rPr lang="en-ID" sz="2600" dirty="0" err="1">
                <a:latin typeface="Calibri" panose="020F0502020204030204" pitchFamily="34" charset="0"/>
                <a:ea typeface="Calibri" panose="020F0502020204030204" pitchFamily="34" charset="0"/>
                <a:cs typeface="Times New Roman" panose="02020603050405020304" pitchFamily="18" charset="0"/>
              </a:rPr>
              <a:t>Apa</a:t>
            </a:r>
            <a:r>
              <a:rPr lang="en-ID" sz="2600" dirty="0">
                <a:latin typeface="Calibri" panose="020F0502020204030204" pitchFamily="34" charset="0"/>
                <a:ea typeface="Calibri" panose="020F0502020204030204" pitchFamily="34" charset="0"/>
                <a:cs typeface="Times New Roman" panose="02020603050405020304" pitchFamily="18" charset="0"/>
              </a:rPr>
              <a:t> </a:t>
            </a:r>
            <a:r>
              <a:rPr lang="en-ID" sz="2600" dirty="0" err="1">
                <a:latin typeface="Calibri" panose="020F0502020204030204" pitchFamily="34" charset="0"/>
                <a:ea typeface="Calibri" panose="020F0502020204030204" pitchFamily="34" charset="0"/>
                <a:cs typeface="Times New Roman" panose="02020603050405020304" pitchFamily="18" charset="0"/>
              </a:rPr>
              <a:t>gunanya</a:t>
            </a:r>
            <a:r>
              <a:rPr lang="en-ID" sz="2600" dirty="0">
                <a:latin typeface="Calibri" panose="020F0502020204030204" pitchFamily="34" charset="0"/>
                <a:ea typeface="Calibri" panose="020F0502020204030204" pitchFamily="34" charset="0"/>
                <a:cs typeface="Times New Roman" panose="02020603050405020304" pitchFamily="18" charset="0"/>
              </a:rPr>
              <a:t> </a:t>
            </a:r>
            <a:r>
              <a:rPr lang="en-ID" sz="2600" dirty="0" err="1">
                <a:latin typeface="Calibri" panose="020F0502020204030204" pitchFamily="34" charset="0"/>
                <a:ea typeface="Calibri" panose="020F0502020204030204" pitchFamily="34" charset="0"/>
                <a:cs typeface="Times New Roman" panose="02020603050405020304" pitchFamily="18" charset="0"/>
              </a:rPr>
              <a:t>penulis</a:t>
            </a:r>
            <a:r>
              <a:rPr lang="en-ID" sz="2600" dirty="0">
                <a:latin typeface="Calibri" panose="020F0502020204030204" pitchFamily="34" charset="0"/>
                <a:ea typeface="Calibri" panose="020F0502020204030204" pitchFamily="34" charset="0"/>
                <a:cs typeface="Times New Roman" panose="02020603050405020304" pitchFamily="18" charset="0"/>
              </a:rPr>
              <a:t> </a:t>
            </a:r>
            <a:r>
              <a:rPr lang="en-ID" sz="2600" dirty="0" err="1">
                <a:latin typeface="Calibri" panose="020F0502020204030204" pitchFamily="34" charset="0"/>
                <a:ea typeface="Calibri" panose="020F0502020204030204" pitchFamily="34" charset="0"/>
                <a:cs typeface="Times New Roman" panose="02020603050405020304" pitchFamily="18" charset="0"/>
              </a:rPr>
              <a:t>menggunakan</a:t>
            </a:r>
            <a:r>
              <a:rPr lang="en-ID" sz="2600" dirty="0">
                <a:latin typeface="Calibri" panose="020F0502020204030204" pitchFamily="34" charset="0"/>
                <a:ea typeface="Calibri" panose="020F0502020204030204" pitchFamily="34" charset="0"/>
                <a:cs typeface="Times New Roman" panose="02020603050405020304" pitchFamily="18" charset="0"/>
              </a:rPr>
              <a:t> </a:t>
            </a:r>
            <a:r>
              <a:rPr lang="en-ID" sz="2600" dirty="0" err="1">
                <a:latin typeface="Calibri" panose="020F0502020204030204" pitchFamily="34" charset="0"/>
                <a:ea typeface="Calibri" panose="020F0502020204030204" pitchFamily="34" charset="0"/>
                <a:cs typeface="Times New Roman" panose="02020603050405020304" pitchFamily="18" charset="0"/>
              </a:rPr>
              <a:t>bahasa</a:t>
            </a:r>
            <a:r>
              <a:rPr lang="en-ID" sz="2600" dirty="0">
                <a:latin typeface="Calibri" panose="020F0502020204030204" pitchFamily="34" charset="0"/>
                <a:ea typeface="Calibri" panose="020F0502020204030204" pitchFamily="34" charset="0"/>
                <a:cs typeface="Times New Roman" panose="02020603050405020304" pitchFamily="18" charset="0"/>
              </a:rPr>
              <a:t> </a:t>
            </a:r>
            <a:r>
              <a:rPr lang="en-ID" sz="2600" dirty="0" err="1">
                <a:latin typeface="Calibri" panose="020F0502020204030204" pitchFamily="34" charset="0"/>
                <a:ea typeface="Calibri" panose="020F0502020204030204" pitchFamily="34" charset="0"/>
                <a:cs typeface="Times New Roman" panose="02020603050405020304" pitchFamily="18" charset="0"/>
              </a:rPr>
              <a:t>persuasif</a:t>
            </a:r>
            <a:r>
              <a:rPr lang="en-ID" sz="2600" dirty="0">
                <a:latin typeface="Calibri" panose="020F0502020204030204" pitchFamily="34" charset="0"/>
                <a:ea typeface="Calibri" panose="020F0502020204030204" pitchFamily="34" charset="0"/>
                <a:cs typeface="Times New Roman" panose="02020603050405020304" pitchFamily="18" charset="0"/>
              </a:rPr>
              <a:t>, </a:t>
            </a:r>
            <a:r>
              <a:rPr lang="en-ID" sz="2600" dirty="0" err="1">
                <a:latin typeface="Calibri" panose="020F0502020204030204" pitchFamily="34" charset="0"/>
                <a:ea typeface="Calibri" panose="020F0502020204030204" pitchFamily="34" charset="0"/>
                <a:cs typeface="Times New Roman" panose="02020603050405020304" pitchFamily="18" charset="0"/>
              </a:rPr>
              <a:t>emosi</a:t>
            </a:r>
            <a:r>
              <a:rPr lang="en-ID" sz="2600" dirty="0">
                <a:latin typeface="Calibri" panose="020F0502020204030204" pitchFamily="34" charset="0"/>
                <a:ea typeface="Calibri" panose="020F0502020204030204" pitchFamily="34" charset="0"/>
                <a:cs typeface="Times New Roman" panose="02020603050405020304" pitchFamily="18" charset="0"/>
              </a:rPr>
              <a:t>, </a:t>
            </a:r>
            <a:r>
              <a:rPr lang="en-ID" sz="2600" dirty="0" err="1">
                <a:latin typeface="Calibri" panose="020F0502020204030204" pitchFamily="34" charset="0"/>
                <a:ea typeface="Calibri" panose="020F0502020204030204" pitchFamily="34" charset="0"/>
                <a:cs typeface="Times New Roman" panose="02020603050405020304" pitchFamily="18" charset="0"/>
              </a:rPr>
              <a:t>atau</a:t>
            </a:r>
            <a:r>
              <a:rPr lang="en-ID" sz="2600" dirty="0">
                <a:latin typeface="Calibri" panose="020F0502020204030204" pitchFamily="34" charset="0"/>
                <a:ea typeface="Calibri" panose="020F0502020204030204" pitchFamily="34" charset="0"/>
                <a:cs typeface="Times New Roman" panose="02020603050405020304" pitchFamily="18" charset="0"/>
              </a:rPr>
              <a:t> </a:t>
            </a:r>
            <a:r>
              <a:rPr lang="en-ID" sz="2600" dirty="0" err="1">
                <a:latin typeface="Calibri" panose="020F0502020204030204" pitchFamily="34" charset="0"/>
                <a:ea typeface="Calibri" panose="020F0502020204030204" pitchFamily="34" charset="0"/>
                <a:cs typeface="Times New Roman" panose="02020603050405020304" pitchFamily="18" charset="0"/>
              </a:rPr>
              <a:t>daya</a:t>
            </a:r>
            <a:r>
              <a:rPr lang="en-ID" sz="2600" dirty="0">
                <a:latin typeface="Calibri" panose="020F0502020204030204" pitchFamily="34" charset="0"/>
                <a:ea typeface="Calibri" panose="020F0502020204030204" pitchFamily="34" charset="0"/>
                <a:cs typeface="Times New Roman" panose="02020603050405020304" pitchFamily="18" charset="0"/>
              </a:rPr>
              <a:t> </a:t>
            </a:r>
            <a:r>
              <a:rPr lang="en-ID" sz="2600" dirty="0" err="1">
                <a:latin typeface="Calibri" panose="020F0502020204030204" pitchFamily="34" charset="0"/>
                <a:ea typeface="Calibri" panose="020F0502020204030204" pitchFamily="34" charset="0"/>
                <a:cs typeface="Times New Roman" panose="02020603050405020304" pitchFamily="18" charset="0"/>
              </a:rPr>
              <a:t>tarik</a:t>
            </a:r>
            <a:r>
              <a:rPr lang="en-ID" sz="2600" dirty="0">
                <a:latin typeface="Calibri" panose="020F0502020204030204" pitchFamily="34" charset="0"/>
                <a:ea typeface="Calibri" panose="020F0502020204030204" pitchFamily="34" charset="0"/>
                <a:cs typeface="Times New Roman" panose="02020603050405020304" pitchFamily="18" charset="0"/>
              </a:rPr>
              <a:t> </a:t>
            </a:r>
            <a:r>
              <a:rPr lang="en-ID" sz="2600" dirty="0" err="1">
                <a:latin typeface="Calibri" panose="020F0502020204030204" pitchFamily="34" charset="0"/>
                <a:ea typeface="Calibri" panose="020F0502020204030204" pitchFamily="34" charset="0"/>
                <a:cs typeface="Times New Roman" panose="02020603050405020304" pitchFamily="18" charset="0"/>
              </a:rPr>
              <a:t>populer</a:t>
            </a:r>
            <a:r>
              <a:rPr lang="en-ID" sz="2600" dirty="0">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6686543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64DE8-6F4F-4B79-ABA8-7A4CCF601575}"/>
              </a:ext>
            </a:extLst>
          </p:cNvPr>
          <p:cNvSpPr>
            <a:spLocks noGrp="1"/>
          </p:cNvSpPr>
          <p:nvPr>
            <p:ph type="title"/>
          </p:nvPr>
        </p:nvSpPr>
        <p:spPr/>
        <p:txBody>
          <a:bodyPr/>
          <a:lstStyle/>
          <a:p>
            <a:r>
              <a:rPr lang="en-US" sz="3200" dirty="0" err="1"/>
              <a:t>Diskusi</a:t>
            </a:r>
            <a:endParaRPr lang="en-ID" dirty="0"/>
          </a:p>
        </p:txBody>
      </p:sp>
      <p:sp>
        <p:nvSpPr>
          <p:cNvPr id="3" name="Content Placeholder 2">
            <a:extLst>
              <a:ext uri="{FF2B5EF4-FFF2-40B4-BE49-F238E27FC236}">
                <a16:creationId xmlns:a16="http://schemas.microsoft.com/office/drawing/2014/main" id="{F14E1F89-BAF5-4D3B-B4B4-5D63235FF0A8}"/>
              </a:ext>
            </a:extLst>
          </p:cNvPr>
          <p:cNvSpPr>
            <a:spLocks noGrp="1"/>
          </p:cNvSpPr>
          <p:nvPr>
            <p:ph idx="1"/>
          </p:nvPr>
        </p:nvSpPr>
        <p:spPr/>
        <p:txBody>
          <a:bodyPr>
            <a:normAutofit/>
          </a:bodyPr>
          <a:lstStyle/>
          <a:p>
            <a:r>
              <a:rPr lang="en-US" sz="2800" dirty="0" err="1"/>
              <a:t>Berdasarkan</a:t>
            </a:r>
            <a:r>
              <a:rPr lang="en-US" sz="2800" dirty="0"/>
              <a:t> DOC 1 di slide </a:t>
            </a:r>
            <a:r>
              <a:rPr lang="en-US" sz="2800" dirty="0" err="1"/>
              <a:t>selanjutnya</a:t>
            </a:r>
            <a:r>
              <a:rPr lang="en-US" sz="2800" dirty="0"/>
              <a:t>, </a:t>
            </a:r>
            <a:r>
              <a:rPr lang="en-US" sz="2800" dirty="0" err="1"/>
              <a:t>jawablah</a:t>
            </a:r>
            <a:r>
              <a:rPr lang="en-US" sz="2800" dirty="0"/>
              <a:t> </a:t>
            </a:r>
            <a:r>
              <a:rPr lang="en-US" sz="2800" dirty="0" err="1"/>
              <a:t>pertanyaannya</a:t>
            </a:r>
            <a:r>
              <a:rPr lang="en-US" sz="2800" dirty="0"/>
              <a:t> </a:t>
            </a:r>
            <a:r>
              <a:rPr lang="en-US" sz="2800" dirty="0" err="1"/>
              <a:t>berikut</a:t>
            </a:r>
            <a:r>
              <a:rPr lang="en-US" sz="2800" dirty="0"/>
              <a:t> :</a:t>
            </a:r>
          </a:p>
          <a:p>
            <a:pPr marL="571500" lvl="1" indent="-342900">
              <a:lnSpc>
                <a:spcPct val="107000"/>
              </a:lnSpc>
              <a:spcBef>
                <a:spcPts val="0"/>
              </a:spcBef>
              <a:spcAft>
                <a:spcPts val="800"/>
              </a:spcAft>
              <a:buFont typeface="+mj-lt"/>
              <a:buAutoNum type="arabicPeriod"/>
            </a:pPr>
            <a:r>
              <a:rPr lang="en-ID" sz="2000" dirty="0" err="1">
                <a:effectLst/>
                <a:latin typeface="Calibri" panose="020F0502020204030204" pitchFamily="34" charset="0"/>
                <a:ea typeface="Calibri" panose="020F0502020204030204" pitchFamily="34" charset="0"/>
                <a:cs typeface="Times New Roman" panose="02020603050405020304" pitchFamily="18" charset="0"/>
              </a:rPr>
              <a:t>Apa</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kesimpulan</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keseluruhan</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argumen</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tersebut</a:t>
            </a:r>
            <a:r>
              <a:rPr lang="en-ID" sz="2000" dirty="0">
                <a:effectLst/>
                <a:latin typeface="Calibri" panose="020F0502020204030204" pitchFamily="34" charset="0"/>
                <a:ea typeface="Calibri" panose="020F0502020204030204" pitchFamily="34" charset="0"/>
                <a:cs typeface="Times New Roman" panose="02020603050405020304" pitchFamily="18" charset="0"/>
              </a:rPr>
              <a:t>?</a:t>
            </a:r>
          </a:p>
          <a:p>
            <a:pPr marL="571500" lvl="1" indent="-342900">
              <a:lnSpc>
                <a:spcPct val="107000"/>
              </a:lnSpc>
              <a:spcBef>
                <a:spcPts val="0"/>
              </a:spcBef>
              <a:spcAft>
                <a:spcPts val="800"/>
              </a:spcAft>
              <a:buFont typeface="+mj-lt"/>
              <a:buAutoNum type="arabicPeriod"/>
            </a:pPr>
            <a:r>
              <a:rPr lang="en-ID" sz="2000" dirty="0">
                <a:effectLst/>
                <a:latin typeface="Calibri" panose="020F0502020204030204" pitchFamily="34" charset="0"/>
                <a:ea typeface="Calibri" panose="020F0502020204030204" pitchFamily="34" charset="0"/>
                <a:cs typeface="Times New Roman" panose="02020603050405020304" pitchFamily="18" charset="0"/>
              </a:rPr>
              <a:t>Baca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ulang</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paragraf</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pertama</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Bagaimana</a:t>
            </a:r>
            <a:r>
              <a:rPr lang="en-ID" sz="2000" dirty="0">
                <a:effectLst/>
                <a:latin typeface="Calibri" panose="020F0502020204030204" pitchFamily="34" charset="0"/>
                <a:ea typeface="Calibri" panose="020F0502020204030204" pitchFamily="34" charset="0"/>
                <a:cs typeface="Times New Roman" panose="02020603050405020304" pitchFamily="18" charset="0"/>
              </a:rPr>
              <a:t> Anda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menggambarkan</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gaya</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nadanya</a:t>
            </a:r>
            <a:r>
              <a:rPr lang="en-ID" sz="2000" dirty="0">
                <a:effectLst/>
                <a:latin typeface="Calibri" panose="020F0502020204030204" pitchFamily="34" charset="0"/>
                <a:ea typeface="Calibri" panose="020F0502020204030204" pitchFamily="34" charset="0"/>
                <a:cs typeface="Times New Roman" panose="02020603050405020304" pitchFamily="18" charset="0"/>
              </a:rPr>
              <a:t>, dan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bagaimana</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penulis</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mencapainya</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Apa</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pengaruh</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paragraf</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pertama</a:t>
            </a:r>
            <a:r>
              <a:rPr lang="en-ID" sz="2000" dirty="0">
                <a:effectLst/>
                <a:latin typeface="Calibri" panose="020F0502020204030204" pitchFamily="34" charset="0"/>
                <a:ea typeface="Calibri" panose="020F0502020204030204" pitchFamily="34" charset="0"/>
                <a:cs typeface="Times New Roman" panose="02020603050405020304" pitchFamily="18" charset="0"/>
              </a:rPr>
              <a:t>, dan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bagaimana</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pengaruhnya</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terhadap</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pembaca</a:t>
            </a:r>
            <a:r>
              <a:rPr lang="en-ID" sz="2000" dirty="0">
                <a:effectLst/>
                <a:latin typeface="Calibri" panose="020F0502020204030204" pitchFamily="34" charset="0"/>
                <a:ea typeface="Calibri" panose="020F0502020204030204" pitchFamily="34" charset="0"/>
                <a:cs typeface="Times New Roman" panose="02020603050405020304" pitchFamily="18" charset="0"/>
              </a:rPr>
              <a:t>?</a:t>
            </a:r>
          </a:p>
          <a:p>
            <a:pPr marL="571500" lvl="1" indent="-342900">
              <a:lnSpc>
                <a:spcPct val="107000"/>
              </a:lnSpc>
              <a:spcBef>
                <a:spcPts val="0"/>
              </a:spcBef>
              <a:spcAft>
                <a:spcPts val="800"/>
              </a:spcAft>
              <a:buFont typeface="+mj-lt"/>
              <a:buAutoNum type="arabicPeriod"/>
            </a:pPr>
            <a:r>
              <a:rPr lang="en-ID" sz="2000" dirty="0" err="1">
                <a:effectLst/>
                <a:latin typeface="Calibri" panose="020F0502020204030204" pitchFamily="34" charset="0"/>
                <a:ea typeface="Calibri" panose="020F0502020204030204" pitchFamily="34" charset="0"/>
                <a:cs typeface="Times New Roman" panose="02020603050405020304" pitchFamily="18" charset="0"/>
              </a:rPr>
              <a:t>Penulis</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menawarkan</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berbagai</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alasan</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memilih</a:t>
            </a:r>
            <a:r>
              <a:rPr lang="en-ID" sz="2000" dirty="0">
                <a:effectLst/>
                <a:latin typeface="Calibri" panose="020F0502020204030204" pitchFamily="34" charset="0"/>
                <a:ea typeface="Calibri" panose="020F0502020204030204" pitchFamily="34" charset="0"/>
                <a:cs typeface="Times New Roman" panose="02020603050405020304" pitchFamily="18" charset="0"/>
              </a:rPr>
              <a:t> situs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permanen</a:t>
            </a:r>
            <a:r>
              <a:rPr lang="en-ID" sz="2000" dirty="0">
                <a:effectLst/>
                <a:latin typeface="Calibri" panose="020F0502020204030204" pitchFamily="34" charset="0"/>
                <a:ea typeface="Calibri" panose="020F0502020204030204" pitchFamily="34" charset="0"/>
                <a:cs typeface="Times New Roman" panose="02020603050405020304" pitchFamily="18" charset="0"/>
              </a:rPr>
              <a:t> di Yunani.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Mengenali</a:t>
            </a:r>
            <a:r>
              <a:rPr lang="en-ID" sz="2400" dirty="0">
                <a:effectLst/>
                <a:latin typeface="Calibri" panose="020F0502020204030204" pitchFamily="34" charset="0"/>
                <a:ea typeface="Calibri" panose="020F0502020204030204" pitchFamily="34" charset="0"/>
                <a:cs typeface="Times New Roman" panose="02020603050405020304" pitchFamily="18" charset="0"/>
              </a:rPr>
              <a:t>:</a:t>
            </a:r>
          </a:p>
          <a:p>
            <a:pPr marL="1028700" lvl="2" indent="-342900">
              <a:lnSpc>
                <a:spcPct val="107000"/>
              </a:lnSpc>
              <a:spcBef>
                <a:spcPts val="0"/>
              </a:spcBef>
              <a:spcAft>
                <a:spcPts val="800"/>
              </a:spcAft>
              <a:buFont typeface="+mj-lt"/>
              <a:buAutoNum type="arabicPeriod"/>
            </a:pPr>
            <a:r>
              <a:rPr lang="en-ID" sz="2000" dirty="0">
                <a:effectLst/>
                <a:latin typeface="Calibri" panose="020F0502020204030204" pitchFamily="34" charset="0"/>
                <a:ea typeface="Calibri" panose="020F0502020204030204" pitchFamily="34" charset="0"/>
                <a:cs typeface="Times New Roman" panose="02020603050405020304" pitchFamily="18" charset="0"/>
              </a:rPr>
              <a:t>a.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alasan</a:t>
            </a:r>
            <a:r>
              <a:rPr lang="en-ID" sz="20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pragmatis</a:t>
            </a:r>
            <a:endParaRPr lang="en-ID" sz="2000" dirty="0">
              <a:effectLst/>
              <a:latin typeface="Calibri" panose="020F0502020204030204" pitchFamily="34" charset="0"/>
              <a:ea typeface="Calibri" panose="020F0502020204030204" pitchFamily="34" charset="0"/>
              <a:cs typeface="Times New Roman" panose="02020603050405020304" pitchFamily="18" charset="0"/>
            </a:endParaRPr>
          </a:p>
          <a:p>
            <a:pPr marL="1028700" lvl="2" indent="-342900">
              <a:lnSpc>
                <a:spcPct val="107000"/>
              </a:lnSpc>
              <a:spcBef>
                <a:spcPts val="0"/>
              </a:spcBef>
              <a:spcAft>
                <a:spcPts val="800"/>
              </a:spcAft>
              <a:buFont typeface="+mj-lt"/>
              <a:buAutoNum type="arabicPeriod"/>
            </a:pPr>
            <a:r>
              <a:rPr lang="en-ID" sz="1800" dirty="0">
                <a:effectLst/>
                <a:latin typeface="Calibri" panose="020F0502020204030204" pitchFamily="34" charset="0"/>
                <a:ea typeface="Calibri" panose="020F0502020204030204" pitchFamily="34" charset="0"/>
                <a:cs typeface="Times New Roman" panose="02020603050405020304" pitchFamily="18" charset="0"/>
              </a:rPr>
              <a:t>b.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prinsip</a:t>
            </a:r>
            <a:r>
              <a:rPr lang="en-ID" sz="1800" dirty="0">
                <a:effectLst/>
                <a:latin typeface="Calibri" panose="020F0502020204030204" pitchFamily="34" charset="0"/>
                <a:ea typeface="Calibri" panose="020F0502020204030204" pitchFamily="34" charset="0"/>
                <a:cs typeface="Times New Roman" panose="02020603050405020304" pitchFamily="18" charset="0"/>
              </a:rPr>
              <a:t>.</a:t>
            </a:r>
          </a:p>
          <a:p>
            <a:pPr marL="571500" lvl="1" indent="-342900">
              <a:lnSpc>
                <a:spcPct val="107000"/>
              </a:lnSpc>
              <a:spcBef>
                <a:spcPts val="0"/>
              </a:spcBef>
              <a:spcAft>
                <a:spcPts val="800"/>
              </a:spcAft>
              <a:buFont typeface="+mj-lt"/>
              <a:buAutoNum type="arabicPeriod"/>
            </a:pPr>
            <a:r>
              <a:rPr lang="en-ID" sz="2000" dirty="0" err="1">
                <a:effectLst/>
                <a:latin typeface="Calibri" panose="020F0502020204030204" pitchFamily="34" charset="0"/>
                <a:ea typeface="Calibri" panose="020F0502020204030204" pitchFamily="34" charset="0"/>
                <a:cs typeface="Times New Roman" panose="02020603050405020304" pitchFamily="18" charset="0"/>
              </a:rPr>
              <a:t>Dalam</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paragraf</a:t>
            </a:r>
            <a:r>
              <a:rPr lang="en-ID" sz="2000" dirty="0">
                <a:effectLst/>
                <a:latin typeface="Calibri" panose="020F0502020204030204" pitchFamily="34" charset="0"/>
                <a:ea typeface="Calibri" panose="020F0502020204030204" pitchFamily="34" charset="0"/>
                <a:cs typeface="Times New Roman" panose="02020603050405020304" pitchFamily="18" charset="0"/>
              </a:rPr>
              <a:t> 2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penulis</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membuat</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asumsi</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eksplisit</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2000" dirty="0">
                <a:effectLst/>
                <a:latin typeface="Calibri" panose="020F0502020204030204" pitchFamily="34" charset="0"/>
                <a:ea typeface="Calibri" panose="020F0502020204030204" pitchFamily="34" charset="0"/>
                <a:cs typeface="Times New Roman" panose="02020603050405020304" pitchFamily="18" charset="0"/>
              </a:rPr>
              <a:t> uang dan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kebanggaan</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nasional</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seharusnya</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ada</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hubungannya</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perdebatan</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Asumsi</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implisit</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yaitu</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disebutkan</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apa</a:t>
            </a:r>
            <a:r>
              <a:rPr lang="en-ID" sz="2000" dirty="0">
                <a:effectLst/>
                <a:latin typeface="Calibri" panose="020F0502020204030204" pitchFamily="34" charset="0"/>
                <a:ea typeface="Calibri" panose="020F0502020204030204" pitchFamily="34" charset="0"/>
                <a:cs typeface="Times New Roman" panose="02020603050405020304" pitchFamily="18" charset="0"/>
              </a:rPr>
              <a:t> yang juga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dia</a:t>
            </a:r>
            <a:r>
              <a:rPr lang="en-ID" sz="2000" dirty="0">
                <a:effectLst/>
                <a:latin typeface="Calibri" panose="020F0502020204030204" pitchFamily="34" charset="0"/>
                <a:ea typeface="Calibri" panose="020F0502020204030204" pitchFamily="34" charset="0"/>
                <a:cs typeface="Times New Roman" panose="02020603050405020304" pitchFamily="18" charset="0"/>
              </a:rPr>
              <a:t> buat – dan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apakah</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dibenarkan</a:t>
            </a:r>
            <a:r>
              <a:rPr lang="en-ID" sz="2000" dirty="0">
                <a:effectLst/>
                <a:latin typeface="Calibri" panose="020F0502020204030204" pitchFamily="34" charset="0"/>
                <a:ea typeface="Calibri" panose="020F0502020204030204" pitchFamily="34" charset="0"/>
                <a:cs typeface="Times New Roman" panose="02020603050405020304" pitchFamily="18" charset="0"/>
              </a:rPr>
              <a:t>?</a:t>
            </a:r>
          </a:p>
          <a:p>
            <a:pPr marL="571500" lvl="1" indent="-342900">
              <a:lnSpc>
                <a:spcPct val="107000"/>
              </a:lnSpc>
              <a:spcBef>
                <a:spcPts val="0"/>
              </a:spcBef>
              <a:spcAft>
                <a:spcPts val="800"/>
              </a:spcAft>
              <a:buFont typeface="+mj-lt"/>
              <a:buAutoNum type="arabicPeriod"/>
            </a:pPr>
            <a:r>
              <a:rPr lang="en-ID" sz="2000" dirty="0" err="1">
                <a:effectLst/>
                <a:latin typeface="Calibri" panose="020F0502020204030204" pitchFamily="34" charset="0"/>
                <a:ea typeface="Calibri" panose="020F0502020204030204" pitchFamily="34" charset="0"/>
                <a:cs typeface="Times New Roman" panose="02020603050405020304" pitchFamily="18" charset="0"/>
              </a:rPr>
              <a:t>Apa</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fungsi</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paragraf</a:t>
            </a:r>
            <a:r>
              <a:rPr lang="en-ID" sz="2000" dirty="0">
                <a:effectLst/>
                <a:latin typeface="Calibri" panose="020F0502020204030204" pitchFamily="34" charset="0"/>
                <a:ea typeface="Calibri" panose="020F0502020204030204" pitchFamily="34" charset="0"/>
                <a:cs typeface="Times New Roman" panose="02020603050405020304" pitchFamily="18" charset="0"/>
              </a:rPr>
              <a:t> 3?</a:t>
            </a:r>
          </a:p>
          <a:p>
            <a:pPr lvl="1"/>
            <a:endParaRPr lang="en-ID" sz="2400" dirty="0"/>
          </a:p>
        </p:txBody>
      </p:sp>
      <p:sp>
        <p:nvSpPr>
          <p:cNvPr id="4" name="Date Placeholder 3">
            <a:extLst>
              <a:ext uri="{FF2B5EF4-FFF2-40B4-BE49-F238E27FC236}">
                <a16:creationId xmlns:a16="http://schemas.microsoft.com/office/drawing/2014/main" id="{CBEB211C-C8D1-4151-B153-7201D889D269}"/>
              </a:ext>
            </a:extLst>
          </p:cNvPr>
          <p:cNvSpPr>
            <a:spLocks noGrp="1"/>
          </p:cNvSpPr>
          <p:nvPr>
            <p:ph type="dt" sz="half" idx="10"/>
          </p:nvPr>
        </p:nvSpPr>
        <p:spPr/>
        <p:txBody>
          <a:bodyPr/>
          <a:lstStyle/>
          <a:p>
            <a:fld id="{C7A7F508-5C32-E740-8A39-3308AB007706}" type="datetime1">
              <a:rPr lang="id-ID" smtClean="0"/>
              <a:t>10/10/22</a:t>
            </a:fld>
            <a:endParaRPr lang="id-ID"/>
          </a:p>
        </p:txBody>
      </p:sp>
      <p:sp>
        <p:nvSpPr>
          <p:cNvPr id="5" name="Footer Placeholder 4">
            <a:extLst>
              <a:ext uri="{FF2B5EF4-FFF2-40B4-BE49-F238E27FC236}">
                <a16:creationId xmlns:a16="http://schemas.microsoft.com/office/drawing/2014/main" id="{E2184AFD-5363-426C-859C-754A79A11F31}"/>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3FEC958A-14CD-4585-B79A-7EBCB72BF736}"/>
              </a:ext>
            </a:extLst>
          </p:cNvPr>
          <p:cNvSpPr>
            <a:spLocks noGrp="1"/>
          </p:cNvSpPr>
          <p:nvPr>
            <p:ph type="sldNum" sz="quarter" idx="12"/>
          </p:nvPr>
        </p:nvSpPr>
        <p:spPr/>
        <p:txBody>
          <a:bodyPr/>
          <a:lstStyle/>
          <a:p>
            <a:fld id="{D18FBB9A-4F67-A542-B221-CA9FFA5A8790}" type="slidenum">
              <a:rPr lang="id-ID" smtClean="0"/>
              <a:t>43</a:t>
            </a:fld>
            <a:endParaRPr lang="id-ID"/>
          </a:p>
        </p:txBody>
      </p:sp>
    </p:spTree>
    <p:extLst>
      <p:ext uri="{BB962C8B-B14F-4D97-AF65-F5344CB8AC3E}">
        <p14:creationId xmlns:p14="http://schemas.microsoft.com/office/powerpoint/2010/main" val="6604346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776CA3E-03D2-46B8-964C-F6DB6149F28F}"/>
              </a:ext>
            </a:extLst>
          </p:cNvPr>
          <p:cNvSpPr/>
          <p:nvPr/>
        </p:nvSpPr>
        <p:spPr>
          <a:xfrm>
            <a:off x="151200" y="870514"/>
            <a:ext cx="11888400" cy="534023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9AD3EA07-A202-4359-92A5-40BF30C14C6A}"/>
              </a:ext>
            </a:extLst>
          </p:cNvPr>
          <p:cNvSpPr>
            <a:spLocks noGrp="1"/>
          </p:cNvSpPr>
          <p:nvPr>
            <p:ph type="title"/>
          </p:nvPr>
        </p:nvSpPr>
        <p:spPr/>
        <p:txBody>
          <a:bodyPr>
            <a:normAutofit/>
          </a:bodyPr>
          <a:lstStyle/>
          <a:p>
            <a:r>
              <a:rPr lang="en-US" dirty="0"/>
              <a:t>DOC 1 - </a:t>
            </a:r>
            <a:r>
              <a:rPr lang="en-ID" sz="2400" dirty="0">
                <a:effectLst/>
                <a:latin typeface="Calibri" panose="020F0502020204030204" pitchFamily="34" charset="0"/>
                <a:ea typeface="Calibri" panose="020F0502020204030204" pitchFamily="34" charset="0"/>
                <a:cs typeface="Times New Roman" panose="02020603050405020304" pitchFamily="18" charset="0"/>
              </a:rPr>
              <a:t>OLEH SIAPA OLIMPIADENYA?</a:t>
            </a:r>
            <a:endParaRPr lang="en-ID" dirty="0"/>
          </a:p>
        </p:txBody>
      </p:sp>
      <p:sp>
        <p:nvSpPr>
          <p:cNvPr id="3" name="Content Placeholder 2">
            <a:extLst>
              <a:ext uri="{FF2B5EF4-FFF2-40B4-BE49-F238E27FC236}">
                <a16:creationId xmlns:a16="http://schemas.microsoft.com/office/drawing/2014/main" id="{F5AC95B6-9DAD-4847-BDD2-D853D7719F99}"/>
              </a:ext>
            </a:extLst>
          </p:cNvPr>
          <p:cNvSpPr>
            <a:spLocks noGrp="1"/>
          </p:cNvSpPr>
          <p:nvPr>
            <p:ph idx="1"/>
          </p:nvPr>
        </p:nvSpPr>
        <p:spPr>
          <a:xfrm>
            <a:off x="152400" y="870514"/>
            <a:ext cx="3854116" cy="5429990"/>
          </a:xfrm>
        </p:spPr>
        <p:txBody>
          <a:bodyPr>
            <a:normAutofit/>
          </a:bodyPr>
          <a:lstStyle/>
          <a:p>
            <a:pPr marL="0" marR="0" indent="0" algn="just">
              <a:lnSpc>
                <a:spcPct val="107000"/>
              </a:lnSpc>
              <a:spcBef>
                <a:spcPts val="0"/>
              </a:spcBef>
              <a:spcAft>
                <a:spcPts val="800"/>
              </a:spcAft>
              <a:buNone/>
            </a:pP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Saatnya</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lagi</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ketika</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semua</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orang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mulai</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berlari</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dan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melompat</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kegirangan</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selama</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Olimpiade</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Maksud</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saya</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bukan</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lari</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dan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lompat</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di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lintasan</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atletik</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juga.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Ini</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bukan</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demam</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olahraga</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ini</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politik</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Juga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bukan</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kegembiraan</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tentang</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Olimpiade</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berikutnya</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tetapi</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satu</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demi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satu</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setelah</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berikutnya</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Ya</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saat</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itulah</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Komite</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Olimpiade</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Internasional</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(IOC)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memutuskan</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kota</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mana yang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akan</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menggelar</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ekstravaganza</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olahraga</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terbesar</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di dunia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delapan</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tahun</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dari</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sekarang</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p>
          <a:p>
            <a:pPr marL="0" marR="0" indent="0" algn="just">
              <a:lnSpc>
                <a:spcPct val="107000"/>
              </a:lnSpc>
              <a:spcBef>
                <a:spcPts val="0"/>
              </a:spcBef>
              <a:spcAft>
                <a:spcPts val="800"/>
              </a:spcAft>
              <a:buNone/>
            </a:pP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Jadi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mengapa</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semua</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ribut-ribut</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Satu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jawaban</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sederhana</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uang.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Kebanggaan</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nasional</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mungkin</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ada</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hubungannya</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dengan</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itu</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juga;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tetapi</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uang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adalah</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kekuatan</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pendorong</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yang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sebenarnya</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Namun</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kenyataannya</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adalah</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bahwa</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baik</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uang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maupun</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kebanggaan</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nasional</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tidak</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boleh</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berperan</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dalam</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perdebatan</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Olimpiade</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seharusnya</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berada</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di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satu</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negara, Yunani,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karena</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alasan</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yang sangat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bagus</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bahwa</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Yunani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adalah</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tempat</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Olimpiade</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ditemukan</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dan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dari</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mana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nama</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itu</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berasal</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Ini</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bukan</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masalah</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politik</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atau</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ekonomi</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Hanya</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ada</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satu</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tempat</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yang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masuk</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akal</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dan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dapat</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dibenarkan</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untuk</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mengadakan</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Olimpiade</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dan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itu</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adalah</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Athena,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ibu</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kota</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Yunani – kali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ini</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lain kali dan </a:t>
            </a:r>
            <a:r>
              <a:rPr lang="en-ID" sz="13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selalu</a:t>
            </a:r>
            <a:r>
              <a:rPr lang="en-ID"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1855176F-FD33-4F65-9D27-5A103E45D9CE}"/>
              </a:ext>
            </a:extLst>
          </p:cNvPr>
          <p:cNvSpPr>
            <a:spLocks noGrp="1"/>
          </p:cNvSpPr>
          <p:nvPr>
            <p:ph type="dt" sz="half" idx="10"/>
          </p:nvPr>
        </p:nvSpPr>
        <p:spPr/>
        <p:txBody>
          <a:bodyPr/>
          <a:lstStyle/>
          <a:p>
            <a:fld id="{C7A7F508-5C32-E740-8A39-3308AB007706}" type="datetime1">
              <a:rPr lang="id-ID" smtClean="0"/>
              <a:t>10/10/22</a:t>
            </a:fld>
            <a:endParaRPr lang="id-ID"/>
          </a:p>
        </p:txBody>
      </p:sp>
      <p:sp>
        <p:nvSpPr>
          <p:cNvPr id="5" name="Footer Placeholder 4">
            <a:extLst>
              <a:ext uri="{FF2B5EF4-FFF2-40B4-BE49-F238E27FC236}">
                <a16:creationId xmlns:a16="http://schemas.microsoft.com/office/drawing/2014/main" id="{0D5FBDF3-6B7A-4DF8-BAF5-E21D0435AC53}"/>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E863D41C-9B39-4E6D-9B09-5448CF81BB8B}"/>
              </a:ext>
            </a:extLst>
          </p:cNvPr>
          <p:cNvSpPr>
            <a:spLocks noGrp="1"/>
          </p:cNvSpPr>
          <p:nvPr>
            <p:ph type="sldNum" sz="quarter" idx="12"/>
          </p:nvPr>
        </p:nvSpPr>
        <p:spPr/>
        <p:txBody>
          <a:bodyPr/>
          <a:lstStyle/>
          <a:p>
            <a:fld id="{D18FBB9A-4F67-A542-B221-CA9FFA5A8790}" type="slidenum">
              <a:rPr lang="id-ID" smtClean="0"/>
              <a:t>44</a:t>
            </a:fld>
            <a:endParaRPr lang="id-ID"/>
          </a:p>
        </p:txBody>
      </p:sp>
      <p:sp>
        <p:nvSpPr>
          <p:cNvPr id="8" name="TextBox 7">
            <a:extLst>
              <a:ext uri="{FF2B5EF4-FFF2-40B4-BE49-F238E27FC236}">
                <a16:creationId xmlns:a16="http://schemas.microsoft.com/office/drawing/2014/main" id="{4575F1D7-B2CA-445A-9250-4D9236CE31F6}"/>
              </a:ext>
            </a:extLst>
          </p:cNvPr>
          <p:cNvSpPr txBox="1"/>
          <p:nvPr/>
        </p:nvSpPr>
        <p:spPr>
          <a:xfrm>
            <a:off x="4006516" y="524716"/>
            <a:ext cx="4178970" cy="6058069"/>
          </a:xfrm>
          <a:prstGeom prst="rect">
            <a:avLst/>
          </a:prstGeom>
          <a:noFill/>
        </p:spPr>
        <p:txBody>
          <a:bodyPr wrap="square">
            <a:spAutoFit/>
          </a:bodyPr>
          <a:lstStyle/>
          <a:p>
            <a:pPr marL="0" marR="0" algn="just">
              <a:lnSpc>
                <a:spcPct val="107000"/>
              </a:lnSpc>
              <a:spcBef>
                <a:spcPts val="0"/>
              </a:spcBef>
              <a:spcAft>
                <a:spcPts val="800"/>
              </a:spcAft>
            </a:pP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800"/>
              </a:spcAft>
            </a:pPr>
            <a:r>
              <a:rPr lang="en-ID" sz="1300" dirty="0" err="1">
                <a:effectLst/>
                <a:latin typeface="Calibri" panose="020F0502020204030204" pitchFamily="34" charset="0"/>
                <a:ea typeface="Calibri" panose="020F0502020204030204" pitchFamily="34" charset="0"/>
                <a:cs typeface="Times New Roman" panose="02020603050405020304" pitchFamily="18" charset="0"/>
              </a:rPr>
              <a:t>Tentu</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beberapa</a:t>
            </a:r>
            <a:r>
              <a:rPr lang="en-ID" sz="1300" dirty="0">
                <a:effectLst/>
                <a:latin typeface="Calibri" panose="020F0502020204030204" pitchFamily="34" charset="0"/>
                <a:ea typeface="Calibri" panose="020F0502020204030204" pitchFamily="34" charset="0"/>
                <a:cs typeface="Times New Roman" panose="02020603050405020304" pitchFamily="18" charset="0"/>
              </a:rPr>
              <a:t> negara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pesaing</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bertanya-tanya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mengapa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semua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manfaat</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penyelenggaraan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Olimpiade</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terutama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pendapatan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besar</a:t>
            </a:r>
            <a:r>
              <a:rPr lang="en-ID" sz="13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diduga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hasilkan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harus</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selalu</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jatuh</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ke</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satu</a:t>
            </a:r>
            <a:r>
              <a:rPr lang="en-ID" sz="1300" dirty="0">
                <a:effectLst/>
                <a:latin typeface="Calibri" panose="020F0502020204030204" pitchFamily="34" charset="0"/>
                <a:ea typeface="Calibri" panose="020F0502020204030204" pitchFamily="34" charset="0"/>
                <a:cs typeface="Times New Roman" panose="02020603050405020304" pitchFamily="18" charset="0"/>
              </a:rPr>
              <a:t> negara.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Sebagai</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alternatif</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sering</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dikatakan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menjadi</a:t>
            </a:r>
            <a:r>
              <a:rPr lang="en-ID" sz="1300" dirty="0">
                <a:effectLst/>
                <a:latin typeface="Calibri" panose="020F0502020204030204" pitchFamily="34" charset="0"/>
                <a:ea typeface="Calibri" panose="020F0502020204030204" pitchFamily="34" charset="0"/>
                <a:cs typeface="Times New Roman" panose="02020603050405020304" pitchFamily="18" charset="0"/>
              </a:rPr>
              <a:t> tuan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rumah</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Olimpiade</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bisnis</a:t>
            </a:r>
            <a:r>
              <a:rPr lang="en-ID" sz="13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berisiko</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membutuhkan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investasi</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besar-besaran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membuatnya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sukses</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Sebuah</a:t>
            </a:r>
            <a:r>
              <a:rPr lang="en-ID" sz="1300" dirty="0">
                <a:effectLst/>
                <a:latin typeface="Calibri" panose="020F0502020204030204" pitchFamily="34" charset="0"/>
                <a:ea typeface="Calibri" panose="020F0502020204030204" pitchFamily="34" charset="0"/>
                <a:cs typeface="Times New Roman" panose="02020603050405020304" pitchFamily="18" charset="0"/>
              </a:rPr>
              <a:t> negara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sebesar</a:t>
            </a:r>
            <a:r>
              <a:rPr lang="en-ID" sz="1300" dirty="0">
                <a:effectLst/>
                <a:latin typeface="Calibri" panose="020F0502020204030204" pitchFamily="34" charset="0"/>
                <a:ea typeface="Calibri" panose="020F0502020204030204" pitchFamily="34" charset="0"/>
                <a:cs typeface="Times New Roman" panose="02020603050405020304" pitchFamily="18" charset="0"/>
              </a:rPr>
              <a:t> Yunani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diharapkan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menanggung</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biaya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tersebut</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setiap</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empat</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tahun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Berbagi</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beban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serta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manfaat</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Olimpiade</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cara</a:t>
            </a:r>
            <a:r>
              <a:rPr lang="en-ID" sz="13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adil</a:t>
            </a:r>
            <a:r>
              <a:rPr lang="en-ID" sz="13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tepat</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melakukannya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300" dirty="0">
                <a:effectLst/>
                <a:latin typeface="Calibri" panose="020F0502020204030204" pitchFamily="34" charset="0"/>
                <a:ea typeface="Calibri" panose="020F0502020204030204" pitchFamily="34" charset="0"/>
                <a:cs typeface="Times New Roman" panose="02020603050405020304" pitchFamily="18" charset="0"/>
              </a:rPr>
              <a:t> negara-negara kaya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menjadi</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pilihan</a:t>
            </a:r>
            <a:r>
              <a:rPr lang="en-ID" sz="1300" dirty="0">
                <a:effectLst/>
                <a:latin typeface="Calibri" panose="020F0502020204030204" pitchFamily="34" charset="0"/>
                <a:ea typeface="Calibri" panose="020F0502020204030204" pitchFamily="34" charset="0"/>
                <a:cs typeface="Times New Roman" panose="02020603050405020304" pitchFamily="18" charset="0"/>
              </a:rPr>
              <a:t> paling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aman</a:t>
            </a:r>
            <a:r>
              <a:rPr lang="en-ID" sz="1300" dirty="0">
                <a:effectLst/>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n-ID" sz="1300" dirty="0" err="1">
                <a:effectLst/>
                <a:latin typeface="Calibri" panose="020F0502020204030204" pitchFamily="34" charset="0"/>
                <a:ea typeface="Calibri" panose="020F0502020204030204" pitchFamily="34" charset="0"/>
                <a:cs typeface="Times New Roman" panose="02020603050405020304" pitchFamily="18" charset="0"/>
              </a:rPr>
              <a:t>Tetapi</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argumen</a:t>
            </a:r>
            <a:r>
              <a:rPr lang="en-ID" sz="13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mementingkan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diri</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sendiri</a:t>
            </a:r>
            <a:r>
              <a:rPr lang="en-ID" sz="13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kontradiktif</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persis</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seperti</a:t>
            </a:r>
            <a:r>
              <a:rPr lang="en-ID" sz="1300" dirty="0">
                <a:effectLst/>
                <a:latin typeface="Calibri" panose="020F0502020204030204" pitchFamily="34" charset="0"/>
                <a:ea typeface="Calibri" panose="020F0502020204030204" pitchFamily="34" charset="0"/>
                <a:cs typeface="Times New Roman" panose="02020603050405020304" pitchFamily="18" charset="0"/>
              </a:rPr>
              <a:t> yang Anda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harapkan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bisnis</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besar</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Tentu</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saja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300" dirty="0">
                <a:effectLst/>
                <a:latin typeface="Calibri" panose="020F0502020204030204" pitchFamily="34" charset="0"/>
                <a:ea typeface="Calibri" panose="020F0502020204030204" pitchFamily="34" charset="0"/>
                <a:cs typeface="Times New Roman" panose="02020603050405020304" pitchFamily="18" charset="0"/>
              </a:rPr>
              <a:t> yang paling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diuntungkan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300" dirty="0">
                <a:effectLst/>
                <a:latin typeface="Calibri" panose="020F0502020204030204" pitchFamily="34" charset="0"/>
                <a:ea typeface="Calibri" panose="020F0502020204030204" pitchFamily="34" charset="0"/>
                <a:cs typeface="Times New Roman" panose="02020603050405020304" pitchFamily="18" charset="0"/>
              </a:rPr>
              <a:t> program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pembangunan</a:t>
            </a:r>
            <a:r>
              <a:rPr lang="en-ID" sz="13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dibutuhkan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menyediakan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sarana</a:t>
            </a:r>
            <a:r>
              <a:rPr lang="en-ID" sz="13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prasarana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mengatakan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sistem</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saat</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300" dirty="0">
                <a:effectLst/>
                <a:latin typeface="Calibri" panose="020F0502020204030204" pitchFamily="34" charset="0"/>
                <a:ea typeface="Calibri" panose="020F0502020204030204" pitchFamily="34" charset="0"/>
                <a:cs typeface="Times New Roman" panose="02020603050405020304" pitchFamily="18" charset="0"/>
              </a:rPr>
              <a:t> yang paling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bisa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diterapkan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pandangan</a:t>
            </a:r>
            <a:r>
              <a:rPr lang="en-ID" sz="13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mendapat</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banyak</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dukungan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300" dirty="0">
                <a:effectLst/>
                <a:latin typeface="Calibri" panose="020F0502020204030204" pitchFamily="34" charset="0"/>
                <a:ea typeface="Calibri" panose="020F0502020204030204" pitchFamily="34" charset="0"/>
                <a:cs typeface="Times New Roman" panose="02020603050405020304" pitchFamily="18" charset="0"/>
              </a:rPr>
              <a:t> Amerika Utara dan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Eropa</a:t>
            </a:r>
            <a:r>
              <a:rPr lang="en-ID" sz="1300" dirty="0">
                <a:effectLst/>
                <a:latin typeface="Calibri" panose="020F0502020204030204" pitchFamily="34" charset="0"/>
                <a:ea typeface="Calibri" panose="020F0502020204030204" pitchFamily="34" charset="0"/>
                <a:cs typeface="Times New Roman" panose="02020603050405020304" pitchFamily="18" charset="0"/>
              </a:rPr>
              <a:t> Barat, yang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memiliki</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lebih</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cukup</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adil</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menjadi</a:t>
            </a:r>
            <a:r>
              <a:rPr lang="en-ID" sz="1300" dirty="0">
                <a:effectLst/>
                <a:latin typeface="Calibri" panose="020F0502020204030204" pitchFamily="34" charset="0"/>
                <a:ea typeface="Calibri" panose="020F0502020204030204" pitchFamily="34" charset="0"/>
                <a:cs typeface="Times New Roman" panose="02020603050405020304" pitchFamily="18" charset="0"/>
              </a:rPr>
              <a:t> tuan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rumah</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Olimpiade</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Alasan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ekonomi</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mempertahankan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pengaturan</a:t>
            </a:r>
            <a:r>
              <a:rPr lang="en-ID" sz="13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ada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karena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cacat</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sejak</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awal</a:t>
            </a:r>
            <a:r>
              <a:rPr lang="en-ID" sz="13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800"/>
              </a:spcAft>
            </a:pPr>
            <a:endParaRPr lang="en-ID" sz="13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D" sz="1300"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10" name="TextBox 9">
            <a:extLst>
              <a:ext uri="{FF2B5EF4-FFF2-40B4-BE49-F238E27FC236}">
                <a16:creationId xmlns:a16="http://schemas.microsoft.com/office/drawing/2014/main" id="{CD13394D-03A2-4A6B-925C-6381F2E29E02}"/>
              </a:ext>
            </a:extLst>
          </p:cNvPr>
          <p:cNvSpPr txBox="1"/>
          <p:nvPr/>
        </p:nvSpPr>
        <p:spPr>
          <a:xfrm>
            <a:off x="8185486" y="863599"/>
            <a:ext cx="3854114" cy="5108193"/>
          </a:xfrm>
          <a:prstGeom prst="rect">
            <a:avLst/>
          </a:prstGeom>
          <a:noFill/>
        </p:spPr>
        <p:txBody>
          <a:bodyPr wrap="square">
            <a:spAutoFit/>
          </a:bodyPr>
          <a:lstStyle/>
          <a:p>
            <a:pPr marL="0" marR="0" algn="just">
              <a:lnSpc>
                <a:spcPct val="107000"/>
              </a:lnSpc>
              <a:spcBef>
                <a:spcPts val="0"/>
              </a:spcBef>
              <a:spcAft>
                <a:spcPts val="800"/>
              </a:spcAft>
            </a:pPr>
            <a:r>
              <a:rPr lang="en-ID" sz="1300" dirty="0" err="1">
                <a:effectLst/>
                <a:latin typeface="Calibri" panose="020F0502020204030204" pitchFamily="34" charset="0"/>
                <a:ea typeface="Calibri" panose="020F0502020204030204" pitchFamily="34" charset="0"/>
                <a:cs typeface="Times New Roman" panose="02020603050405020304" pitchFamily="18" charset="0"/>
              </a:rPr>
              <a:t>Olimpiade</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dipahami</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benar</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gerakan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internasional</a:t>
            </a:r>
            <a:r>
              <a:rPr lang="en-ID" sz="13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didedikasikan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persahabatan</a:t>
            </a:r>
            <a:r>
              <a:rPr lang="en-ID" sz="13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perdamaian</a:t>
            </a:r>
            <a:r>
              <a:rPr lang="en-ID" sz="1300" dirty="0">
                <a:effectLst/>
                <a:latin typeface="Calibri" panose="020F0502020204030204" pitchFamily="34" charset="0"/>
                <a:ea typeface="Calibri" panose="020F0502020204030204" pitchFamily="34" charset="0"/>
                <a:cs typeface="Times New Roman" panose="02020603050405020304" pitchFamily="18" charset="0"/>
              </a:rPr>
              <a:t> di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seluruh</a:t>
            </a:r>
            <a:r>
              <a:rPr lang="en-ID" sz="1300" dirty="0">
                <a:effectLst/>
                <a:latin typeface="Calibri" panose="020F0502020204030204" pitchFamily="34" charset="0"/>
                <a:ea typeface="Calibri" panose="020F0502020204030204" pitchFamily="34" charset="0"/>
                <a:cs typeface="Times New Roman" panose="02020603050405020304" pitchFamily="18" charset="0"/>
              </a:rPr>
              <a:t> dunia.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Permainan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bukanlah</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milik</a:t>
            </a:r>
            <a:r>
              <a:rPr lang="en-ID" sz="1300" dirty="0">
                <a:effectLst/>
                <a:latin typeface="Calibri" panose="020F0502020204030204" pitchFamily="34" charset="0"/>
                <a:ea typeface="Calibri" panose="020F0502020204030204" pitchFamily="34" charset="0"/>
                <a:cs typeface="Times New Roman" panose="02020603050405020304" pitchFamily="18" charset="0"/>
              </a:rPr>
              <a:t> negara. Negara-negara yang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ambil</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bagian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harus</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membayar</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Olimpiade</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sesuai</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kekayaan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300" dirty="0">
                <a:effectLst/>
                <a:latin typeface="Calibri" panose="020F0502020204030204" pitchFamily="34" charset="0"/>
                <a:ea typeface="Calibri" panose="020F0502020204030204" pitchFamily="34" charset="0"/>
                <a:cs typeface="Times New Roman" panose="02020603050405020304" pitchFamily="18" charset="0"/>
              </a:rPr>
              <a:t> negara-negara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termiskin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berkontribusi</a:t>
            </a:r>
            <a:r>
              <a:rPr lang="en-ID" sz="1300" dirty="0">
                <a:effectLst/>
                <a:latin typeface="Calibri" panose="020F0502020204030204" pitchFamily="34" charset="0"/>
                <a:ea typeface="Calibri" panose="020F0502020204030204" pitchFamily="34" charset="0"/>
                <a:cs typeface="Times New Roman" panose="02020603050405020304" pitchFamily="18" charset="0"/>
              </a:rPr>
              <a:t> paling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sedikit</a:t>
            </a:r>
            <a:r>
              <a:rPr lang="en-ID" sz="1300" dirty="0">
                <a:effectLst/>
                <a:latin typeface="Calibri" panose="020F0502020204030204" pitchFamily="34" charset="0"/>
                <a:ea typeface="Calibri" panose="020F0502020204030204" pitchFamily="34" charset="0"/>
                <a:cs typeface="Times New Roman" panose="02020603050405020304" pitchFamily="18" charset="0"/>
              </a:rPr>
              <a:t> dan paling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diuntungkan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Pendekatan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sendiri</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mencerminkan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cita-cita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Olimpiade</a:t>
            </a:r>
            <a:r>
              <a:rPr lang="en-ID" sz="13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sebenarnya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Tapi</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hanya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mungkin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jika</a:t>
            </a:r>
            <a:r>
              <a:rPr lang="en-ID" sz="1300" dirty="0">
                <a:effectLst/>
                <a:latin typeface="Calibri" panose="020F0502020204030204" pitchFamily="34" charset="0"/>
                <a:ea typeface="Calibri" panose="020F0502020204030204" pitchFamily="34" charset="0"/>
                <a:cs typeface="Times New Roman" panose="02020603050405020304" pitchFamily="18" charset="0"/>
              </a:rPr>
              <a:t> Game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memiliki</a:t>
            </a:r>
            <a:r>
              <a:rPr lang="en-ID" sz="1300" dirty="0">
                <a:effectLst/>
                <a:latin typeface="Calibri" panose="020F0502020204030204" pitchFamily="34" charset="0"/>
                <a:ea typeface="Calibri" panose="020F0502020204030204" pitchFamily="34" charset="0"/>
                <a:cs typeface="Times New Roman" panose="02020603050405020304" pitchFamily="18" charset="0"/>
              </a:rPr>
              <a:t> situs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permanen</a:t>
            </a:r>
            <a:r>
              <a:rPr lang="en-ID" sz="13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800"/>
              </a:spcAft>
            </a:pPr>
            <a:r>
              <a:rPr lang="en-ID" sz="1300" dirty="0">
                <a:effectLst/>
                <a:latin typeface="Calibri" panose="020F0502020204030204" pitchFamily="34" charset="0"/>
                <a:ea typeface="Calibri" panose="020F0502020204030204" pitchFamily="34" charset="0"/>
                <a:cs typeface="Times New Roman" panose="02020603050405020304" pitchFamily="18" charset="0"/>
              </a:rPr>
              <a:t>Last but not least,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ada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alasan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praktis</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namun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kuat</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mengembalikan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Olimpiade</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ke</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akar</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kuno</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3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ancaman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terorisme</a:t>
            </a:r>
            <a:r>
              <a:rPr lang="en-ID" sz="13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selalu</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ada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Setiap</a:t>
            </a:r>
            <a:r>
              <a:rPr lang="en-ID" sz="1300" dirty="0">
                <a:effectLst/>
                <a:latin typeface="Calibri" panose="020F0502020204030204" pitchFamily="34" charset="0"/>
                <a:ea typeface="Calibri" panose="020F0502020204030204" pitchFamily="34" charset="0"/>
                <a:cs typeface="Times New Roman" panose="02020603050405020304" pitchFamily="18" charset="0"/>
              </a:rPr>
              <a:t> orang yang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cukup</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tua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mengingat</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peristiwa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tragis</a:t>
            </a:r>
            <a:r>
              <a:rPr lang="en-ID" sz="13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menodai</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Olimpiade</a:t>
            </a:r>
            <a:r>
              <a:rPr lang="en-ID" sz="1300" dirty="0">
                <a:effectLst/>
                <a:latin typeface="Calibri" panose="020F0502020204030204" pitchFamily="34" charset="0"/>
                <a:ea typeface="Calibri" panose="020F0502020204030204" pitchFamily="34" charset="0"/>
                <a:cs typeface="Times New Roman" panose="02020603050405020304" pitchFamily="18" charset="0"/>
              </a:rPr>
              <a:t> ke-20 (Munich) pada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tahun</a:t>
            </a:r>
            <a:r>
              <a:rPr lang="en-ID" sz="1300" dirty="0">
                <a:effectLst/>
                <a:latin typeface="Calibri" panose="020F0502020204030204" pitchFamily="34" charset="0"/>
                <a:ea typeface="Calibri" panose="020F0502020204030204" pitchFamily="34" charset="0"/>
                <a:cs typeface="Times New Roman" panose="02020603050405020304" pitchFamily="18" charset="0"/>
              </a:rPr>
              <a:t> 1972. Hari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Olimpiade</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300" dirty="0">
                <a:effectLst/>
                <a:latin typeface="Calibri" panose="020F0502020204030204" pitchFamily="34" charset="0"/>
                <a:ea typeface="Calibri" panose="020F0502020204030204" pitchFamily="34" charset="0"/>
                <a:cs typeface="Times New Roman" panose="02020603050405020304" pitchFamily="18" charset="0"/>
              </a:rPr>
              <a:t> target yang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jelas</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kekejaman</a:t>
            </a:r>
            <a:r>
              <a:rPr lang="en-ID" sz="13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menempatkan</a:t>
            </a:r>
            <a:r>
              <a:rPr lang="en-ID" sz="1300" dirty="0">
                <a:effectLst/>
                <a:latin typeface="Calibri" panose="020F0502020204030204" pitchFamily="34" charset="0"/>
                <a:ea typeface="Calibri" panose="020F0502020204030204" pitchFamily="34" charset="0"/>
                <a:cs typeface="Times New Roman" panose="02020603050405020304" pitchFamily="18" charset="0"/>
              </a:rPr>
              <a:t> 1972 di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bawah</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naungan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terutama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jika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permainan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dilihat</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benar</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1300" dirty="0">
                <a:effectLst/>
                <a:latin typeface="Calibri" panose="020F0502020204030204" pitchFamily="34" charset="0"/>
                <a:ea typeface="Calibri" panose="020F0502020204030204" pitchFamily="34" charset="0"/>
                <a:cs typeface="Times New Roman" panose="02020603050405020304" pitchFamily="18" charset="0"/>
              </a:rPr>
              <a:t> salah,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sebagai</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simbol</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dominasi</a:t>
            </a:r>
            <a:r>
              <a:rPr lang="en-ID" sz="1300" dirty="0">
                <a:effectLst/>
                <a:latin typeface="Calibri" panose="020F0502020204030204" pitchFamily="34" charset="0"/>
                <a:ea typeface="Calibri" panose="020F0502020204030204" pitchFamily="34" charset="0"/>
                <a:cs typeface="Times New Roman" panose="02020603050405020304" pitchFamily="18" charset="0"/>
              </a:rPr>
              <a:t> dunia AS.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mengadakan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Olimpiade</a:t>
            </a:r>
            <a:r>
              <a:rPr lang="en-ID" sz="1300" dirty="0">
                <a:effectLst/>
                <a:latin typeface="Calibri" panose="020F0502020204030204" pitchFamily="34" charset="0"/>
                <a:ea typeface="Calibri" panose="020F0502020204030204" pitchFamily="34" charset="0"/>
                <a:cs typeface="Times New Roman" panose="02020603050405020304" pitchFamily="18" charset="0"/>
              </a:rPr>
              <a:t> di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lokasi</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bersejarah</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daripada</a:t>
            </a:r>
            <a:r>
              <a:rPr lang="en-ID" sz="1300" dirty="0">
                <a:effectLst/>
                <a:latin typeface="Calibri" panose="020F0502020204030204" pitchFamily="34" charset="0"/>
                <a:ea typeface="Calibri" panose="020F0502020204030204" pitchFamily="34" charset="0"/>
                <a:cs typeface="Times New Roman" panose="02020603050405020304" pitchFamily="18" charset="0"/>
              </a:rPr>
              <a:t> di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ibu</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kota</a:t>
            </a:r>
            <a:r>
              <a:rPr lang="en-ID" sz="1300" dirty="0">
                <a:effectLst/>
                <a:latin typeface="Calibri" panose="020F0502020204030204" pitchFamily="34" charset="0"/>
                <a:ea typeface="Calibri" panose="020F0502020204030204" pitchFamily="34" charset="0"/>
                <a:cs typeface="Times New Roman" panose="02020603050405020304" pitchFamily="18" charset="0"/>
              </a:rPr>
              <a:t> negara yang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berbeda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setiap</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empat</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tahun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masalah</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menjadi</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terdepolitisasi</a:t>
            </a:r>
            <a:r>
              <a:rPr lang="en-ID" sz="13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bahaya</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serangan</a:t>
            </a:r>
            <a:r>
              <a:rPr lang="en-ID" sz="1300" dirty="0">
                <a:effectLst/>
                <a:latin typeface="Calibri" panose="020F0502020204030204" pitchFamily="34" charset="0"/>
                <a:ea typeface="Calibri" panose="020F0502020204030204" pitchFamily="34" charset="0"/>
                <a:cs typeface="Times New Roman" panose="02020603050405020304" pitchFamily="18" charset="0"/>
              </a:rPr>
              <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teroris</a:t>
            </a:r>
            <a:r>
              <a:rPr lang="en-ID" sz="1300" dirty="0">
                <a:effectLst/>
                <a:latin typeface="Calibri" panose="020F0502020204030204" pitchFamily="34" charset="0"/>
                <a:ea typeface="Calibri" panose="020F0502020204030204" pitchFamily="34" charset="0"/>
                <a:cs typeface="Times New Roman" panose="02020603050405020304" pitchFamily="18" charset="0"/>
              </a:rPr>
              <a:t> sangat </a:t>
            </a:r>
            <a:r>
              <a:rPr lang="en-ID" sz="1300" dirty="0" err="1">
                <a:effectLst/>
                <a:latin typeface="Calibri" panose="020F0502020204030204" pitchFamily="34" charset="0"/>
                <a:ea typeface="Calibri" panose="020F0502020204030204" pitchFamily="34" charset="0"/>
                <a:cs typeface="Times New Roman" panose="02020603050405020304" pitchFamily="18" charset="0"/>
              </a:rPr>
              <a:t>berkurang</a:t>
            </a:r>
            <a:endParaRPr lang="en-ID" sz="1300" dirty="0"/>
          </a:p>
        </p:txBody>
      </p:sp>
    </p:spTree>
    <p:extLst>
      <p:ext uri="{BB962C8B-B14F-4D97-AF65-F5344CB8AC3E}">
        <p14:creationId xmlns:p14="http://schemas.microsoft.com/office/powerpoint/2010/main" val="41787117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C3C4D-8844-4E32-A813-692F8F800387}"/>
              </a:ext>
            </a:extLst>
          </p:cNvPr>
          <p:cNvSpPr>
            <a:spLocks noGrp="1"/>
          </p:cNvSpPr>
          <p:nvPr>
            <p:ph type="title"/>
          </p:nvPr>
        </p:nvSpPr>
        <p:spPr/>
        <p:txBody>
          <a:bodyPr/>
          <a:lstStyle/>
          <a:p>
            <a:r>
              <a:rPr lang="en-US" dirty="0" err="1"/>
              <a:t>Pembahasan</a:t>
            </a:r>
            <a:r>
              <a:rPr lang="en-US" dirty="0"/>
              <a:t> No 1</a:t>
            </a:r>
            <a:endParaRPr lang="en-ID" dirty="0"/>
          </a:p>
        </p:txBody>
      </p:sp>
      <p:sp>
        <p:nvSpPr>
          <p:cNvPr id="3" name="Content Placeholder 2">
            <a:extLst>
              <a:ext uri="{FF2B5EF4-FFF2-40B4-BE49-F238E27FC236}">
                <a16:creationId xmlns:a16="http://schemas.microsoft.com/office/drawing/2014/main" id="{C2AF0938-60C2-4E73-97B8-32220324BED5}"/>
              </a:ext>
            </a:extLst>
          </p:cNvPr>
          <p:cNvSpPr>
            <a:spLocks noGrp="1"/>
          </p:cNvSpPr>
          <p:nvPr>
            <p:ph idx="1"/>
          </p:nvPr>
        </p:nvSpPr>
        <p:spPr/>
        <p:txBody>
          <a:bodyPr>
            <a:normAutofit/>
          </a:bodyPr>
          <a:lstStyle/>
          <a:p>
            <a:pPr>
              <a:lnSpc>
                <a:spcPct val="107000"/>
              </a:lnSpc>
              <a:spcBef>
                <a:spcPts val="0"/>
              </a:spcBef>
              <a:spcAft>
                <a:spcPts val="800"/>
              </a:spcAft>
            </a:pPr>
            <a:r>
              <a:rPr lang="en-ID" sz="1800" dirty="0">
                <a:effectLst/>
                <a:latin typeface="Calibri" panose="020F0502020204030204" pitchFamily="34" charset="0"/>
                <a:ea typeface="Calibri" panose="020F0502020204030204" pitchFamily="34" charset="0"/>
                <a:cs typeface="Times New Roman" panose="02020603050405020304" pitchFamily="18" charset="0"/>
              </a:rPr>
              <a:t>Jika </a:t>
            </a:r>
            <a:r>
              <a:rPr lang="en-ID" sz="1800" dirty="0" err="1">
                <a:latin typeface="Calibri" panose="020F0502020204030204" pitchFamily="34" charset="0"/>
                <a:ea typeface="Calibri" panose="020F0502020204030204" pitchFamily="34" charset="0"/>
                <a:cs typeface="Times New Roman" panose="02020603050405020304" pitchFamily="18" charset="0"/>
              </a:rPr>
              <a:t>kita</a:t>
            </a:r>
            <a:r>
              <a:rPr lang="en-ID" sz="1800" dirty="0">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memilih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memparafrasekan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jawaban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kita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daripada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mengangkatnya</a:t>
            </a:r>
            <a:r>
              <a:rPr lang="en-ID" sz="1800" dirty="0">
                <a:effectLst/>
                <a:latin typeface="Calibri" panose="020F0502020204030204" pitchFamily="34" charset="0"/>
                <a:ea typeface="Calibri" panose="020F0502020204030204" pitchFamily="34" charset="0"/>
                <a:cs typeface="Times New Roman" panose="02020603050405020304" pitchFamily="18" charset="0"/>
              </a:rPr>
              <a:t> kata demi kata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teks</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ingatlah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kita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tetap</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harus</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memberikan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kesimpulan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secara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lengkap</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bukan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klaim</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satu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bagian</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sederhana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ada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beberapa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elemen</a:t>
            </a:r>
            <a:r>
              <a:rPr lang="en-ID" sz="1800" dirty="0">
                <a:effectLst/>
                <a:latin typeface="Calibri" panose="020F0502020204030204" pitchFamily="34" charset="0"/>
                <a:ea typeface="Calibri" panose="020F0502020204030204" pitchFamily="34" charset="0"/>
                <a:cs typeface="Times New Roman" panose="02020603050405020304" pitchFamily="18" charset="0"/>
              </a:rPr>
              <a:t> di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dalamnya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Tidaklah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cukup</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mengatakan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Olimpiade</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harus</a:t>
            </a:r>
            <a:r>
              <a:rPr lang="en-ID" sz="1800" dirty="0">
                <a:effectLst/>
                <a:latin typeface="Calibri" panose="020F0502020204030204" pitchFamily="34" charset="0"/>
                <a:ea typeface="Calibri" panose="020F0502020204030204" pitchFamily="34" charset="0"/>
                <a:cs typeface="Times New Roman" panose="02020603050405020304" pitchFamily="18" charset="0"/>
              </a:rPr>
              <a:t> di Athena. Kesimpulan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sebenarnya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hanya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ada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satu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lokasi</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masuk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akal</a:t>
            </a:r>
            <a:r>
              <a:rPr lang="en-ID" sz="18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dibenarkan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Olimpiade</a:t>
            </a:r>
            <a:r>
              <a:rPr lang="en-ID" sz="18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Athena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harus</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menjadi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lokasi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permanen</a:t>
            </a:r>
            <a:r>
              <a:rPr lang="en-ID"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Bef>
                <a:spcPts val="0"/>
              </a:spcBef>
              <a:spcAft>
                <a:spcPts val="800"/>
              </a:spcAft>
            </a:pPr>
            <a:r>
              <a:rPr lang="en-ID" sz="1800" b="1" dirty="0">
                <a:effectLst/>
                <a:latin typeface="Calibri" panose="020F0502020204030204" pitchFamily="34" charset="0"/>
                <a:ea typeface="Calibri" panose="020F0502020204030204" pitchFamily="34" charset="0"/>
                <a:cs typeface="Times New Roman" panose="02020603050405020304" pitchFamily="18" charset="0"/>
              </a:rPr>
              <a:t>Kesimpulan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ada</a:t>
            </a:r>
            <a:r>
              <a:rPr lang="en-ID" sz="1800" dirty="0">
                <a:effectLst/>
                <a:latin typeface="Calibri" panose="020F0502020204030204" pitchFamily="34" charset="0"/>
                <a:ea typeface="Calibri" panose="020F0502020204030204" pitchFamily="34" charset="0"/>
                <a:cs typeface="Times New Roman" panose="02020603050405020304" pitchFamily="18" charset="0"/>
              </a:rPr>
              <a:t> di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akhir</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paragraf</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kedua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keseluruhan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kalimat</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Hanya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ada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satu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tempat</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masuk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akal</a:t>
            </a:r>
            <a:r>
              <a:rPr lang="en-ID" sz="18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dibenarkan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mengadakan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Olimpiade</a:t>
            </a:r>
            <a:r>
              <a:rPr lang="en-ID" sz="18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Athena,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ibu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kota</a:t>
            </a:r>
            <a:r>
              <a:rPr lang="en-ID" sz="1800" dirty="0">
                <a:effectLst/>
                <a:latin typeface="Calibri" panose="020F0502020204030204" pitchFamily="34" charset="0"/>
                <a:ea typeface="Calibri" panose="020F0502020204030204" pitchFamily="34" charset="0"/>
                <a:cs typeface="Times New Roman" panose="02020603050405020304" pitchFamily="18" charset="0"/>
              </a:rPr>
              <a:t> Yunani - kali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800" dirty="0">
                <a:effectLst/>
                <a:latin typeface="Calibri" panose="020F0502020204030204" pitchFamily="34" charset="0"/>
                <a:ea typeface="Calibri" panose="020F0502020204030204" pitchFamily="34" charset="0"/>
                <a:cs typeface="Times New Roman" panose="02020603050405020304" pitchFamily="18" charset="0"/>
              </a:rPr>
              <a:t>, lain kali dan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selalu</a:t>
            </a:r>
            <a:r>
              <a:rPr lang="en-ID"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D" dirty="0"/>
          </a:p>
        </p:txBody>
      </p:sp>
      <p:sp>
        <p:nvSpPr>
          <p:cNvPr id="4" name="Date Placeholder 3">
            <a:extLst>
              <a:ext uri="{FF2B5EF4-FFF2-40B4-BE49-F238E27FC236}">
                <a16:creationId xmlns:a16="http://schemas.microsoft.com/office/drawing/2014/main" id="{B4F17E20-155A-480C-9439-5EE7727D8D36}"/>
              </a:ext>
            </a:extLst>
          </p:cNvPr>
          <p:cNvSpPr>
            <a:spLocks noGrp="1"/>
          </p:cNvSpPr>
          <p:nvPr>
            <p:ph type="dt" sz="half" idx="10"/>
          </p:nvPr>
        </p:nvSpPr>
        <p:spPr/>
        <p:txBody>
          <a:bodyPr/>
          <a:lstStyle/>
          <a:p>
            <a:fld id="{C7A7F508-5C32-E740-8A39-3308AB007706}" type="datetime1">
              <a:rPr lang="id-ID" smtClean="0"/>
              <a:t>10/10/22</a:t>
            </a:fld>
            <a:endParaRPr lang="id-ID"/>
          </a:p>
        </p:txBody>
      </p:sp>
      <p:sp>
        <p:nvSpPr>
          <p:cNvPr id="5" name="Footer Placeholder 4">
            <a:extLst>
              <a:ext uri="{FF2B5EF4-FFF2-40B4-BE49-F238E27FC236}">
                <a16:creationId xmlns:a16="http://schemas.microsoft.com/office/drawing/2014/main" id="{AE8EC032-5C70-4A1D-9667-78958CC97DB3}"/>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66851872-2C8C-452D-9F84-08868B15BE4E}"/>
              </a:ext>
            </a:extLst>
          </p:cNvPr>
          <p:cNvSpPr>
            <a:spLocks noGrp="1"/>
          </p:cNvSpPr>
          <p:nvPr>
            <p:ph type="sldNum" sz="quarter" idx="12"/>
          </p:nvPr>
        </p:nvSpPr>
        <p:spPr/>
        <p:txBody>
          <a:bodyPr/>
          <a:lstStyle/>
          <a:p>
            <a:fld id="{D18FBB9A-4F67-A542-B221-CA9FFA5A8790}" type="slidenum">
              <a:rPr lang="id-ID" smtClean="0"/>
              <a:t>45</a:t>
            </a:fld>
            <a:endParaRPr lang="id-ID"/>
          </a:p>
        </p:txBody>
      </p:sp>
    </p:spTree>
    <p:extLst>
      <p:ext uri="{BB962C8B-B14F-4D97-AF65-F5344CB8AC3E}">
        <p14:creationId xmlns:p14="http://schemas.microsoft.com/office/powerpoint/2010/main" val="20691365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C3C4D-8844-4E32-A813-692F8F800387}"/>
              </a:ext>
            </a:extLst>
          </p:cNvPr>
          <p:cNvSpPr>
            <a:spLocks noGrp="1"/>
          </p:cNvSpPr>
          <p:nvPr>
            <p:ph type="title"/>
          </p:nvPr>
        </p:nvSpPr>
        <p:spPr/>
        <p:txBody>
          <a:bodyPr/>
          <a:lstStyle/>
          <a:p>
            <a:r>
              <a:rPr lang="en-US" dirty="0" err="1"/>
              <a:t>Pembahasan</a:t>
            </a:r>
            <a:r>
              <a:rPr lang="en-US" dirty="0"/>
              <a:t> No 2</a:t>
            </a:r>
            <a:endParaRPr lang="en-ID" dirty="0"/>
          </a:p>
        </p:txBody>
      </p:sp>
      <p:sp>
        <p:nvSpPr>
          <p:cNvPr id="3" name="Content Placeholder 2">
            <a:extLst>
              <a:ext uri="{FF2B5EF4-FFF2-40B4-BE49-F238E27FC236}">
                <a16:creationId xmlns:a16="http://schemas.microsoft.com/office/drawing/2014/main" id="{C2AF0938-60C2-4E73-97B8-32220324BED5}"/>
              </a:ext>
            </a:extLst>
          </p:cNvPr>
          <p:cNvSpPr>
            <a:spLocks noGrp="1"/>
          </p:cNvSpPr>
          <p:nvPr>
            <p:ph idx="1"/>
          </p:nvPr>
        </p:nvSpPr>
        <p:spPr/>
        <p:txBody>
          <a:bodyPr>
            <a:normAutofit/>
          </a:bodyPr>
          <a:lstStyle/>
          <a:p>
            <a:pPr>
              <a:lnSpc>
                <a:spcPct val="107000"/>
              </a:lnSpc>
              <a:spcBef>
                <a:spcPts val="0"/>
              </a:spcBef>
              <a:spcAft>
                <a:spcPts val="800"/>
              </a:spcAft>
            </a:pPr>
            <a:r>
              <a:rPr lang="en-ID" sz="1800" dirty="0" err="1">
                <a:effectLst/>
                <a:latin typeface="Calibri" panose="020F0502020204030204" pitchFamily="34" charset="0"/>
                <a:ea typeface="Calibri" panose="020F0502020204030204" pitchFamily="34" charset="0"/>
                <a:cs typeface="Times New Roman" panose="02020603050405020304" pitchFamily="18" charset="0"/>
              </a:rPr>
              <a:t>Paragraf</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pertama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pendahuluan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mengatur</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konteks</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b="1" dirty="0" err="1">
                <a:effectLst/>
                <a:latin typeface="Calibri" panose="020F0502020204030204" pitchFamily="34" charset="0"/>
                <a:ea typeface="Calibri" panose="020F0502020204030204" pitchFamily="34" charset="0"/>
                <a:cs typeface="Times New Roman" panose="02020603050405020304" pitchFamily="18" charset="0"/>
              </a:rPr>
              <a:t>argumen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secara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keseluruhan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b="1" dirty="0" err="1">
                <a:effectLst/>
                <a:latin typeface="Calibri" panose="020F0502020204030204" pitchFamily="34" charset="0"/>
                <a:ea typeface="Calibri" panose="020F0502020204030204" pitchFamily="34" charset="0"/>
                <a:cs typeface="Times New Roman" panose="02020603050405020304" pitchFamily="18" charset="0"/>
              </a:rPr>
              <a:t>tanpa</a:t>
            </a:r>
            <a:r>
              <a:rPr lang="en-ID" sz="1800" b="1" dirty="0">
                <a:effectLst/>
                <a:latin typeface="Calibri" panose="020F0502020204030204" pitchFamily="34" charset="0"/>
                <a:ea typeface="Calibri" panose="020F0502020204030204" pitchFamily="34" charset="0"/>
                <a:cs typeface="Times New Roman" panose="02020603050405020304" pitchFamily="18" charset="0"/>
              </a:rPr>
              <a:t> </a:t>
            </a:r>
            <a:r>
              <a:rPr lang="en-ID" sz="1800" b="1" dirty="0" err="1">
                <a:effectLst/>
                <a:latin typeface="Calibri" panose="020F0502020204030204" pitchFamily="34" charset="0"/>
                <a:ea typeface="Calibri" panose="020F0502020204030204" pitchFamily="34" charset="0"/>
                <a:cs typeface="Times New Roman" panose="02020603050405020304" pitchFamily="18" charset="0"/>
              </a:rPr>
              <a:t>memberikan</a:t>
            </a:r>
            <a:r>
              <a:rPr lang="en-ID" sz="1800" b="1" dirty="0">
                <a:effectLst/>
                <a:latin typeface="Calibri" panose="020F0502020204030204" pitchFamily="34" charset="0"/>
                <a:ea typeface="Calibri" panose="020F0502020204030204" pitchFamily="34" charset="0"/>
                <a:cs typeface="Times New Roman" panose="02020603050405020304" pitchFamily="18" charset="0"/>
              </a:rPr>
              <a:t> </a:t>
            </a:r>
            <a:r>
              <a:rPr lang="en-ID" sz="1800" b="1" dirty="0" err="1">
                <a:effectLst/>
                <a:latin typeface="Calibri" panose="020F0502020204030204" pitchFamily="34" charset="0"/>
                <a:ea typeface="Calibri" panose="020F0502020204030204" pitchFamily="34" charset="0"/>
                <a:cs typeface="Times New Roman" panose="02020603050405020304" pitchFamily="18" charset="0"/>
              </a:rPr>
              <a:t>kesimpulan</a:t>
            </a:r>
            <a:r>
              <a:rPr lang="en-ID" sz="1800" b="1" dirty="0">
                <a:effectLst/>
                <a:latin typeface="Calibri" panose="020F0502020204030204" pitchFamily="34" charset="0"/>
                <a:ea typeface="Calibri" panose="020F0502020204030204" pitchFamily="34" charset="0"/>
                <a:cs typeface="Times New Roman" panose="02020603050405020304" pitchFamily="18" charset="0"/>
              </a:rPr>
              <a:t> </a:t>
            </a:r>
            <a:r>
              <a:rPr lang="en-ID" sz="1800" b="1"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1800" b="1" dirty="0">
                <a:effectLst/>
                <a:latin typeface="Calibri" panose="020F0502020204030204" pitchFamily="34" charset="0"/>
                <a:ea typeface="Calibri" panose="020F0502020204030204" pitchFamily="34" charset="0"/>
                <a:cs typeface="Times New Roman" panose="02020603050405020304" pitchFamily="18" charset="0"/>
              </a:rPr>
              <a:t> </a:t>
            </a:r>
            <a:r>
              <a:rPr lang="en-ID" sz="1800" b="1" dirty="0" err="1">
                <a:effectLst/>
                <a:latin typeface="Calibri" panose="020F0502020204030204" pitchFamily="34" charset="0"/>
                <a:ea typeface="Calibri" panose="020F0502020204030204" pitchFamily="34" charset="0"/>
                <a:cs typeface="Times New Roman" panose="02020603050405020304" pitchFamily="18" charset="0"/>
              </a:rPr>
              <a:t>alasan</a:t>
            </a:r>
            <a:r>
              <a:rPr lang="en-ID" sz="1800" b="1" dirty="0">
                <a:effectLst/>
                <a:latin typeface="Calibri" panose="020F0502020204030204" pitchFamily="34" charset="0"/>
                <a:ea typeface="Calibri" panose="020F0502020204030204" pitchFamily="34" charset="0"/>
                <a:cs typeface="Times New Roman" panose="02020603050405020304" pitchFamily="18" charset="0"/>
              </a:rPr>
              <a:t> </a:t>
            </a:r>
            <a:r>
              <a:rPr lang="en-ID" sz="1800" b="1" dirty="0" err="1">
                <a:effectLst/>
                <a:latin typeface="Calibri" panose="020F0502020204030204" pitchFamily="34" charset="0"/>
                <a:ea typeface="Calibri" panose="020F0502020204030204" pitchFamily="34" charset="0"/>
                <a:cs typeface="Times New Roman" panose="02020603050405020304" pitchFamily="18" charset="0"/>
              </a:rPr>
              <a:t>pendukung</a:t>
            </a:r>
            <a:r>
              <a:rPr lang="en-ID"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Bef>
                <a:spcPts val="0"/>
              </a:spcBef>
              <a:spcAft>
                <a:spcPts val="800"/>
              </a:spcAft>
            </a:pPr>
            <a:r>
              <a:rPr lang="en-ID" sz="1800" dirty="0">
                <a:effectLst/>
                <a:latin typeface="Calibri" panose="020F0502020204030204" pitchFamily="34" charset="0"/>
                <a:ea typeface="Calibri" panose="020F0502020204030204" pitchFamily="34" charset="0"/>
                <a:cs typeface="Times New Roman" panose="02020603050405020304" pitchFamily="18" charset="0"/>
              </a:rPr>
              <a:t>Gaya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penulisan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penulis</a:t>
            </a:r>
            <a:r>
              <a:rPr lang="en-ID" sz="1800" dirty="0">
                <a:effectLst/>
                <a:latin typeface="Calibri" panose="020F0502020204030204" pitchFamily="34" charset="0"/>
                <a:ea typeface="Calibri" panose="020F0502020204030204" pitchFamily="34" charset="0"/>
                <a:cs typeface="Times New Roman" panose="02020603050405020304" pitchFamily="18" charset="0"/>
              </a:rPr>
              <a:t> di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paragraf</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pertama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dalam</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beberapa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cara</a:t>
            </a:r>
            <a:r>
              <a:rPr lang="en-ID" sz="1800" b="1" dirty="0">
                <a:effectLst/>
                <a:latin typeface="Calibri" panose="020F0502020204030204" pitchFamily="34" charset="0"/>
                <a:ea typeface="Calibri" panose="020F0502020204030204" pitchFamily="34" charset="0"/>
                <a:cs typeface="Times New Roman" panose="02020603050405020304" pitchFamily="18" charset="0"/>
              </a:rPr>
              <a:t>: </a:t>
            </a:r>
            <a:r>
              <a:rPr lang="en-ID" sz="1800" b="1" dirty="0" err="1">
                <a:effectLst/>
                <a:latin typeface="Calibri" panose="020F0502020204030204" pitchFamily="34" charset="0"/>
                <a:ea typeface="Calibri" panose="020F0502020204030204" pitchFamily="34" charset="0"/>
                <a:cs typeface="Times New Roman" panose="02020603050405020304" pitchFamily="18" charset="0"/>
              </a:rPr>
              <a:t>misalnya</a:t>
            </a:r>
            <a:r>
              <a:rPr lang="en-ID" sz="1800" b="1" dirty="0">
                <a:effectLst/>
                <a:latin typeface="Calibri" panose="020F0502020204030204" pitchFamily="34" charset="0"/>
                <a:ea typeface="Calibri" panose="020F0502020204030204" pitchFamily="34" charset="0"/>
                <a:cs typeface="Times New Roman" panose="02020603050405020304" pitchFamily="18" charset="0"/>
              </a:rPr>
              <a:t>, </a:t>
            </a:r>
            <a:r>
              <a:rPr lang="en-ID" sz="1800" b="1" dirty="0" err="1">
                <a:effectLst/>
                <a:latin typeface="Calibri" panose="020F0502020204030204" pitchFamily="34" charset="0"/>
                <a:ea typeface="Calibri" panose="020F0502020204030204" pitchFamily="34" charset="0"/>
                <a:cs typeface="Times New Roman" panose="02020603050405020304" pitchFamily="18" charset="0"/>
              </a:rPr>
              <a:t>humor</a:t>
            </a:r>
            <a:r>
              <a:rPr lang="en-ID" sz="1800" b="1" dirty="0">
                <a:effectLst/>
                <a:latin typeface="Calibri" panose="020F0502020204030204" pitchFamily="34" charset="0"/>
                <a:ea typeface="Calibri" panose="020F0502020204030204" pitchFamily="34" charset="0"/>
                <a:cs typeface="Times New Roman" panose="02020603050405020304" pitchFamily="18" charset="0"/>
              </a:rPr>
              <a:t>, </a:t>
            </a:r>
            <a:r>
              <a:rPr lang="en-ID" sz="1800" b="1" dirty="0" err="1">
                <a:effectLst/>
                <a:latin typeface="Calibri" panose="020F0502020204030204" pitchFamily="34" charset="0"/>
                <a:ea typeface="Calibri" panose="020F0502020204030204" pitchFamily="34" charset="0"/>
                <a:cs typeface="Times New Roman" panose="02020603050405020304" pitchFamily="18" charset="0"/>
              </a:rPr>
              <a:t>sarkastik</a:t>
            </a:r>
            <a:r>
              <a:rPr lang="en-ID" sz="1800" b="1" dirty="0">
                <a:effectLst/>
                <a:latin typeface="Calibri" panose="020F0502020204030204" pitchFamily="34" charset="0"/>
                <a:ea typeface="Calibri" panose="020F0502020204030204" pitchFamily="34" charset="0"/>
                <a:cs typeface="Times New Roman" panose="02020603050405020304" pitchFamily="18" charset="0"/>
              </a:rPr>
              <a:t>, </a:t>
            </a:r>
            <a:r>
              <a:rPr lang="en-ID" sz="1800" b="1" dirty="0" err="1">
                <a:effectLst/>
                <a:latin typeface="Calibri" panose="020F0502020204030204" pitchFamily="34" charset="0"/>
                <a:ea typeface="Calibri" panose="020F0502020204030204" pitchFamily="34" charset="0"/>
                <a:cs typeface="Times New Roman" panose="02020603050405020304" pitchFamily="18" charset="0"/>
              </a:rPr>
              <a:t>mencemooh</a:t>
            </a:r>
            <a:r>
              <a:rPr lang="en-ID" sz="1800" b="1" dirty="0">
                <a:effectLst/>
                <a:latin typeface="Calibri" panose="020F0502020204030204" pitchFamily="34" charset="0"/>
                <a:ea typeface="Calibri" panose="020F0502020204030204" pitchFamily="34" charset="0"/>
                <a:cs typeface="Times New Roman" panose="02020603050405020304" pitchFamily="18" charset="0"/>
              </a:rPr>
              <a:t>, </a:t>
            </a:r>
            <a:r>
              <a:rPr lang="en-ID" sz="1800" b="1" dirty="0" err="1">
                <a:effectLst/>
                <a:latin typeface="Calibri" panose="020F0502020204030204" pitchFamily="34" charset="0"/>
                <a:ea typeface="Calibri" panose="020F0502020204030204" pitchFamily="34" charset="0"/>
                <a:cs typeface="Times New Roman" panose="02020603050405020304" pitchFamily="18" charset="0"/>
              </a:rPr>
              <a:t>meremehkan</a:t>
            </a:r>
            <a:r>
              <a:rPr lang="en-ID" sz="1800" b="1" dirty="0">
                <a:effectLst/>
                <a:latin typeface="Calibri" panose="020F0502020204030204" pitchFamily="34" charset="0"/>
                <a:ea typeface="Calibri" panose="020F0502020204030204" pitchFamily="34" charset="0"/>
                <a:cs typeface="Times New Roman" panose="02020603050405020304" pitchFamily="18" charset="0"/>
              </a:rPr>
              <a:t>, </a:t>
            </a:r>
            <a:r>
              <a:rPr lang="en-ID" sz="1800" b="1" dirty="0" err="1">
                <a:effectLst/>
                <a:latin typeface="Calibri" panose="020F0502020204030204" pitchFamily="34" charset="0"/>
                <a:ea typeface="Calibri" panose="020F0502020204030204" pitchFamily="34" charset="0"/>
                <a:cs typeface="Times New Roman" panose="02020603050405020304" pitchFamily="18" charset="0"/>
              </a:rPr>
              <a:t>merendahkan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Hal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dicapai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melalui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ungkapan-ungkapan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seperti</a:t>
            </a:r>
            <a:r>
              <a:rPr lang="en-ID" sz="1800" dirty="0">
                <a:effectLst/>
                <a:latin typeface="Calibri" panose="020F0502020204030204" pitchFamily="34" charset="0"/>
                <a:ea typeface="Calibri" panose="020F0502020204030204" pitchFamily="34" charset="0"/>
                <a:cs typeface="Times New Roman" panose="02020603050405020304" pitchFamily="18" charset="0"/>
              </a:rPr>
              <a:t>:</a:t>
            </a:r>
          </a:p>
          <a:p>
            <a:pPr marL="457200" lvl="1" indent="0">
              <a:lnSpc>
                <a:spcPct val="107000"/>
              </a:lnSpc>
              <a:spcBef>
                <a:spcPts val="0"/>
              </a:spcBef>
              <a:spcAft>
                <a:spcPts val="800"/>
              </a:spcAft>
              <a:buNone/>
            </a:pPr>
            <a:r>
              <a:rPr lang="en-ID" sz="1600" dirty="0">
                <a:effectLst/>
                <a:latin typeface="Calibri" panose="020F0502020204030204" pitchFamily="34" charset="0"/>
                <a:ea typeface="Calibri" panose="020F0502020204030204" pitchFamily="34" charset="0"/>
                <a:cs typeface="Times New Roman" panose="02020603050405020304" pitchFamily="18" charset="0"/>
              </a:rPr>
              <a:t>'</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berlari</a:t>
            </a:r>
            <a:r>
              <a:rPr lang="en-ID" sz="16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melompat</a:t>
            </a:r>
            <a:r>
              <a:rPr lang="en-ID" sz="1600" dirty="0">
                <a:effectLst/>
                <a:latin typeface="Calibri" panose="020F0502020204030204" pitchFamily="34" charset="0"/>
                <a:ea typeface="Calibri" panose="020F0502020204030204" pitchFamily="34" charset="0"/>
                <a:cs typeface="Times New Roman" panose="02020603050405020304" pitchFamily="18" charset="0"/>
              </a:rPr>
              <a:t>. . .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bukan</a:t>
            </a:r>
            <a:r>
              <a:rPr lang="en-ID" sz="1600" dirty="0">
                <a:effectLst/>
                <a:latin typeface="Calibri" panose="020F0502020204030204" pitchFamily="34" charset="0"/>
                <a:ea typeface="Calibri" panose="020F0502020204030204" pitchFamily="34" charset="0"/>
                <a:cs typeface="Times New Roman" panose="02020603050405020304" pitchFamily="18" charset="0"/>
              </a:rPr>
              <a:t>) di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lintasan</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atletik</a:t>
            </a:r>
            <a:r>
              <a:rPr lang="en-ID" sz="16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membuat</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kehebohan</a:t>
            </a:r>
            <a:r>
              <a:rPr lang="en-ID" sz="16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dibicarakannya</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terkesan</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kekanak-kanakan</a:t>
            </a:r>
            <a:r>
              <a:rPr lang="en-ID" sz="1600" dirty="0">
                <a:effectLst/>
                <a:latin typeface="Calibri" panose="020F0502020204030204" pitchFamily="34" charset="0"/>
                <a:ea typeface="Calibri" panose="020F0502020204030204" pitchFamily="34" charset="0"/>
                <a:cs typeface="Times New Roman" panose="02020603050405020304" pitchFamily="18" charset="0"/>
              </a:rPr>
              <a:t>; dan kata 'extravaganza', yang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menunjukkan</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Olimpiade</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saat</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terlalu</a:t>
            </a:r>
            <a:r>
              <a:rPr lang="en-ID" sz="1600" dirty="0">
                <a:effectLst/>
                <a:latin typeface="Calibri" panose="020F0502020204030204" pitchFamily="34" charset="0"/>
                <a:ea typeface="Calibri" panose="020F0502020204030204" pitchFamily="34" charset="0"/>
                <a:cs typeface="Times New Roman" panose="02020603050405020304" pitchFamily="18" charset="0"/>
              </a:rPr>
              <a:t> glamor.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Penulis</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mungkin</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mencoba</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membuat</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pembaca</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merasa</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keributan</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atas</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penyelenggaraan</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Olimpiade</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agak</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perlu</a:t>
            </a:r>
            <a:r>
              <a:rPr lang="en-ID" sz="16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agak</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konyol</a:t>
            </a:r>
            <a:r>
              <a:rPr lang="en-ID" sz="1600" dirty="0">
                <a:effectLst/>
                <a:latin typeface="Calibri" panose="020F0502020204030204" pitchFamily="34" charset="0"/>
                <a:ea typeface="Calibri" panose="020F0502020204030204" pitchFamily="34" charset="0"/>
                <a:cs typeface="Times New Roman" panose="02020603050405020304" pitchFamily="18" charset="0"/>
              </a:rPr>
              <a:t>. Jika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berhasil</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memiliki</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efek</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melunakkan</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pembaca</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argumen</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beralasan</a:t>
            </a:r>
            <a:r>
              <a:rPr lang="en-ID" sz="16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datang</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600" dirty="0">
                <a:effectLst/>
                <a:latin typeface="Calibri" panose="020F0502020204030204" pitchFamily="34" charset="0"/>
                <a:ea typeface="Calibri" panose="020F0502020204030204" pitchFamily="34" charset="0"/>
                <a:cs typeface="Times New Roman" panose="02020603050405020304" pitchFamily="18" charset="0"/>
              </a:rPr>
              <a:t> kata lain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perangkat</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retoris</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bukan</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penalaran</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langsung</a:t>
            </a:r>
            <a:r>
              <a:rPr lang="en-ID" sz="16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Bef>
                <a:spcPts val="0"/>
              </a:spcBef>
              <a:spcAft>
                <a:spcPts val="800"/>
              </a:spcAft>
            </a:pPr>
            <a:r>
              <a:rPr lang="en-ID" sz="1800" dirty="0">
                <a:effectLst/>
                <a:latin typeface="Calibri" panose="020F0502020204030204" pitchFamily="34" charset="0"/>
                <a:ea typeface="Calibri" panose="020F0502020204030204" pitchFamily="34" charset="0"/>
                <a:cs typeface="Times New Roman" panose="02020603050405020304" pitchFamily="18" charset="0"/>
              </a:rPr>
              <a:t>Ketika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mengevaluasi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sebuah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argumen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penting</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melihat</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ciri-ciri</a:t>
            </a:r>
            <a:r>
              <a:rPr lang="en-ID" sz="1800" dirty="0">
                <a:effectLst/>
                <a:latin typeface="Calibri" panose="020F0502020204030204" pitchFamily="34" charset="0"/>
                <a:ea typeface="Calibri" panose="020F0502020204030204" pitchFamily="34" charset="0"/>
                <a:cs typeface="Times New Roman" panose="02020603050405020304" pitchFamily="18" charset="0"/>
              </a:rPr>
              <a:t> tulisan </a:t>
            </a:r>
            <a:r>
              <a:rPr lang="en-ID" sz="1800" b="1" dirty="0" err="1">
                <a:effectLst/>
                <a:latin typeface="Calibri" panose="020F0502020204030204" pitchFamily="34" charset="0"/>
                <a:ea typeface="Calibri" panose="020F0502020204030204" pitchFamily="34" charset="0"/>
                <a:cs typeface="Times New Roman" panose="02020603050405020304" pitchFamily="18" charset="0"/>
              </a:rPr>
              <a:t>persuasif</a:t>
            </a:r>
            <a:r>
              <a:rPr lang="en-ID" sz="18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membedakan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antara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8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alasan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sendiri</a:t>
            </a:r>
            <a:r>
              <a:rPr lang="en-ID" sz="1800" dirty="0">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klaim-klaim</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mendasarinya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800" dirty="0">
                <a:effectLst/>
                <a:latin typeface="Calibri" panose="020F0502020204030204" pitchFamily="34" charset="0"/>
                <a:ea typeface="Calibri" panose="020F0502020204030204" pitchFamily="34" charset="0"/>
                <a:cs typeface="Times New Roman" panose="02020603050405020304" pitchFamily="18" charset="0"/>
              </a:rPr>
              <a:t> tulisan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gaya</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kami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maksud</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klaim-klaim</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diekspresikan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secara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khusus</a:t>
            </a:r>
            <a:r>
              <a:rPr lang="en-ID" sz="1800" dirty="0">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sepotong</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teks</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lengkap</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daya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tarik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emosional</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sentuhan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sarkastik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frase</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warna-warni</a:t>
            </a:r>
            <a:r>
              <a:rPr lang="en-ID" sz="18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sebagainya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Dalam</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paragraf</a:t>
            </a:r>
            <a:r>
              <a:rPr lang="en-ID" sz="1800" dirty="0">
                <a:effectLst/>
                <a:latin typeface="Calibri" panose="020F0502020204030204" pitchFamily="34" charset="0"/>
                <a:ea typeface="Calibri" panose="020F0502020204030204" pitchFamily="34" charset="0"/>
                <a:cs typeface="Times New Roman" panose="02020603050405020304" pitchFamily="18" charset="0"/>
              </a:rPr>
              <a:t> 1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ada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banyak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jadi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lebih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sekedar</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perkenalan</a:t>
            </a:r>
            <a:r>
              <a:rPr lang="en-ID" sz="1800"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B4F17E20-155A-480C-9439-5EE7727D8D36}"/>
              </a:ext>
            </a:extLst>
          </p:cNvPr>
          <p:cNvSpPr>
            <a:spLocks noGrp="1"/>
          </p:cNvSpPr>
          <p:nvPr>
            <p:ph type="dt" sz="half" idx="10"/>
          </p:nvPr>
        </p:nvSpPr>
        <p:spPr/>
        <p:txBody>
          <a:bodyPr/>
          <a:lstStyle/>
          <a:p>
            <a:fld id="{C7A7F508-5C32-E740-8A39-3308AB007706}" type="datetime1">
              <a:rPr lang="id-ID" smtClean="0"/>
              <a:t>10/10/22</a:t>
            </a:fld>
            <a:endParaRPr lang="id-ID"/>
          </a:p>
        </p:txBody>
      </p:sp>
      <p:sp>
        <p:nvSpPr>
          <p:cNvPr id="5" name="Footer Placeholder 4">
            <a:extLst>
              <a:ext uri="{FF2B5EF4-FFF2-40B4-BE49-F238E27FC236}">
                <a16:creationId xmlns:a16="http://schemas.microsoft.com/office/drawing/2014/main" id="{AE8EC032-5C70-4A1D-9667-78958CC97DB3}"/>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66851872-2C8C-452D-9F84-08868B15BE4E}"/>
              </a:ext>
            </a:extLst>
          </p:cNvPr>
          <p:cNvSpPr>
            <a:spLocks noGrp="1"/>
          </p:cNvSpPr>
          <p:nvPr>
            <p:ph type="sldNum" sz="quarter" idx="12"/>
          </p:nvPr>
        </p:nvSpPr>
        <p:spPr/>
        <p:txBody>
          <a:bodyPr/>
          <a:lstStyle/>
          <a:p>
            <a:fld id="{D18FBB9A-4F67-A542-B221-CA9FFA5A8790}" type="slidenum">
              <a:rPr lang="id-ID" smtClean="0"/>
              <a:t>46</a:t>
            </a:fld>
            <a:endParaRPr lang="id-ID"/>
          </a:p>
        </p:txBody>
      </p:sp>
    </p:spTree>
    <p:extLst>
      <p:ext uri="{BB962C8B-B14F-4D97-AF65-F5344CB8AC3E}">
        <p14:creationId xmlns:p14="http://schemas.microsoft.com/office/powerpoint/2010/main" val="1652231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C3C4D-8844-4E32-A813-692F8F800387}"/>
              </a:ext>
            </a:extLst>
          </p:cNvPr>
          <p:cNvSpPr>
            <a:spLocks noGrp="1"/>
          </p:cNvSpPr>
          <p:nvPr>
            <p:ph type="title"/>
          </p:nvPr>
        </p:nvSpPr>
        <p:spPr/>
        <p:txBody>
          <a:bodyPr/>
          <a:lstStyle/>
          <a:p>
            <a:r>
              <a:rPr lang="en-US" dirty="0" err="1"/>
              <a:t>Pembahasan</a:t>
            </a:r>
            <a:r>
              <a:rPr lang="en-US" dirty="0"/>
              <a:t> No 3</a:t>
            </a:r>
            <a:endParaRPr lang="en-ID" dirty="0"/>
          </a:p>
        </p:txBody>
      </p:sp>
      <p:sp>
        <p:nvSpPr>
          <p:cNvPr id="3" name="Content Placeholder 2">
            <a:extLst>
              <a:ext uri="{FF2B5EF4-FFF2-40B4-BE49-F238E27FC236}">
                <a16:creationId xmlns:a16="http://schemas.microsoft.com/office/drawing/2014/main" id="{C2AF0938-60C2-4E73-97B8-32220324BED5}"/>
              </a:ext>
            </a:extLst>
          </p:cNvPr>
          <p:cNvSpPr>
            <a:spLocks noGrp="1"/>
          </p:cNvSpPr>
          <p:nvPr>
            <p:ph idx="1"/>
          </p:nvPr>
        </p:nvSpPr>
        <p:spPr>
          <a:xfrm>
            <a:off x="578893" y="985382"/>
            <a:ext cx="11049000" cy="5315122"/>
          </a:xfrm>
        </p:spPr>
        <p:txBody>
          <a:bodyPr>
            <a:normAutofit/>
          </a:bodyPr>
          <a:lstStyle/>
          <a:p>
            <a:pPr marL="342900" marR="0" indent="-342900">
              <a:lnSpc>
                <a:spcPct val="107000"/>
              </a:lnSpc>
              <a:spcBef>
                <a:spcPts val="0"/>
              </a:spcBef>
              <a:spcAft>
                <a:spcPts val="800"/>
              </a:spcAft>
              <a:buFont typeface="+mj-lt"/>
              <a:buAutoNum type="alphaLcPeriod"/>
            </a:pPr>
            <a:r>
              <a:rPr lang="en-ID" sz="1800" dirty="0">
                <a:effectLst/>
                <a:latin typeface="Calibri" panose="020F0502020204030204" pitchFamily="34" charset="0"/>
                <a:ea typeface="Calibri" panose="020F0502020204030204" pitchFamily="34" charset="0"/>
                <a:cs typeface="Times New Roman" panose="02020603050405020304" pitchFamily="18" charset="0"/>
              </a:rPr>
              <a:t>Salah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satu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alasan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b="1" dirty="0" err="1">
                <a:effectLst/>
                <a:latin typeface="Calibri" panose="020F0502020204030204" pitchFamily="34" charset="0"/>
                <a:ea typeface="Calibri" panose="020F0502020204030204" pitchFamily="34" charset="0"/>
                <a:cs typeface="Times New Roman" panose="02020603050405020304" pitchFamily="18" charset="0"/>
              </a:rPr>
              <a:t>pragmatis</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penulis</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tawarkan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800" dirty="0">
                <a:effectLst/>
                <a:latin typeface="Calibri" panose="020F0502020204030204" pitchFamily="34" charset="0"/>
                <a:ea typeface="Calibri" panose="020F0502020204030204" pitchFamily="34" charset="0"/>
                <a:cs typeface="Times New Roman" panose="02020603050405020304" pitchFamily="18" charset="0"/>
              </a:rPr>
              <a:t> situs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permanen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bisa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dibilang</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mengurangi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ancaman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terorisme</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mendepolitisasi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Olimpiade</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jelas</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bermanfaat</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secara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praktis</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bagi</a:t>
            </a:r>
            <a:r>
              <a:rPr lang="en-ID" sz="1800" dirty="0">
                <a:effectLst/>
                <a:latin typeface="Calibri" panose="020F0502020204030204" pitchFamily="34" charset="0"/>
                <a:ea typeface="Calibri" panose="020F0502020204030204" pitchFamily="34" charset="0"/>
                <a:cs typeface="Times New Roman" panose="02020603050405020304" pitchFamily="18" charset="0"/>
              </a:rPr>
              <a:t> para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atlet</a:t>
            </a:r>
            <a:r>
              <a:rPr lang="en-ID" sz="18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penonton</a:t>
            </a:r>
            <a:r>
              <a:rPr lang="en-ID" sz="18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bahkan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bagi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penyelenggara</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keuntungannya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terpengaruh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jika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ancaman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serangan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teroris</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menghalangi</a:t>
            </a:r>
            <a:r>
              <a:rPr lang="en-ID" sz="1800" dirty="0">
                <a:effectLst/>
                <a:latin typeface="Calibri" panose="020F0502020204030204" pitchFamily="34" charset="0"/>
                <a:ea typeface="Calibri" panose="020F0502020204030204" pitchFamily="34" charset="0"/>
                <a:cs typeface="Times New Roman" panose="02020603050405020304" pitchFamily="18" charset="0"/>
              </a:rPr>
              <a:t> orang-orang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menghadiri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Olimpiade</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Dimasukkannya</a:t>
            </a:r>
            <a:r>
              <a:rPr lang="en-ID" sz="1800" dirty="0">
                <a:effectLst/>
                <a:latin typeface="Calibri" panose="020F0502020204030204" pitchFamily="34" charset="0"/>
                <a:ea typeface="Calibri" panose="020F0502020204030204" pitchFamily="34" charset="0"/>
                <a:cs typeface="Times New Roman" panose="02020603050405020304" pitchFamily="18" charset="0"/>
              </a:rPr>
              <a:t> kata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praktis</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dalam</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teks</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menandai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sebagai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alasan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pragmatis</a:t>
            </a:r>
            <a:r>
              <a:rPr lang="en-ID" sz="18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indent="-342900">
              <a:lnSpc>
                <a:spcPct val="107000"/>
              </a:lnSpc>
              <a:spcBef>
                <a:spcPts val="0"/>
              </a:spcBef>
              <a:spcAft>
                <a:spcPts val="800"/>
              </a:spcAft>
              <a:buFont typeface="+mj-lt"/>
              <a:buAutoNum type="alphaLcPeriod"/>
            </a:pPr>
            <a:r>
              <a:rPr lang="en-ID" sz="1800" dirty="0" err="1">
                <a:effectLst/>
                <a:latin typeface="Calibri" panose="020F0502020204030204" pitchFamily="34" charset="0"/>
                <a:ea typeface="Calibri" panose="020F0502020204030204" pitchFamily="34" charset="0"/>
                <a:cs typeface="Times New Roman" panose="02020603050405020304" pitchFamily="18" charset="0"/>
              </a:rPr>
              <a:t>Sebaliknya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ada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manfaat</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b="1" dirty="0" err="1">
                <a:effectLst/>
                <a:latin typeface="Calibri" panose="020F0502020204030204" pitchFamily="34" charset="0"/>
                <a:ea typeface="Calibri" panose="020F0502020204030204" pitchFamily="34" charset="0"/>
                <a:cs typeface="Times New Roman" panose="02020603050405020304" pitchFamily="18" charset="0"/>
              </a:rPr>
              <a:t>praktis</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jelas</a:t>
            </a:r>
            <a:r>
              <a:rPr lang="en-ID" sz="1800" dirty="0">
                <a:effectLst/>
                <a:latin typeface="Calibri" panose="020F0502020204030204" pitchFamily="34" charset="0"/>
                <a:ea typeface="Calibri" panose="020F0502020204030204" pitchFamily="34" charset="0"/>
                <a:cs typeface="Times New Roman" panose="02020603050405020304" pitchFamily="18" charset="0"/>
              </a:rPr>
              <a:t> di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balik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argumen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800" dirty="0">
                <a:effectLst/>
                <a:latin typeface="Calibri" panose="020F0502020204030204" pitchFamily="34" charset="0"/>
                <a:ea typeface="Calibri" panose="020F0502020204030204" pitchFamily="34" charset="0"/>
                <a:cs typeface="Times New Roman" panose="02020603050405020304" pitchFamily="18" charset="0"/>
              </a:rPr>
              <a:t> Yunani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tempat</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Permainan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diciptakan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800" dirty="0">
                <a:effectLst/>
                <a:latin typeface="Calibri" panose="020F0502020204030204" pitchFamily="34" charset="0"/>
                <a:ea typeface="Calibri" panose="020F0502020204030204" pitchFamily="34" charset="0"/>
                <a:cs typeface="Times New Roman" panose="02020603050405020304" pitchFamily="18" charset="0"/>
              </a:rPr>
              <a:t> mana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nama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berasal</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Olimpiade</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hak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milik</a:t>
            </a:r>
            <a:r>
              <a:rPr lang="en-ID" sz="1800" dirty="0">
                <a:effectLst/>
                <a:latin typeface="Calibri" panose="020F0502020204030204" pitchFamily="34" charset="0"/>
                <a:ea typeface="Calibri" panose="020F0502020204030204" pitchFamily="34" charset="0"/>
                <a:cs typeface="Times New Roman" panose="02020603050405020304" pitchFamily="18" charset="0"/>
              </a:rPr>
              <a:t> Yunani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karena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alasan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sejarah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8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alasan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saja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harus</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diadakan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di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sana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Prinsip</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umum</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mendasari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untaian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penalaran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penemu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pencetus</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sesuatu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memiliki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kepemilikan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moral dan/</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hukum</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atasnya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hanya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berlaku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konteks</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khusus</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tetapi</a:t>
            </a:r>
            <a:r>
              <a:rPr lang="en-ID" sz="1800" dirty="0">
                <a:effectLst/>
                <a:latin typeface="Calibri" panose="020F0502020204030204" pitchFamily="34" charset="0"/>
                <a:ea typeface="Calibri" panose="020F0502020204030204" pitchFamily="34" charset="0"/>
                <a:cs typeface="Times New Roman" panose="02020603050405020304" pitchFamily="18" charset="0"/>
              </a:rPr>
              <a:t> juga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penulis</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seniman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penjelajah</a:t>
            </a:r>
            <a:r>
              <a:rPr lang="en-ID" sz="18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lainnya</a:t>
            </a:r>
            <a:r>
              <a:rPr lang="en-ID" sz="1800" dirty="0">
                <a:effectLst/>
                <a:latin typeface="Calibri" panose="020F0502020204030204" pitchFamily="34" charset="0"/>
                <a:ea typeface="Calibri" panose="020F0502020204030204" pitchFamily="34" charset="0"/>
                <a:cs typeface="Times New Roman" panose="02020603050405020304" pitchFamily="18" charset="0"/>
              </a:rPr>
              <a:t> –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bahkan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setiap</a:t>
            </a:r>
            <a:r>
              <a:rPr lang="en-ID" sz="1800" dirty="0">
                <a:effectLst/>
                <a:latin typeface="Calibri" panose="020F0502020204030204" pitchFamily="34" charset="0"/>
                <a:ea typeface="Calibri" panose="020F0502020204030204" pitchFamily="34" charset="0"/>
                <a:cs typeface="Times New Roman" panose="02020603050405020304" pitchFamily="18" charset="0"/>
              </a:rPr>
              <a:t> orang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kelompok</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mengklaim</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telah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menemukan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menciptakan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menemukan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sesuatu</a:t>
            </a:r>
            <a:r>
              <a:rPr lang="en-ID" sz="1800" dirty="0">
                <a:effectLst/>
                <a:latin typeface="Calibri" panose="020F0502020204030204" pitchFamily="34" charset="0"/>
                <a:ea typeface="Calibri" panose="020F0502020204030204" pitchFamily="34" charset="0"/>
                <a:cs typeface="Times New Roman" panose="02020603050405020304" pitchFamily="18" charset="0"/>
              </a:rPr>
              <a:t>.</a:t>
            </a:r>
          </a:p>
          <a:p>
            <a:pPr marL="342900" indent="-342900">
              <a:lnSpc>
                <a:spcPct val="107000"/>
              </a:lnSpc>
              <a:spcBef>
                <a:spcPts val="0"/>
              </a:spcBef>
              <a:spcAft>
                <a:spcPts val="800"/>
              </a:spcAft>
              <a:buFont typeface="+mj-lt"/>
              <a:buAutoNum type="alphaLcPeriod"/>
            </a:pP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4F17E20-155A-480C-9439-5EE7727D8D36}"/>
              </a:ext>
            </a:extLst>
          </p:cNvPr>
          <p:cNvSpPr>
            <a:spLocks noGrp="1"/>
          </p:cNvSpPr>
          <p:nvPr>
            <p:ph type="dt" sz="half" idx="10"/>
          </p:nvPr>
        </p:nvSpPr>
        <p:spPr/>
        <p:txBody>
          <a:bodyPr/>
          <a:lstStyle/>
          <a:p>
            <a:fld id="{C7A7F508-5C32-E740-8A39-3308AB007706}" type="datetime1">
              <a:rPr lang="id-ID" smtClean="0"/>
              <a:t>10/10/22</a:t>
            </a:fld>
            <a:endParaRPr lang="id-ID"/>
          </a:p>
        </p:txBody>
      </p:sp>
      <p:sp>
        <p:nvSpPr>
          <p:cNvPr id="5" name="Footer Placeholder 4">
            <a:extLst>
              <a:ext uri="{FF2B5EF4-FFF2-40B4-BE49-F238E27FC236}">
                <a16:creationId xmlns:a16="http://schemas.microsoft.com/office/drawing/2014/main" id="{AE8EC032-5C70-4A1D-9667-78958CC97DB3}"/>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66851872-2C8C-452D-9F84-08868B15BE4E}"/>
              </a:ext>
            </a:extLst>
          </p:cNvPr>
          <p:cNvSpPr>
            <a:spLocks noGrp="1"/>
          </p:cNvSpPr>
          <p:nvPr>
            <p:ph type="sldNum" sz="quarter" idx="12"/>
          </p:nvPr>
        </p:nvSpPr>
        <p:spPr/>
        <p:txBody>
          <a:bodyPr/>
          <a:lstStyle/>
          <a:p>
            <a:fld id="{D18FBB9A-4F67-A542-B221-CA9FFA5A8790}" type="slidenum">
              <a:rPr lang="id-ID" smtClean="0"/>
              <a:t>47</a:t>
            </a:fld>
            <a:endParaRPr lang="id-ID"/>
          </a:p>
        </p:txBody>
      </p:sp>
    </p:spTree>
    <p:extLst>
      <p:ext uri="{BB962C8B-B14F-4D97-AF65-F5344CB8AC3E}">
        <p14:creationId xmlns:p14="http://schemas.microsoft.com/office/powerpoint/2010/main" val="8581909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C3C4D-8844-4E32-A813-692F8F800387}"/>
              </a:ext>
            </a:extLst>
          </p:cNvPr>
          <p:cNvSpPr>
            <a:spLocks noGrp="1"/>
          </p:cNvSpPr>
          <p:nvPr>
            <p:ph type="title"/>
          </p:nvPr>
        </p:nvSpPr>
        <p:spPr/>
        <p:txBody>
          <a:bodyPr/>
          <a:lstStyle/>
          <a:p>
            <a:r>
              <a:rPr lang="en-US" dirty="0" err="1"/>
              <a:t>Pembahasan</a:t>
            </a:r>
            <a:r>
              <a:rPr lang="en-US" dirty="0"/>
              <a:t> No 4 dan 5</a:t>
            </a:r>
            <a:endParaRPr lang="en-ID" dirty="0"/>
          </a:p>
        </p:txBody>
      </p:sp>
      <p:sp>
        <p:nvSpPr>
          <p:cNvPr id="3" name="Content Placeholder 2">
            <a:extLst>
              <a:ext uri="{FF2B5EF4-FFF2-40B4-BE49-F238E27FC236}">
                <a16:creationId xmlns:a16="http://schemas.microsoft.com/office/drawing/2014/main" id="{C2AF0938-60C2-4E73-97B8-32220324BED5}"/>
              </a:ext>
            </a:extLst>
          </p:cNvPr>
          <p:cNvSpPr>
            <a:spLocks noGrp="1"/>
          </p:cNvSpPr>
          <p:nvPr>
            <p:ph idx="1"/>
          </p:nvPr>
        </p:nvSpPr>
        <p:spPr>
          <a:xfrm>
            <a:off x="483356" y="985382"/>
            <a:ext cx="11049001" cy="5315122"/>
          </a:xfrm>
        </p:spPr>
        <p:txBody>
          <a:bodyPr>
            <a:normAutofit/>
          </a:bodyPr>
          <a:lstStyle/>
          <a:p>
            <a:pPr marL="342900" indent="-342900">
              <a:lnSpc>
                <a:spcPct val="107000"/>
              </a:lnSpc>
              <a:spcBef>
                <a:spcPts val="0"/>
              </a:spcBef>
              <a:spcAft>
                <a:spcPts val="800"/>
              </a:spcAft>
              <a:buFont typeface="+mj-lt"/>
              <a:buAutoNum type="arabicPeriod" startAt="4"/>
            </a:pPr>
            <a:r>
              <a:rPr lang="en-ID" dirty="0" err="1">
                <a:effectLst/>
                <a:latin typeface="Calibri" panose="020F0502020204030204" pitchFamily="34" charset="0"/>
                <a:ea typeface="Calibri" panose="020F0502020204030204" pitchFamily="34" charset="0"/>
                <a:cs typeface="Times New Roman" panose="02020603050405020304" pitchFamily="18" charset="0"/>
              </a:rPr>
              <a:t>Jelas</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ada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asumsi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dalam</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paragraf</a:t>
            </a:r>
            <a:r>
              <a:rPr lang="en-ID" dirty="0">
                <a:effectLst/>
                <a:latin typeface="Calibri" panose="020F0502020204030204" pitchFamily="34" charset="0"/>
                <a:ea typeface="Calibri" panose="020F0502020204030204" pitchFamily="34" charset="0"/>
                <a:cs typeface="Times New Roman" panose="02020603050405020304" pitchFamily="18" charset="0"/>
              </a:rPr>
              <a:t> 2 </a:t>
            </a:r>
            <a:r>
              <a:rPr lang="en-ID"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alasan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historis</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harus</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berperan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dalam</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perdebatan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Tanpa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asumsi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ini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kesimpulannya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mengikuti</a:t>
            </a:r>
            <a:r>
              <a:rPr lang="en-ID" dirty="0">
                <a:effectLst/>
                <a:latin typeface="Calibri" panose="020F0502020204030204" pitchFamily="34" charset="0"/>
                <a:ea typeface="Calibri" panose="020F0502020204030204" pitchFamily="34" charset="0"/>
                <a:cs typeface="Times New Roman" panose="02020603050405020304" pitchFamily="18" charset="0"/>
              </a:rPr>
              <a:t>. Cara lain </a:t>
            </a:r>
            <a:r>
              <a:rPr lang="en-ID"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mengatakan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ini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ada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premis</a:t>
            </a:r>
            <a:r>
              <a:rPr lang="en-ID" dirty="0">
                <a:effectLst/>
                <a:latin typeface="Calibri" panose="020F0502020204030204" pitchFamily="34" charset="0"/>
                <a:ea typeface="Calibri" panose="020F0502020204030204" pitchFamily="34" charset="0"/>
                <a:cs typeface="Times New Roman" panose="02020603050405020304" pitchFamily="18" charset="0"/>
              </a:rPr>
              <a:t> yang </a:t>
            </a:r>
            <a:r>
              <a:rPr lang="en-ID" dirty="0" err="1">
                <a:effectLst/>
                <a:latin typeface="Calibri" panose="020F0502020204030204" pitchFamily="34" charset="0"/>
                <a:ea typeface="Calibri" panose="020F0502020204030204" pitchFamily="34" charset="0"/>
                <a:cs typeface="Times New Roman" panose="02020603050405020304" pitchFamily="18" charset="0"/>
              </a:rPr>
              <a:t>hilang</a:t>
            </a:r>
            <a:r>
              <a:rPr lang="en-ID" dirty="0">
                <a:effectLst/>
                <a:latin typeface="Calibri" panose="020F0502020204030204" pitchFamily="34" charset="0"/>
                <a:ea typeface="Calibri" panose="020F0502020204030204" pitchFamily="34" charset="0"/>
                <a:cs typeface="Times New Roman" panose="02020603050405020304" pitchFamily="18" charset="0"/>
              </a:rPr>
              <a:t>. Jika </a:t>
            </a:r>
            <a:r>
              <a:rPr lang="en-ID" dirty="0" err="1">
                <a:effectLst/>
                <a:latin typeface="Calibri" panose="020F0502020204030204" pitchFamily="34" charset="0"/>
                <a:ea typeface="Calibri" panose="020F0502020204030204" pitchFamily="34" charset="0"/>
                <a:cs typeface="Times New Roman" panose="02020603050405020304" pitchFamily="18" charset="0"/>
              </a:rPr>
              <a:t>penulis</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ingin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mengeja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premis</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ini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itu</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harus</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menjadi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sesuatu</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seperti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Masalahnya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masalah</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sejarah</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Hanya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mengatakan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itu</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bukan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politik</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atau</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ekonomi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membuktikan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itu</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sejarah</a:t>
            </a:r>
            <a:r>
              <a:rPr lang="en-ID" dirty="0">
                <a:effectLst/>
                <a:latin typeface="Calibri" panose="020F0502020204030204" pitchFamily="34" charset="0"/>
                <a:ea typeface="Calibri" panose="020F0502020204030204" pitchFamily="34" charset="0"/>
                <a:cs typeface="Times New Roman" panose="02020603050405020304" pitchFamily="18" charset="0"/>
              </a:rPr>
              <a:t>.</a:t>
            </a:r>
          </a:p>
          <a:p>
            <a:pPr marL="342900" indent="-342900">
              <a:lnSpc>
                <a:spcPct val="107000"/>
              </a:lnSpc>
              <a:spcBef>
                <a:spcPts val="0"/>
              </a:spcBef>
              <a:spcAft>
                <a:spcPts val="800"/>
              </a:spcAft>
              <a:buFont typeface="+mj-lt"/>
              <a:buAutoNum type="arabicPeriod" startAt="4"/>
            </a:pPr>
            <a:r>
              <a:rPr lang="en-ID" dirty="0" err="1">
                <a:effectLst/>
                <a:latin typeface="Calibri" panose="020F0502020204030204" pitchFamily="34" charset="0"/>
                <a:ea typeface="Calibri" panose="020F0502020204030204" pitchFamily="34" charset="0"/>
                <a:cs typeface="Times New Roman" panose="02020603050405020304" pitchFamily="18" charset="0"/>
              </a:rPr>
              <a:t>Paragraf</a:t>
            </a:r>
            <a:r>
              <a:rPr lang="en-ID" dirty="0">
                <a:effectLst/>
                <a:latin typeface="Calibri" panose="020F0502020204030204" pitchFamily="34" charset="0"/>
                <a:ea typeface="Calibri" panose="020F0502020204030204" pitchFamily="34" charset="0"/>
                <a:cs typeface="Times New Roman" panose="02020603050405020304" pitchFamily="18" charset="0"/>
              </a:rPr>
              <a:t> 3 </a:t>
            </a:r>
            <a:r>
              <a:rPr lang="en-ID"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kontra-argumen</a:t>
            </a:r>
            <a:r>
              <a:rPr lang="en-ID" dirty="0">
                <a:effectLst/>
                <a:latin typeface="Calibri" panose="020F0502020204030204" pitchFamily="34" charset="0"/>
                <a:ea typeface="Calibri" panose="020F0502020204030204" pitchFamily="34" charset="0"/>
                <a:cs typeface="Times New Roman" panose="02020603050405020304" pitchFamily="18" charset="0"/>
              </a:rPr>
              <a:t>. Strategi </a:t>
            </a:r>
            <a:r>
              <a:rPr lang="en-ID" dirty="0" err="1">
                <a:effectLst/>
                <a:latin typeface="Calibri" panose="020F0502020204030204" pitchFamily="34" charset="0"/>
                <a:ea typeface="Calibri" panose="020F0502020204030204" pitchFamily="34" charset="0"/>
                <a:cs typeface="Times New Roman" panose="02020603050405020304" pitchFamily="18" charset="0"/>
              </a:rPr>
              <a:t>mengantisipasi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argumen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tandingan</a:t>
            </a:r>
            <a:r>
              <a:rPr lang="en-ID" dirty="0">
                <a:effectLst/>
                <a:latin typeface="Calibri" panose="020F0502020204030204" pitchFamily="34" charset="0"/>
                <a:ea typeface="Calibri" panose="020F0502020204030204" pitchFamily="34" charset="0"/>
                <a:cs typeface="Times New Roman" panose="02020603050405020304" pitchFamily="18" charset="0"/>
              </a:rPr>
              <a:t> – </a:t>
            </a:r>
            <a:r>
              <a:rPr lang="en-ID" dirty="0" err="1">
                <a:effectLst/>
                <a:latin typeface="Calibri" panose="020F0502020204030204" pitchFamily="34" charset="0"/>
                <a:ea typeface="Calibri" panose="020F0502020204030204" pitchFamily="34" charset="0"/>
                <a:cs typeface="Times New Roman" panose="02020603050405020304" pitchFamily="18" charset="0"/>
              </a:rPr>
              <a:t>yaitu</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menyiapkannya</a:t>
            </a:r>
            <a:r>
              <a:rPr lang="en-ID" dirty="0">
                <a:effectLst/>
                <a:latin typeface="Calibri" panose="020F0502020204030204" pitchFamily="34" charset="0"/>
                <a:ea typeface="Calibri" panose="020F0502020204030204" pitchFamily="34" charset="0"/>
                <a:cs typeface="Times New Roman" panose="02020603050405020304" pitchFamily="18" charset="0"/>
              </a:rPr>
              <a:t> dan </a:t>
            </a:r>
            <a:r>
              <a:rPr lang="en-ID" dirty="0" err="1">
                <a:effectLst/>
                <a:latin typeface="Calibri" panose="020F0502020204030204" pitchFamily="34" charset="0"/>
                <a:ea typeface="Calibri" panose="020F0502020204030204" pitchFamily="34" charset="0"/>
                <a:cs typeface="Times New Roman" panose="02020603050405020304" pitchFamily="18" charset="0"/>
              </a:rPr>
              <a:t>kemudian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menjatuhkannya</a:t>
            </a:r>
            <a:r>
              <a:rPr lang="en-ID" dirty="0">
                <a:effectLst/>
                <a:latin typeface="Calibri" panose="020F0502020204030204" pitchFamily="34" charset="0"/>
                <a:ea typeface="Calibri" panose="020F0502020204030204" pitchFamily="34" charset="0"/>
                <a:cs typeface="Times New Roman" panose="02020603050405020304" pitchFamily="18" charset="0"/>
              </a:rPr>
              <a:t> – </a:t>
            </a:r>
            <a:r>
              <a:rPr lang="en-ID"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dirty="0">
                <a:effectLst/>
                <a:latin typeface="Calibri" panose="020F0502020204030204" pitchFamily="34" charset="0"/>
                <a:ea typeface="Calibri" panose="020F0502020204030204" pitchFamily="34" charset="0"/>
                <a:cs typeface="Times New Roman" panose="02020603050405020304" pitchFamily="18" charset="0"/>
              </a:rPr>
              <a:t> strategi </a:t>
            </a:r>
            <a:r>
              <a:rPr lang="en-ID" dirty="0" err="1">
                <a:effectLst/>
                <a:latin typeface="Calibri" panose="020F0502020204030204" pitchFamily="34" charset="0"/>
                <a:ea typeface="Calibri" panose="020F0502020204030204" pitchFamily="34" charset="0"/>
                <a:cs typeface="Times New Roman" panose="02020603050405020304" pitchFamily="18" charset="0"/>
              </a:rPr>
              <a:t>argumen</a:t>
            </a:r>
            <a:r>
              <a:rPr lang="en-ID" dirty="0">
                <a:effectLst/>
                <a:latin typeface="Calibri" panose="020F0502020204030204" pitchFamily="34" charset="0"/>
                <a:ea typeface="Calibri" panose="020F0502020204030204" pitchFamily="34" charset="0"/>
                <a:cs typeface="Times New Roman" panose="02020603050405020304" pitchFamily="18" charset="0"/>
              </a:rPr>
              <a:t> yang </a:t>
            </a:r>
            <a:r>
              <a:rPr lang="en-ID" dirty="0" err="1">
                <a:effectLst/>
                <a:latin typeface="Calibri" panose="020F0502020204030204" pitchFamily="34" charset="0"/>
                <a:ea typeface="Calibri" panose="020F0502020204030204" pitchFamily="34" charset="0"/>
                <a:cs typeface="Times New Roman" panose="02020603050405020304" pitchFamily="18" charset="0"/>
              </a:rPr>
              <a:t>umum</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Itu</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jelas</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apa</a:t>
            </a:r>
            <a:r>
              <a:rPr lang="en-ID" dirty="0">
                <a:effectLst/>
                <a:latin typeface="Calibri" panose="020F0502020204030204" pitchFamily="34" charset="0"/>
                <a:ea typeface="Calibri" panose="020F0502020204030204" pitchFamily="34" charset="0"/>
                <a:cs typeface="Times New Roman" panose="02020603050405020304" pitchFamily="18" charset="0"/>
              </a:rPr>
              <a:t> yang </a:t>
            </a:r>
            <a:r>
              <a:rPr lang="en-ID" dirty="0" err="1">
                <a:effectLst/>
                <a:latin typeface="Calibri" panose="020F0502020204030204" pitchFamily="34" charset="0"/>
                <a:ea typeface="Calibri" panose="020F0502020204030204" pitchFamily="34" charset="0"/>
                <a:cs typeface="Times New Roman" panose="02020603050405020304" pitchFamily="18" charset="0"/>
              </a:rPr>
              <a:t>penulis</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lakukan</a:t>
            </a:r>
            <a:r>
              <a:rPr lang="en-ID" dirty="0">
                <a:effectLst/>
                <a:latin typeface="Calibri" panose="020F0502020204030204" pitchFamily="34" charset="0"/>
                <a:ea typeface="Calibri" panose="020F0502020204030204" pitchFamily="34" charset="0"/>
                <a:cs typeface="Times New Roman" panose="02020603050405020304" pitchFamily="18" charset="0"/>
              </a:rPr>
              <a:t> di </a:t>
            </a:r>
            <a:r>
              <a:rPr lang="en-ID" dirty="0" err="1">
                <a:effectLst/>
                <a:latin typeface="Calibri" panose="020F0502020204030204" pitchFamily="34" charset="0"/>
                <a:ea typeface="Calibri" panose="020F0502020204030204" pitchFamily="34" charset="0"/>
                <a:cs typeface="Times New Roman" panose="02020603050405020304" pitchFamily="18" charset="0"/>
              </a:rPr>
              <a:t>sini</a:t>
            </a:r>
            <a:r>
              <a:rPr lang="en-ID" dirty="0">
                <a:effectLst/>
                <a:latin typeface="Calibri" panose="020F0502020204030204" pitchFamily="34" charset="0"/>
                <a:ea typeface="Calibri" panose="020F0502020204030204" pitchFamily="34" charset="0"/>
                <a:cs typeface="Times New Roman" panose="02020603050405020304" pitchFamily="18" charset="0"/>
              </a:rPr>
              <a:t>.</a:t>
            </a:r>
          </a:p>
          <a:p>
            <a:pPr marL="342900" indent="-342900">
              <a:lnSpc>
                <a:spcPct val="107000"/>
              </a:lnSpc>
              <a:spcBef>
                <a:spcPts val="0"/>
              </a:spcBef>
              <a:spcAft>
                <a:spcPts val="800"/>
              </a:spcAft>
              <a:buFont typeface="+mj-lt"/>
              <a:buAutoNum type="arabicPeriod"/>
            </a:pPr>
            <a:endParaRPr lang="en-ID"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pPr>
            <a:endParaRPr lang="en-ID"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4F17E20-155A-480C-9439-5EE7727D8D36}"/>
              </a:ext>
            </a:extLst>
          </p:cNvPr>
          <p:cNvSpPr>
            <a:spLocks noGrp="1"/>
          </p:cNvSpPr>
          <p:nvPr>
            <p:ph type="dt" sz="half" idx="10"/>
          </p:nvPr>
        </p:nvSpPr>
        <p:spPr/>
        <p:txBody>
          <a:bodyPr/>
          <a:lstStyle/>
          <a:p>
            <a:fld id="{C7A7F508-5C32-E740-8A39-3308AB007706}" type="datetime1">
              <a:rPr lang="id-ID" smtClean="0"/>
              <a:t>10/10/22</a:t>
            </a:fld>
            <a:endParaRPr lang="id-ID"/>
          </a:p>
        </p:txBody>
      </p:sp>
      <p:sp>
        <p:nvSpPr>
          <p:cNvPr id="5" name="Footer Placeholder 4">
            <a:extLst>
              <a:ext uri="{FF2B5EF4-FFF2-40B4-BE49-F238E27FC236}">
                <a16:creationId xmlns:a16="http://schemas.microsoft.com/office/drawing/2014/main" id="{AE8EC032-5C70-4A1D-9667-78958CC97DB3}"/>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66851872-2C8C-452D-9F84-08868B15BE4E}"/>
              </a:ext>
            </a:extLst>
          </p:cNvPr>
          <p:cNvSpPr>
            <a:spLocks noGrp="1"/>
          </p:cNvSpPr>
          <p:nvPr>
            <p:ph type="sldNum" sz="quarter" idx="12"/>
          </p:nvPr>
        </p:nvSpPr>
        <p:spPr/>
        <p:txBody>
          <a:bodyPr/>
          <a:lstStyle/>
          <a:p>
            <a:fld id="{D18FBB9A-4F67-A542-B221-CA9FFA5A8790}" type="slidenum">
              <a:rPr lang="id-ID" smtClean="0"/>
              <a:t>48</a:t>
            </a:fld>
            <a:endParaRPr lang="id-ID"/>
          </a:p>
        </p:txBody>
      </p:sp>
    </p:spTree>
    <p:extLst>
      <p:ext uri="{BB962C8B-B14F-4D97-AF65-F5344CB8AC3E}">
        <p14:creationId xmlns:p14="http://schemas.microsoft.com/office/powerpoint/2010/main" val="6029924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17DFA6A-1AA5-4B93-BA02-FD16FF1B9524}"/>
              </a:ext>
            </a:extLst>
          </p:cNvPr>
          <p:cNvSpPr/>
          <p:nvPr/>
        </p:nvSpPr>
        <p:spPr>
          <a:xfrm>
            <a:off x="-1" y="1451810"/>
            <a:ext cx="12192001" cy="4963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017B6492-03F2-46AF-920E-72737AACE300}"/>
              </a:ext>
            </a:extLst>
          </p:cNvPr>
          <p:cNvSpPr>
            <a:spLocks noGrp="1"/>
          </p:cNvSpPr>
          <p:nvPr>
            <p:ph type="title"/>
          </p:nvPr>
        </p:nvSpPr>
        <p:spPr>
          <a:xfrm>
            <a:off x="151200" y="175669"/>
            <a:ext cx="11048999" cy="1276142"/>
          </a:xfrm>
        </p:spPr>
        <p:txBody>
          <a:bodyPr>
            <a:normAutofit/>
          </a:bodyPr>
          <a:lstStyle/>
          <a:p>
            <a:r>
              <a:rPr lang="en-US" sz="3200" dirty="0">
                <a:solidFill>
                  <a:srgbClr val="002060"/>
                </a:solidFill>
              </a:rPr>
              <a:t>Tulisan </a:t>
            </a:r>
            <a:r>
              <a:rPr lang="en-US" sz="3200" dirty="0" err="1">
                <a:solidFill>
                  <a:srgbClr val="002060"/>
                </a:solidFill>
              </a:rPr>
              <a:t>Kritis</a:t>
            </a:r>
            <a:endParaRPr lang="en-ID" sz="3200" dirty="0">
              <a:solidFill>
                <a:srgbClr val="002060"/>
              </a:solidFill>
            </a:endParaRPr>
          </a:p>
        </p:txBody>
      </p:sp>
      <p:sp>
        <p:nvSpPr>
          <p:cNvPr id="4" name="Date Placeholder 3">
            <a:extLst>
              <a:ext uri="{FF2B5EF4-FFF2-40B4-BE49-F238E27FC236}">
                <a16:creationId xmlns:a16="http://schemas.microsoft.com/office/drawing/2014/main" id="{5DA6BA17-354D-4786-BEBC-E1CEC435B446}"/>
              </a:ext>
            </a:extLst>
          </p:cNvPr>
          <p:cNvSpPr>
            <a:spLocks noGrp="1"/>
          </p:cNvSpPr>
          <p:nvPr>
            <p:ph type="dt" sz="half" idx="10"/>
          </p:nvPr>
        </p:nvSpPr>
        <p:spPr/>
        <p:txBody>
          <a:bodyPr/>
          <a:lstStyle/>
          <a:p>
            <a:fld id="{C7A7F508-5C32-E740-8A39-3308AB007706}" type="datetime1">
              <a:rPr lang="id-ID" smtClean="0"/>
              <a:t>10/10/22</a:t>
            </a:fld>
            <a:endParaRPr lang="id-ID"/>
          </a:p>
        </p:txBody>
      </p:sp>
      <p:sp>
        <p:nvSpPr>
          <p:cNvPr id="5" name="Footer Placeholder 4">
            <a:extLst>
              <a:ext uri="{FF2B5EF4-FFF2-40B4-BE49-F238E27FC236}">
                <a16:creationId xmlns:a16="http://schemas.microsoft.com/office/drawing/2014/main" id="{556588C1-85E0-40CE-9C42-80FA0D35D9E3}"/>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6B22E8EA-C382-42F5-B985-D0CA00112AEA}"/>
              </a:ext>
            </a:extLst>
          </p:cNvPr>
          <p:cNvSpPr>
            <a:spLocks noGrp="1"/>
          </p:cNvSpPr>
          <p:nvPr>
            <p:ph type="sldNum" sz="quarter" idx="12"/>
          </p:nvPr>
        </p:nvSpPr>
        <p:spPr/>
        <p:txBody>
          <a:bodyPr/>
          <a:lstStyle/>
          <a:p>
            <a:fld id="{D18FBB9A-4F67-A542-B221-CA9FFA5A8790}" type="slidenum">
              <a:rPr lang="id-ID" smtClean="0"/>
              <a:t>49</a:t>
            </a:fld>
            <a:endParaRPr lang="id-ID"/>
          </a:p>
        </p:txBody>
      </p:sp>
      <p:sp>
        <p:nvSpPr>
          <p:cNvPr id="10" name="Freeform: Shape 9">
            <a:extLst>
              <a:ext uri="{FF2B5EF4-FFF2-40B4-BE49-F238E27FC236}">
                <a16:creationId xmlns:a16="http://schemas.microsoft.com/office/drawing/2014/main" id="{EF86B197-17FC-4846-A1A4-3DA2029019FB}"/>
              </a:ext>
            </a:extLst>
          </p:cNvPr>
          <p:cNvSpPr/>
          <p:nvPr/>
        </p:nvSpPr>
        <p:spPr>
          <a:xfrm flipH="1">
            <a:off x="8117303" y="926264"/>
            <a:ext cx="5368291" cy="4527053"/>
          </a:xfrm>
          <a:custGeom>
            <a:avLst/>
            <a:gdLst>
              <a:gd name="connsiteX0" fmla="*/ 980443 w 3964275"/>
              <a:gd name="connsiteY0" fmla="*/ 288757 h 4427621"/>
              <a:gd name="connsiteX1" fmla="*/ 980443 w 3964275"/>
              <a:gd name="connsiteY1" fmla="*/ 288757 h 4427621"/>
              <a:gd name="connsiteX2" fmla="*/ 1172949 w 3964275"/>
              <a:gd name="connsiteY2" fmla="*/ 112294 h 4427621"/>
              <a:gd name="connsiteX3" fmla="*/ 1413580 w 3964275"/>
              <a:gd name="connsiteY3" fmla="*/ 0 h 4427621"/>
              <a:gd name="connsiteX4" fmla="*/ 1622128 w 3964275"/>
              <a:gd name="connsiteY4" fmla="*/ 16042 h 4427621"/>
              <a:gd name="connsiteX5" fmla="*/ 1702338 w 3964275"/>
              <a:gd name="connsiteY5" fmla="*/ 64168 h 4427621"/>
              <a:gd name="connsiteX6" fmla="*/ 1830675 w 3964275"/>
              <a:gd name="connsiteY6" fmla="*/ 176463 h 4427621"/>
              <a:gd name="connsiteX7" fmla="*/ 1862759 w 3964275"/>
              <a:gd name="connsiteY7" fmla="*/ 224589 h 4427621"/>
              <a:gd name="connsiteX8" fmla="*/ 1894843 w 3964275"/>
              <a:gd name="connsiteY8" fmla="*/ 304800 h 4427621"/>
              <a:gd name="connsiteX9" fmla="*/ 1894843 w 3964275"/>
              <a:gd name="connsiteY9" fmla="*/ 385010 h 4427621"/>
              <a:gd name="connsiteX10" fmla="*/ 1894843 w 3964275"/>
              <a:gd name="connsiteY10" fmla="*/ 385010 h 4427621"/>
              <a:gd name="connsiteX11" fmla="*/ 2039222 w 3964275"/>
              <a:gd name="connsiteY11" fmla="*/ 368968 h 4427621"/>
              <a:gd name="connsiteX12" fmla="*/ 2167559 w 3964275"/>
              <a:gd name="connsiteY12" fmla="*/ 352926 h 4427621"/>
              <a:gd name="connsiteX13" fmla="*/ 2327980 w 3964275"/>
              <a:gd name="connsiteY13" fmla="*/ 336884 h 4427621"/>
              <a:gd name="connsiteX14" fmla="*/ 2745075 w 3964275"/>
              <a:gd name="connsiteY14" fmla="*/ 401052 h 4427621"/>
              <a:gd name="connsiteX15" fmla="*/ 2777159 w 3964275"/>
              <a:gd name="connsiteY15" fmla="*/ 449178 h 4427621"/>
              <a:gd name="connsiteX16" fmla="*/ 2809243 w 3964275"/>
              <a:gd name="connsiteY16" fmla="*/ 529389 h 4427621"/>
              <a:gd name="connsiteX17" fmla="*/ 2793201 w 3964275"/>
              <a:gd name="connsiteY17" fmla="*/ 802105 h 4427621"/>
              <a:gd name="connsiteX18" fmla="*/ 2745075 w 3964275"/>
              <a:gd name="connsiteY18" fmla="*/ 834189 h 4427621"/>
              <a:gd name="connsiteX19" fmla="*/ 2761117 w 3964275"/>
              <a:gd name="connsiteY19" fmla="*/ 834189 h 4427621"/>
              <a:gd name="connsiteX20" fmla="*/ 3065917 w 3964275"/>
              <a:gd name="connsiteY20" fmla="*/ 914400 h 4427621"/>
              <a:gd name="connsiteX21" fmla="*/ 3370717 w 3964275"/>
              <a:gd name="connsiteY21" fmla="*/ 1074821 h 4427621"/>
              <a:gd name="connsiteX22" fmla="*/ 3579264 w 3964275"/>
              <a:gd name="connsiteY22" fmla="*/ 1251284 h 4427621"/>
              <a:gd name="connsiteX23" fmla="*/ 3611349 w 3964275"/>
              <a:gd name="connsiteY23" fmla="*/ 1299410 h 4427621"/>
              <a:gd name="connsiteX24" fmla="*/ 3579264 w 3964275"/>
              <a:gd name="connsiteY24" fmla="*/ 1540042 h 4427621"/>
              <a:gd name="connsiteX25" fmla="*/ 3563222 w 3964275"/>
              <a:gd name="connsiteY25" fmla="*/ 1588168 h 4427621"/>
              <a:gd name="connsiteX26" fmla="*/ 3515096 w 3964275"/>
              <a:gd name="connsiteY26" fmla="*/ 1652336 h 4427621"/>
              <a:gd name="connsiteX27" fmla="*/ 3450928 w 3964275"/>
              <a:gd name="connsiteY27" fmla="*/ 1748589 h 4427621"/>
              <a:gd name="connsiteX28" fmla="*/ 3450928 w 3964275"/>
              <a:gd name="connsiteY28" fmla="*/ 1748589 h 4427621"/>
              <a:gd name="connsiteX29" fmla="*/ 3659475 w 3964275"/>
              <a:gd name="connsiteY29" fmla="*/ 1941094 h 4427621"/>
              <a:gd name="connsiteX30" fmla="*/ 3755728 w 3964275"/>
              <a:gd name="connsiteY30" fmla="*/ 2053389 h 4427621"/>
              <a:gd name="connsiteX31" fmla="*/ 3916149 w 3964275"/>
              <a:gd name="connsiteY31" fmla="*/ 2245894 h 4427621"/>
              <a:gd name="connsiteX32" fmla="*/ 3964275 w 3964275"/>
              <a:gd name="connsiteY32" fmla="*/ 2438400 h 4427621"/>
              <a:gd name="connsiteX33" fmla="*/ 3948233 w 3964275"/>
              <a:gd name="connsiteY33" fmla="*/ 2534652 h 4427621"/>
              <a:gd name="connsiteX34" fmla="*/ 3835938 w 3964275"/>
              <a:gd name="connsiteY34" fmla="*/ 2759242 h 4427621"/>
              <a:gd name="connsiteX35" fmla="*/ 3803854 w 3964275"/>
              <a:gd name="connsiteY35" fmla="*/ 2807368 h 4427621"/>
              <a:gd name="connsiteX36" fmla="*/ 3691559 w 3964275"/>
              <a:gd name="connsiteY36" fmla="*/ 2919663 h 4427621"/>
              <a:gd name="connsiteX37" fmla="*/ 3579264 w 3964275"/>
              <a:gd name="connsiteY37" fmla="*/ 3015915 h 4427621"/>
              <a:gd name="connsiteX38" fmla="*/ 3434885 w 3964275"/>
              <a:gd name="connsiteY38" fmla="*/ 3080084 h 4427621"/>
              <a:gd name="connsiteX39" fmla="*/ 3434885 w 3964275"/>
              <a:gd name="connsiteY39" fmla="*/ 3080084 h 4427621"/>
              <a:gd name="connsiteX40" fmla="*/ 3418843 w 3964275"/>
              <a:gd name="connsiteY40" fmla="*/ 3481136 h 4427621"/>
              <a:gd name="connsiteX41" fmla="*/ 3402801 w 3964275"/>
              <a:gd name="connsiteY41" fmla="*/ 3529263 h 4427621"/>
              <a:gd name="connsiteX42" fmla="*/ 3386759 w 3964275"/>
              <a:gd name="connsiteY42" fmla="*/ 3593431 h 4427621"/>
              <a:gd name="connsiteX43" fmla="*/ 3354675 w 3964275"/>
              <a:gd name="connsiteY43" fmla="*/ 3641557 h 4427621"/>
              <a:gd name="connsiteX44" fmla="*/ 3274464 w 3964275"/>
              <a:gd name="connsiteY44" fmla="*/ 3721768 h 4427621"/>
              <a:gd name="connsiteX45" fmla="*/ 3162170 w 3964275"/>
              <a:gd name="connsiteY45" fmla="*/ 3801978 h 4427621"/>
              <a:gd name="connsiteX46" fmla="*/ 3098001 w 3964275"/>
              <a:gd name="connsiteY46" fmla="*/ 3850105 h 4427621"/>
              <a:gd name="connsiteX47" fmla="*/ 3049875 w 3964275"/>
              <a:gd name="connsiteY47" fmla="*/ 3866147 h 4427621"/>
              <a:gd name="connsiteX48" fmla="*/ 2953622 w 3964275"/>
              <a:gd name="connsiteY48" fmla="*/ 3914273 h 4427621"/>
              <a:gd name="connsiteX49" fmla="*/ 2809243 w 3964275"/>
              <a:gd name="connsiteY49" fmla="*/ 3978442 h 4427621"/>
              <a:gd name="connsiteX50" fmla="*/ 2745075 w 3964275"/>
              <a:gd name="connsiteY50" fmla="*/ 3994484 h 4427621"/>
              <a:gd name="connsiteX51" fmla="*/ 2648822 w 3964275"/>
              <a:gd name="connsiteY51" fmla="*/ 3994484 h 4427621"/>
              <a:gd name="connsiteX52" fmla="*/ 2648822 w 3964275"/>
              <a:gd name="connsiteY52" fmla="*/ 3994484 h 4427621"/>
              <a:gd name="connsiteX53" fmla="*/ 2295896 w 3964275"/>
              <a:gd name="connsiteY53" fmla="*/ 4235115 h 4427621"/>
              <a:gd name="connsiteX54" fmla="*/ 2119433 w 3964275"/>
              <a:gd name="connsiteY54" fmla="*/ 4299284 h 4427621"/>
              <a:gd name="connsiteX55" fmla="*/ 1975054 w 3964275"/>
              <a:gd name="connsiteY55" fmla="*/ 4363452 h 4427621"/>
              <a:gd name="connsiteX56" fmla="*/ 1718380 w 3964275"/>
              <a:gd name="connsiteY56" fmla="*/ 4427621 h 4427621"/>
              <a:gd name="connsiteX57" fmla="*/ 1365454 w 3964275"/>
              <a:gd name="connsiteY57" fmla="*/ 4411578 h 4427621"/>
              <a:gd name="connsiteX58" fmla="*/ 1301285 w 3964275"/>
              <a:gd name="connsiteY58" fmla="*/ 4395536 h 4427621"/>
              <a:gd name="connsiteX59" fmla="*/ 1269201 w 3964275"/>
              <a:gd name="connsiteY59" fmla="*/ 4347410 h 4427621"/>
              <a:gd name="connsiteX60" fmla="*/ 1221075 w 3964275"/>
              <a:gd name="connsiteY60" fmla="*/ 4267200 h 4427621"/>
              <a:gd name="connsiteX61" fmla="*/ 1205033 w 3964275"/>
              <a:gd name="connsiteY61" fmla="*/ 4186989 h 4427621"/>
              <a:gd name="connsiteX62" fmla="*/ 1188991 w 3964275"/>
              <a:gd name="connsiteY62" fmla="*/ 4090736 h 4427621"/>
              <a:gd name="connsiteX63" fmla="*/ 1188991 w 3964275"/>
              <a:gd name="connsiteY63" fmla="*/ 4090736 h 4427621"/>
              <a:gd name="connsiteX64" fmla="*/ 996485 w 3964275"/>
              <a:gd name="connsiteY64" fmla="*/ 4138863 h 4427621"/>
              <a:gd name="connsiteX65" fmla="*/ 868149 w 3964275"/>
              <a:gd name="connsiteY65" fmla="*/ 4154905 h 4427621"/>
              <a:gd name="connsiteX66" fmla="*/ 771896 w 3964275"/>
              <a:gd name="connsiteY66" fmla="*/ 4170947 h 4427621"/>
              <a:gd name="connsiteX67" fmla="*/ 194380 w 3964275"/>
              <a:gd name="connsiteY67" fmla="*/ 4106778 h 4427621"/>
              <a:gd name="connsiteX68" fmla="*/ 130212 w 3964275"/>
              <a:gd name="connsiteY68" fmla="*/ 4074694 h 4427621"/>
              <a:gd name="connsiteX69" fmla="*/ 98128 w 3964275"/>
              <a:gd name="connsiteY69" fmla="*/ 4026568 h 4427621"/>
              <a:gd name="connsiteX70" fmla="*/ 33959 w 3964275"/>
              <a:gd name="connsiteY70" fmla="*/ 3946357 h 4427621"/>
              <a:gd name="connsiteX71" fmla="*/ 1875 w 3964275"/>
              <a:gd name="connsiteY71" fmla="*/ 3721768 h 4427621"/>
              <a:gd name="connsiteX72" fmla="*/ 290633 w 3964275"/>
              <a:gd name="connsiteY72" fmla="*/ 2470484 h 442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964275" h="4427621">
                <a:moveTo>
                  <a:pt x="980443" y="288757"/>
                </a:moveTo>
                <a:lnTo>
                  <a:pt x="980443" y="288757"/>
                </a:lnTo>
                <a:cubicBezTo>
                  <a:pt x="1044612" y="229936"/>
                  <a:pt x="1101915" y="162610"/>
                  <a:pt x="1172949" y="112294"/>
                </a:cubicBezTo>
                <a:cubicBezTo>
                  <a:pt x="1265228" y="46930"/>
                  <a:pt x="1324582" y="29666"/>
                  <a:pt x="1413580" y="0"/>
                </a:cubicBezTo>
                <a:cubicBezTo>
                  <a:pt x="1483096" y="5347"/>
                  <a:pt x="1554067" y="917"/>
                  <a:pt x="1622128" y="16042"/>
                </a:cubicBezTo>
                <a:cubicBezTo>
                  <a:pt x="1652566" y="22806"/>
                  <a:pt x="1676395" y="46873"/>
                  <a:pt x="1702338" y="64168"/>
                </a:cubicBezTo>
                <a:cubicBezTo>
                  <a:pt x="1751506" y="96946"/>
                  <a:pt x="1791952" y="131286"/>
                  <a:pt x="1830675" y="176463"/>
                </a:cubicBezTo>
                <a:cubicBezTo>
                  <a:pt x="1843222" y="191102"/>
                  <a:pt x="1854137" y="207344"/>
                  <a:pt x="1862759" y="224589"/>
                </a:cubicBezTo>
                <a:cubicBezTo>
                  <a:pt x="1875637" y="250345"/>
                  <a:pt x="1889196" y="276563"/>
                  <a:pt x="1894843" y="304800"/>
                </a:cubicBezTo>
                <a:cubicBezTo>
                  <a:pt x="1900086" y="331017"/>
                  <a:pt x="1894843" y="358273"/>
                  <a:pt x="1894843" y="385010"/>
                </a:cubicBezTo>
                <a:lnTo>
                  <a:pt x="1894843" y="385010"/>
                </a:lnTo>
                <a:lnTo>
                  <a:pt x="2039222" y="368968"/>
                </a:lnTo>
                <a:lnTo>
                  <a:pt x="2167559" y="352926"/>
                </a:lnTo>
                <a:cubicBezTo>
                  <a:pt x="2220971" y="346991"/>
                  <a:pt x="2274506" y="342231"/>
                  <a:pt x="2327980" y="336884"/>
                </a:cubicBezTo>
                <a:cubicBezTo>
                  <a:pt x="2328084" y="336893"/>
                  <a:pt x="2651498" y="323071"/>
                  <a:pt x="2745075" y="401052"/>
                </a:cubicBezTo>
                <a:cubicBezTo>
                  <a:pt x="2759886" y="413395"/>
                  <a:pt x="2768537" y="431933"/>
                  <a:pt x="2777159" y="449178"/>
                </a:cubicBezTo>
                <a:cubicBezTo>
                  <a:pt x="2790037" y="474934"/>
                  <a:pt x="2798548" y="502652"/>
                  <a:pt x="2809243" y="529389"/>
                </a:cubicBezTo>
                <a:cubicBezTo>
                  <a:pt x="2803896" y="620294"/>
                  <a:pt x="2811961" y="712996"/>
                  <a:pt x="2793201" y="802105"/>
                </a:cubicBezTo>
                <a:cubicBezTo>
                  <a:pt x="2789229" y="820972"/>
                  <a:pt x="2745075" y="834189"/>
                  <a:pt x="2745075" y="834189"/>
                </a:cubicBezTo>
                <a:lnTo>
                  <a:pt x="2761117" y="834189"/>
                </a:lnTo>
                <a:cubicBezTo>
                  <a:pt x="2862717" y="860926"/>
                  <a:pt x="2966249" y="881177"/>
                  <a:pt x="3065917" y="914400"/>
                </a:cubicBezTo>
                <a:cubicBezTo>
                  <a:pt x="3178122" y="951802"/>
                  <a:pt x="3273616" y="1010087"/>
                  <a:pt x="3370717" y="1074821"/>
                </a:cubicBezTo>
                <a:cubicBezTo>
                  <a:pt x="3468830" y="1140230"/>
                  <a:pt x="3500894" y="1163118"/>
                  <a:pt x="3579264" y="1251284"/>
                </a:cubicBezTo>
                <a:cubicBezTo>
                  <a:pt x="3592073" y="1265694"/>
                  <a:pt x="3600654" y="1283368"/>
                  <a:pt x="3611349" y="1299410"/>
                </a:cubicBezTo>
                <a:cubicBezTo>
                  <a:pt x="3600654" y="1379621"/>
                  <a:pt x="3592567" y="1460222"/>
                  <a:pt x="3579264" y="1540042"/>
                </a:cubicBezTo>
                <a:cubicBezTo>
                  <a:pt x="3576484" y="1556722"/>
                  <a:pt x="3571612" y="1573486"/>
                  <a:pt x="3563222" y="1588168"/>
                </a:cubicBezTo>
                <a:cubicBezTo>
                  <a:pt x="3549957" y="1611382"/>
                  <a:pt x="3529266" y="1629663"/>
                  <a:pt x="3515096" y="1652336"/>
                </a:cubicBezTo>
                <a:cubicBezTo>
                  <a:pt x="3450349" y="1755932"/>
                  <a:pt x="3516302" y="1683215"/>
                  <a:pt x="3450928" y="1748589"/>
                </a:cubicBezTo>
                <a:lnTo>
                  <a:pt x="3450928" y="1748589"/>
                </a:lnTo>
                <a:cubicBezTo>
                  <a:pt x="3507303" y="1798700"/>
                  <a:pt x="3601739" y="1877584"/>
                  <a:pt x="3659475" y="1941094"/>
                </a:cubicBezTo>
                <a:cubicBezTo>
                  <a:pt x="3692638" y="1977573"/>
                  <a:pt x="3722289" y="2017163"/>
                  <a:pt x="3755728" y="2053389"/>
                </a:cubicBezTo>
                <a:cubicBezTo>
                  <a:pt x="3903950" y="2213963"/>
                  <a:pt x="3805817" y="2080398"/>
                  <a:pt x="3916149" y="2245894"/>
                </a:cubicBezTo>
                <a:cubicBezTo>
                  <a:pt x="3936058" y="2305622"/>
                  <a:pt x="3964275" y="2373594"/>
                  <a:pt x="3964275" y="2438400"/>
                </a:cubicBezTo>
                <a:cubicBezTo>
                  <a:pt x="3964275" y="2470927"/>
                  <a:pt x="3957935" y="2503606"/>
                  <a:pt x="3948233" y="2534652"/>
                </a:cubicBezTo>
                <a:cubicBezTo>
                  <a:pt x="3896355" y="2700660"/>
                  <a:pt x="3908304" y="2657929"/>
                  <a:pt x="3835938" y="2759242"/>
                </a:cubicBezTo>
                <a:cubicBezTo>
                  <a:pt x="3824732" y="2774931"/>
                  <a:pt x="3816752" y="2793037"/>
                  <a:pt x="3803854" y="2807368"/>
                </a:cubicBezTo>
                <a:cubicBezTo>
                  <a:pt x="3768441" y="2846715"/>
                  <a:pt x="3728991" y="2882231"/>
                  <a:pt x="3691559" y="2919663"/>
                </a:cubicBezTo>
                <a:cubicBezTo>
                  <a:pt x="3644419" y="2966803"/>
                  <a:pt x="3633017" y="2986595"/>
                  <a:pt x="3579264" y="3015915"/>
                </a:cubicBezTo>
                <a:cubicBezTo>
                  <a:pt x="3457237" y="3082476"/>
                  <a:pt x="3497516" y="3080084"/>
                  <a:pt x="3434885" y="3080084"/>
                </a:cubicBezTo>
                <a:lnTo>
                  <a:pt x="3434885" y="3080084"/>
                </a:lnTo>
                <a:cubicBezTo>
                  <a:pt x="3429538" y="3213768"/>
                  <a:pt x="3428375" y="3347685"/>
                  <a:pt x="3418843" y="3481136"/>
                </a:cubicBezTo>
                <a:cubicBezTo>
                  <a:pt x="3417638" y="3498003"/>
                  <a:pt x="3407447" y="3513004"/>
                  <a:pt x="3402801" y="3529263"/>
                </a:cubicBezTo>
                <a:cubicBezTo>
                  <a:pt x="3396744" y="3550462"/>
                  <a:pt x="3395444" y="3573166"/>
                  <a:pt x="3386759" y="3593431"/>
                </a:cubicBezTo>
                <a:cubicBezTo>
                  <a:pt x="3379164" y="3611152"/>
                  <a:pt x="3367371" y="3627047"/>
                  <a:pt x="3354675" y="3641557"/>
                </a:cubicBezTo>
                <a:cubicBezTo>
                  <a:pt x="3329776" y="3670013"/>
                  <a:pt x="3304713" y="3699081"/>
                  <a:pt x="3274464" y="3721768"/>
                </a:cubicBezTo>
                <a:cubicBezTo>
                  <a:pt x="3064737" y="3879063"/>
                  <a:pt x="3326384" y="3684682"/>
                  <a:pt x="3162170" y="3801978"/>
                </a:cubicBezTo>
                <a:cubicBezTo>
                  <a:pt x="3140413" y="3817519"/>
                  <a:pt x="3121215" y="3836840"/>
                  <a:pt x="3098001" y="3850105"/>
                </a:cubicBezTo>
                <a:cubicBezTo>
                  <a:pt x="3083319" y="3858495"/>
                  <a:pt x="3065000" y="3858585"/>
                  <a:pt x="3049875" y="3866147"/>
                </a:cubicBezTo>
                <a:cubicBezTo>
                  <a:pt x="2925486" y="3928342"/>
                  <a:pt x="3074588" y="3873952"/>
                  <a:pt x="2953622" y="3914273"/>
                </a:cubicBezTo>
                <a:cubicBezTo>
                  <a:pt x="2890417" y="3956410"/>
                  <a:pt x="2900876" y="3955534"/>
                  <a:pt x="2809243" y="3978442"/>
                </a:cubicBezTo>
                <a:cubicBezTo>
                  <a:pt x="2787854" y="3983789"/>
                  <a:pt x="2767013" y="3992290"/>
                  <a:pt x="2745075" y="3994484"/>
                </a:cubicBezTo>
                <a:cubicBezTo>
                  <a:pt x="2713150" y="3997676"/>
                  <a:pt x="2680906" y="3994484"/>
                  <a:pt x="2648822" y="3994484"/>
                </a:cubicBezTo>
                <a:lnTo>
                  <a:pt x="2648822" y="3994484"/>
                </a:lnTo>
                <a:cubicBezTo>
                  <a:pt x="2619845" y="4015182"/>
                  <a:pt x="2372477" y="4198840"/>
                  <a:pt x="2295896" y="4235115"/>
                </a:cubicBezTo>
                <a:cubicBezTo>
                  <a:pt x="2239332" y="4261909"/>
                  <a:pt x="2177546" y="4276039"/>
                  <a:pt x="2119433" y="4299284"/>
                </a:cubicBezTo>
                <a:cubicBezTo>
                  <a:pt x="2070534" y="4318843"/>
                  <a:pt x="2025214" y="4347401"/>
                  <a:pt x="1975054" y="4363452"/>
                </a:cubicBezTo>
                <a:cubicBezTo>
                  <a:pt x="1891059" y="4390331"/>
                  <a:pt x="1718380" y="4427621"/>
                  <a:pt x="1718380" y="4427621"/>
                </a:cubicBezTo>
                <a:cubicBezTo>
                  <a:pt x="1600738" y="4422273"/>
                  <a:pt x="1482871" y="4420610"/>
                  <a:pt x="1365454" y="4411578"/>
                </a:cubicBezTo>
                <a:cubicBezTo>
                  <a:pt x="1343471" y="4409887"/>
                  <a:pt x="1319630" y="4407766"/>
                  <a:pt x="1301285" y="4395536"/>
                </a:cubicBezTo>
                <a:cubicBezTo>
                  <a:pt x="1285243" y="4384841"/>
                  <a:pt x="1279419" y="4363759"/>
                  <a:pt x="1269201" y="4347410"/>
                </a:cubicBezTo>
                <a:cubicBezTo>
                  <a:pt x="1252676" y="4320969"/>
                  <a:pt x="1237117" y="4293937"/>
                  <a:pt x="1221075" y="4267200"/>
                </a:cubicBezTo>
                <a:cubicBezTo>
                  <a:pt x="1215728" y="4240463"/>
                  <a:pt x="1210948" y="4213606"/>
                  <a:pt x="1205033" y="4186989"/>
                </a:cubicBezTo>
                <a:cubicBezTo>
                  <a:pt x="1186397" y="4103127"/>
                  <a:pt x="1188991" y="4149389"/>
                  <a:pt x="1188991" y="4090736"/>
                </a:cubicBezTo>
                <a:lnTo>
                  <a:pt x="1188991" y="4090736"/>
                </a:lnTo>
                <a:cubicBezTo>
                  <a:pt x="1124822" y="4106778"/>
                  <a:pt x="1061344" y="4125891"/>
                  <a:pt x="996485" y="4138863"/>
                </a:cubicBezTo>
                <a:cubicBezTo>
                  <a:pt x="954211" y="4147318"/>
                  <a:pt x="910827" y="4148808"/>
                  <a:pt x="868149" y="4154905"/>
                </a:cubicBezTo>
                <a:cubicBezTo>
                  <a:pt x="835949" y="4159505"/>
                  <a:pt x="803980" y="4165600"/>
                  <a:pt x="771896" y="4170947"/>
                </a:cubicBezTo>
                <a:cubicBezTo>
                  <a:pt x="404042" y="4147215"/>
                  <a:pt x="401400" y="4198788"/>
                  <a:pt x="194380" y="4106778"/>
                </a:cubicBezTo>
                <a:cubicBezTo>
                  <a:pt x="172527" y="4097066"/>
                  <a:pt x="151601" y="4085389"/>
                  <a:pt x="130212" y="4074694"/>
                </a:cubicBezTo>
                <a:cubicBezTo>
                  <a:pt x="119517" y="4058652"/>
                  <a:pt x="110172" y="4041623"/>
                  <a:pt x="98128" y="4026568"/>
                </a:cubicBezTo>
                <a:cubicBezTo>
                  <a:pt x="64791" y="3984897"/>
                  <a:pt x="58649" y="4001910"/>
                  <a:pt x="33959" y="3946357"/>
                </a:cubicBezTo>
                <a:cubicBezTo>
                  <a:pt x="-11653" y="3843729"/>
                  <a:pt x="1875" y="3840654"/>
                  <a:pt x="1875" y="3721768"/>
                </a:cubicBezTo>
                <a:lnTo>
                  <a:pt x="290633" y="2470484"/>
                </a:lnTo>
              </a:path>
            </a:pathLst>
          </a:custGeom>
          <a:blipFill dpi="0" rotWithShape="0">
            <a:blip r:embed="rId2"/>
            <a:srcRect/>
            <a:stretch>
              <a:fillRect t="11000" r="23000" b="-5000"/>
            </a:stretch>
          </a:blipFill>
          <a:ln w="7620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Content Placeholder 2">
            <a:extLst>
              <a:ext uri="{FF2B5EF4-FFF2-40B4-BE49-F238E27FC236}">
                <a16:creationId xmlns:a16="http://schemas.microsoft.com/office/drawing/2014/main" id="{A95BF3ED-4BF9-4450-BB6B-2104B3C71868}"/>
              </a:ext>
            </a:extLst>
          </p:cNvPr>
          <p:cNvSpPr>
            <a:spLocks noGrp="1"/>
          </p:cNvSpPr>
          <p:nvPr>
            <p:ph idx="1"/>
          </p:nvPr>
        </p:nvSpPr>
        <p:spPr>
          <a:xfrm>
            <a:off x="266699" y="1790600"/>
            <a:ext cx="7736107" cy="5315122"/>
          </a:xfrm>
        </p:spPr>
        <p:txBody>
          <a:bodyPr>
            <a:normAutofit/>
          </a:bodyPr>
          <a:lstStyle/>
          <a:p>
            <a:pPr marL="0" indent="0">
              <a:lnSpc>
                <a:spcPct val="107000"/>
              </a:lnSpc>
              <a:spcBef>
                <a:spcPts val="0"/>
              </a:spcBef>
              <a:spcAft>
                <a:spcPts val="800"/>
              </a:spcAft>
              <a:buNone/>
            </a:pPr>
            <a:r>
              <a:rPr lang="en-US" sz="2800" dirty="0">
                <a:solidFill>
                  <a:schemeClr val="bg1"/>
                </a:solidFill>
                <a:latin typeface="Calibri" panose="020F0502020204030204" pitchFamily="34" charset="0"/>
                <a:ea typeface="Calibri" panose="020F0502020204030204" pitchFamily="34" charset="0"/>
                <a:cs typeface="Times New Roman" panose="02020603050405020304" pitchFamily="18" charset="0"/>
              </a:rPr>
              <a:t>T</a:t>
            </a:r>
            <a:r>
              <a:rPr lang="en-ID" sz="28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ulisan</a:t>
            </a:r>
            <a:r>
              <a:rPr lang="en-ID" sz="28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D" sz="28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kritis</a:t>
            </a:r>
            <a:r>
              <a:rPr lang="en-ID" sz="28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D" sz="28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dibangun</a:t>
            </a:r>
            <a:r>
              <a:rPr lang="en-ID" sz="28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D" sz="28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dengan</a:t>
            </a:r>
            <a:r>
              <a:rPr lang="en-ID" sz="28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D" sz="28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menggunaan</a:t>
            </a:r>
            <a:r>
              <a:rPr lang="en-ID" sz="28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D" sz="28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metode</a:t>
            </a:r>
            <a:r>
              <a:rPr lang="en-ID" sz="28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D" sz="28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sitesis</a:t>
            </a:r>
            <a:r>
              <a:rPr lang="en-ID" sz="28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Bef>
                <a:spcPts val="0"/>
              </a:spcBef>
              <a:spcAft>
                <a:spcPts val="800"/>
              </a:spcAft>
              <a:buNone/>
            </a:pPr>
            <a:r>
              <a:rPr lang="en-ID" sz="2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Metode</a:t>
            </a:r>
            <a:r>
              <a:rPr lang="en-ID" sz="2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sintesis</a:t>
            </a:r>
            <a:r>
              <a:rPr lang="en-ID" sz="2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800" dirty="0">
                <a:solidFill>
                  <a:schemeClr val="bg1"/>
                </a:solidFill>
                <a:latin typeface="Calibri" panose="020F0502020204030204" pitchFamily="34" charset="0"/>
                <a:ea typeface="Calibri" panose="020F0502020204030204" pitchFamily="34" charset="0"/>
                <a:cs typeface="Times New Roman" panose="02020603050405020304" pitchFamily="18" charset="0"/>
              </a:rPr>
              <a:t> : </a:t>
            </a:r>
            <a:r>
              <a:rPr lang="en-ID" sz="2400" b="1"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adalah</a:t>
            </a:r>
            <a:r>
              <a:rPr lang="en-ID" sz="2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ID" sz="2400" b="1"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keterampilan</a:t>
            </a:r>
            <a:r>
              <a:rPr lang="en-ID" sz="2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ID" sz="2400" b="1"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menyatukan</a:t>
            </a:r>
            <a:r>
              <a:rPr lang="en-ID" sz="2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ID" sz="2400" b="1"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informasi</a:t>
            </a:r>
            <a:r>
              <a:rPr lang="en-ID" sz="2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ID" sz="2400" b="1"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bukti</a:t>
            </a:r>
            <a:r>
              <a:rPr lang="en-ID" sz="2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dan </a:t>
            </a:r>
            <a:r>
              <a:rPr lang="en-ID" sz="2400" b="1"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pendapat</a:t>
            </a:r>
            <a:r>
              <a:rPr lang="en-ID" sz="2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ID" sz="2400" b="1"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dari</a:t>
            </a:r>
            <a:r>
              <a:rPr lang="en-ID" sz="2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ID" sz="2400" b="1"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berbagai</a:t>
            </a:r>
            <a:r>
              <a:rPr lang="en-ID" sz="2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ID" sz="2400" b="1"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sumber</a:t>
            </a:r>
            <a:r>
              <a:rPr lang="en-ID" sz="2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yang </a:t>
            </a:r>
            <a:r>
              <a:rPr lang="en-ID" sz="2400" b="1"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berbeda</a:t>
            </a:r>
            <a:r>
              <a:rPr lang="en-ID" sz="2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ID" sz="2400" b="1"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untuk</a:t>
            </a:r>
            <a:r>
              <a:rPr lang="en-ID" sz="2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ID" sz="2400" b="1"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mendukung</a:t>
            </a:r>
            <a:r>
              <a:rPr lang="en-ID" sz="2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ID" sz="2400" b="1"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argumen</a:t>
            </a:r>
            <a:r>
              <a:rPr lang="en-ID" sz="2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ID" sz="2400" b="1"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atau</a:t>
            </a:r>
            <a:r>
              <a:rPr lang="en-ID" sz="2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ID" sz="2400" b="1"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kesimpulan</a:t>
            </a:r>
            <a:endParaRPr lang="en-ID" sz="28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Speech Bubble: Rectangle with Corners Rounded 10">
            <a:extLst>
              <a:ext uri="{FF2B5EF4-FFF2-40B4-BE49-F238E27FC236}">
                <a16:creationId xmlns:a16="http://schemas.microsoft.com/office/drawing/2014/main" id="{7F63CC6D-FDA3-49E1-8CC3-9D2BAAEBBCDE}"/>
              </a:ext>
            </a:extLst>
          </p:cNvPr>
          <p:cNvSpPr/>
          <p:nvPr/>
        </p:nvSpPr>
        <p:spPr>
          <a:xfrm>
            <a:off x="306802" y="5062661"/>
            <a:ext cx="10359189" cy="1190232"/>
          </a:xfrm>
          <a:prstGeom prst="wedgeRoundRectCallout">
            <a:avLst>
              <a:gd name="adj1" fmla="val -19158"/>
              <a:gd name="adj2" fmla="val -75926"/>
              <a:gd name="adj3" fmla="val 16667"/>
            </a:avLst>
          </a:prstGeom>
          <a:solidFill>
            <a:schemeClr val="bg1"/>
          </a:solidFill>
          <a:ln w="38100">
            <a:solidFill>
              <a:srgbClr val="FFC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a:r>
              <a:rPr lang="en-ID" sz="2000" b="1" dirty="0" err="1">
                <a:solidFill>
                  <a:srgbClr val="002060"/>
                </a:solidFill>
              </a:rPr>
              <a:t>Dalam</a:t>
            </a:r>
            <a:r>
              <a:rPr lang="en-ID" sz="2000" b="1" dirty="0">
                <a:solidFill>
                  <a:srgbClr val="002060"/>
                </a:solidFill>
              </a:rPr>
              <a:t> </a:t>
            </a:r>
            <a:r>
              <a:rPr lang="en-ID" sz="2000" b="1" dirty="0" err="1">
                <a:solidFill>
                  <a:srgbClr val="002060"/>
                </a:solidFill>
              </a:rPr>
              <a:t>ujian</a:t>
            </a:r>
            <a:r>
              <a:rPr lang="en-ID" sz="2000" b="1" dirty="0">
                <a:solidFill>
                  <a:srgbClr val="002060"/>
                </a:solidFill>
              </a:rPr>
              <a:t> </a:t>
            </a:r>
            <a:r>
              <a:rPr lang="en-ID" sz="2000" b="1" dirty="0" err="1">
                <a:solidFill>
                  <a:srgbClr val="002060"/>
                </a:solidFill>
              </a:rPr>
              <a:t>keterampilan</a:t>
            </a:r>
            <a:r>
              <a:rPr lang="en-ID" sz="2000" b="1" dirty="0">
                <a:solidFill>
                  <a:srgbClr val="002060"/>
                </a:solidFill>
              </a:rPr>
              <a:t> </a:t>
            </a:r>
            <a:r>
              <a:rPr lang="en-ID" sz="2000" b="1" dirty="0" err="1">
                <a:solidFill>
                  <a:srgbClr val="002060"/>
                </a:solidFill>
              </a:rPr>
              <a:t>berpikir</a:t>
            </a:r>
            <a:r>
              <a:rPr lang="en-ID" sz="2000" b="1" dirty="0">
                <a:solidFill>
                  <a:srgbClr val="002060"/>
                </a:solidFill>
              </a:rPr>
              <a:t> </a:t>
            </a:r>
            <a:r>
              <a:rPr lang="en-ID" sz="2000" b="1" dirty="0" err="1">
                <a:solidFill>
                  <a:srgbClr val="002060"/>
                </a:solidFill>
              </a:rPr>
              <a:t>tingkat</a:t>
            </a:r>
            <a:r>
              <a:rPr lang="en-ID" sz="2000" b="1" dirty="0">
                <a:solidFill>
                  <a:srgbClr val="002060"/>
                </a:solidFill>
              </a:rPr>
              <a:t> </a:t>
            </a:r>
            <a:r>
              <a:rPr lang="en-ID" sz="2000" b="1" dirty="0" err="1">
                <a:solidFill>
                  <a:srgbClr val="002060"/>
                </a:solidFill>
              </a:rPr>
              <a:t>tinggi</a:t>
            </a:r>
            <a:r>
              <a:rPr lang="en-ID" sz="2000" b="1" dirty="0">
                <a:solidFill>
                  <a:srgbClr val="002060"/>
                </a:solidFill>
              </a:rPr>
              <a:t>, </a:t>
            </a:r>
            <a:r>
              <a:rPr lang="en-ID" sz="2000" b="1" dirty="0" err="1">
                <a:solidFill>
                  <a:srgbClr val="002060"/>
                </a:solidFill>
              </a:rPr>
              <a:t>hal</a:t>
            </a:r>
            <a:r>
              <a:rPr lang="en-ID" sz="2000" b="1" dirty="0">
                <a:solidFill>
                  <a:srgbClr val="002060"/>
                </a:solidFill>
              </a:rPr>
              <a:t> </a:t>
            </a:r>
            <a:r>
              <a:rPr lang="en-ID" sz="2000" b="1" dirty="0" err="1">
                <a:solidFill>
                  <a:srgbClr val="002060"/>
                </a:solidFill>
              </a:rPr>
              <a:t>itu</a:t>
            </a:r>
            <a:r>
              <a:rPr lang="en-ID" sz="2000" b="1" dirty="0">
                <a:solidFill>
                  <a:srgbClr val="002060"/>
                </a:solidFill>
              </a:rPr>
              <a:t> </a:t>
            </a:r>
            <a:r>
              <a:rPr lang="en-ID" sz="2000" b="1" dirty="0" err="1">
                <a:solidFill>
                  <a:srgbClr val="002060"/>
                </a:solidFill>
              </a:rPr>
              <a:t>dinilai</a:t>
            </a:r>
            <a:r>
              <a:rPr lang="en-ID" sz="2000" b="1" dirty="0">
                <a:solidFill>
                  <a:srgbClr val="002060"/>
                </a:solidFill>
              </a:rPr>
              <a:t> </a:t>
            </a:r>
            <a:r>
              <a:rPr lang="en-ID" sz="2000" b="1" dirty="0" err="1">
                <a:solidFill>
                  <a:srgbClr val="002060"/>
                </a:solidFill>
              </a:rPr>
              <a:t>melalui</a:t>
            </a:r>
            <a:r>
              <a:rPr lang="en-ID" sz="2000" b="1" dirty="0">
                <a:solidFill>
                  <a:srgbClr val="002060"/>
                </a:solidFill>
              </a:rPr>
              <a:t> </a:t>
            </a:r>
            <a:r>
              <a:rPr lang="en-ID" sz="2000" b="1" dirty="0" err="1">
                <a:solidFill>
                  <a:srgbClr val="002060"/>
                </a:solidFill>
              </a:rPr>
              <a:t>sebuah</a:t>
            </a:r>
            <a:r>
              <a:rPr lang="en-ID" sz="2000" b="1" dirty="0">
                <a:solidFill>
                  <a:srgbClr val="002060"/>
                </a:solidFill>
              </a:rPr>
              <a:t> tulisan </a:t>
            </a:r>
            <a:r>
              <a:rPr lang="en-ID" sz="2000" b="1" dirty="0" err="1">
                <a:solidFill>
                  <a:srgbClr val="002060"/>
                </a:solidFill>
              </a:rPr>
              <a:t>panjang</a:t>
            </a:r>
            <a:r>
              <a:rPr lang="en-ID" sz="2000" b="1" dirty="0">
                <a:solidFill>
                  <a:srgbClr val="002060"/>
                </a:solidFill>
              </a:rPr>
              <a:t> yang </a:t>
            </a:r>
            <a:r>
              <a:rPr lang="en-ID" sz="2000" b="1" dirty="0" err="1">
                <a:solidFill>
                  <a:srgbClr val="002060"/>
                </a:solidFill>
              </a:rPr>
              <a:t>harus</a:t>
            </a:r>
            <a:r>
              <a:rPr lang="en-ID" sz="2000" b="1" dirty="0">
                <a:solidFill>
                  <a:srgbClr val="002060"/>
                </a:solidFill>
              </a:rPr>
              <a:t> Anda </a:t>
            </a:r>
            <a:r>
              <a:rPr lang="en-ID" sz="2000" b="1" dirty="0" err="1">
                <a:solidFill>
                  <a:srgbClr val="002060"/>
                </a:solidFill>
              </a:rPr>
              <a:t>rencanakan</a:t>
            </a:r>
            <a:r>
              <a:rPr lang="en-ID" sz="2000" b="1" dirty="0">
                <a:solidFill>
                  <a:srgbClr val="002060"/>
                </a:solidFill>
              </a:rPr>
              <a:t> dan </a:t>
            </a:r>
            <a:r>
              <a:rPr lang="en-ID" sz="2000" b="1" dirty="0" err="1">
                <a:solidFill>
                  <a:srgbClr val="002060"/>
                </a:solidFill>
              </a:rPr>
              <a:t>bangun</a:t>
            </a:r>
            <a:r>
              <a:rPr lang="en-ID" sz="2000" b="1" dirty="0">
                <a:solidFill>
                  <a:srgbClr val="002060"/>
                </a:solidFill>
              </a:rPr>
              <a:t> </a:t>
            </a:r>
            <a:r>
              <a:rPr lang="en-ID" sz="2000" b="1" dirty="0" err="1">
                <a:solidFill>
                  <a:srgbClr val="002060"/>
                </a:solidFill>
              </a:rPr>
              <a:t>sendiri</a:t>
            </a:r>
            <a:r>
              <a:rPr lang="en-ID" sz="2000" b="1" dirty="0">
                <a:solidFill>
                  <a:srgbClr val="002060"/>
                </a:solidFill>
              </a:rPr>
              <a:t>.</a:t>
            </a:r>
            <a:endParaRPr lang="en-ID" sz="2800" dirty="0">
              <a:solidFill>
                <a:srgbClr val="002060"/>
              </a:solidFill>
            </a:endParaRPr>
          </a:p>
        </p:txBody>
      </p:sp>
    </p:spTree>
    <p:extLst>
      <p:ext uri="{BB962C8B-B14F-4D97-AF65-F5344CB8AC3E}">
        <p14:creationId xmlns:p14="http://schemas.microsoft.com/office/powerpoint/2010/main" val="231045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03F21-0DAB-409A-91FC-2DF18D546A17}"/>
              </a:ext>
            </a:extLst>
          </p:cNvPr>
          <p:cNvSpPr>
            <a:spLocks noGrp="1"/>
          </p:cNvSpPr>
          <p:nvPr>
            <p:ph type="title"/>
          </p:nvPr>
        </p:nvSpPr>
        <p:spPr/>
        <p:txBody>
          <a:bodyPr/>
          <a:lstStyle/>
          <a:p>
            <a:r>
              <a:rPr lang="id-ID" dirty="0"/>
              <a:t>Kalimat Bersyarat</a:t>
            </a:r>
            <a:endParaRPr lang="en-ID" dirty="0"/>
          </a:p>
        </p:txBody>
      </p:sp>
      <p:sp>
        <p:nvSpPr>
          <p:cNvPr id="3" name="Content Placeholder 2">
            <a:extLst>
              <a:ext uri="{FF2B5EF4-FFF2-40B4-BE49-F238E27FC236}">
                <a16:creationId xmlns:a16="http://schemas.microsoft.com/office/drawing/2014/main" id="{93991690-C408-4812-8579-8948F6DE6473}"/>
              </a:ext>
            </a:extLst>
          </p:cNvPr>
          <p:cNvSpPr>
            <a:spLocks noGrp="1"/>
          </p:cNvSpPr>
          <p:nvPr>
            <p:ph sz="half" idx="1"/>
          </p:nvPr>
        </p:nvSpPr>
        <p:spPr>
          <a:xfrm>
            <a:off x="152400" y="1108923"/>
            <a:ext cx="11226800" cy="5068040"/>
          </a:xfrm>
        </p:spPr>
        <p:txBody>
          <a:bodyPr/>
          <a:lstStyle/>
          <a:p>
            <a:pPr marL="0" indent="0">
              <a:buNone/>
            </a:pPr>
            <a:r>
              <a:rPr lang="en-ID" dirty="0" err="1"/>
              <a:t>Pernyataan</a:t>
            </a:r>
            <a:r>
              <a:rPr lang="en-ID" dirty="0"/>
              <a:t> </a:t>
            </a:r>
            <a:r>
              <a:rPr lang="en-ID" dirty="0" err="1"/>
              <a:t>bersyarat</a:t>
            </a:r>
            <a:r>
              <a:rPr lang="en-ID" dirty="0"/>
              <a:t>, </a:t>
            </a:r>
            <a:r>
              <a:rPr lang="en-ID" dirty="0" err="1"/>
              <a:t>yaitu</a:t>
            </a:r>
            <a:r>
              <a:rPr lang="en-ID" dirty="0"/>
              <a:t> </a:t>
            </a:r>
            <a:r>
              <a:rPr lang="en-ID" dirty="0" err="1"/>
              <a:t>pernyataan</a:t>
            </a:r>
            <a:r>
              <a:rPr lang="en-ID" dirty="0"/>
              <a:t> yang </a:t>
            </a:r>
            <a:r>
              <a:rPr lang="en-ID" dirty="0" err="1"/>
              <a:t>menetapkan</a:t>
            </a:r>
            <a:r>
              <a:rPr lang="en-ID" dirty="0"/>
              <a:t> </a:t>
            </a:r>
            <a:r>
              <a:rPr lang="en-ID" dirty="0" err="1"/>
              <a:t>kondisi</a:t>
            </a:r>
            <a:r>
              <a:rPr lang="en-ID" dirty="0"/>
              <a:t>, </a:t>
            </a:r>
            <a:r>
              <a:rPr lang="en-ID" dirty="0" err="1"/>
              <a:t>biasanya</a:t>
            </a:r>
            <a:r>
              <a:rPr lang="en-ID" dirty="0"/>
              <a:t> </a:t>
            </a:r>
            <a:r>
              <a:rPr lang="en-ID" dirty="0" err="1"/>
              <a:t>mengandung</a:t>
            </a:r>
            <a:r>
              <a:rPr lang="en-ID" dirty="0"/>
              <a:t> kata </a:t>
            </a:r>
            <a:r>
              <a:rPr lang="en-ID" b="1" dirty="0"/>
              <a:t>'</a:t>
            </a:r>
            <a:r>
              <a:rPr lang="en-ID" b="1" dirty="0" err="1"/>
              <a:t>jika</a:t>
            </a:r>
            <a:r>
              <a:rPr lang="en-ID" b="1" dirty="0"/>
              <a:t>'</a:t>
            </a:r>
            <a:r>
              <a:rPr lang="en-ID" dirty="0"/>
              <a:t>, </a:t>
            </a:r>
            <a:r>
              <a:rPr lang="en-ID" dirty="0" err="1"/>
              <a:t>atau</a:t>
            </a:r>
            <a:r>
              <a:rPr lang="en-ID" dirty="0"/>
              <a:t> </a:t>
            </a:r>
            <a:r>
              <a:rPr lang="en-ID" b="1" dirty="0"/>
              <a:t>'</a:t>
            </a:r>
            <a:r>
              <a:rPr lang="en-ID" b="1" dirty="0" err="1"/>
              <a:t>jika</a:t>
            </a:r>
            <a:r>
              <a:rPr lang="en-ID" b="1" dirty="0"/>
              <a:t>'</a:t>
            </a:r>
            <a:r>
              <a:rPr lang="en-ID" dirty="0"/>
              <a:t> </a:t>
            </a:r>
            <a:r>
              <a:rPr lang="en-ID" dirty="0" err="1"/>
              <a:t>diikuti</a:t>
            </a:r>
            <a:r>
              <a:rPr lang="en-ID" dirty="0"/>
              <a:t> </a:t>
            </a:r>
            <a:r>
              <a:rPr lang="id-ID" dirty="0"/>
              <a:t>dengan</a:t>
            </a:r>
            <a:r>
              <a:rPr lang="en-ID" dirty="0"/>
              <a:t> </a:t>
            </a:r>
            <a:r>
              <a:rPr lang="en-ID" b="1" dirty="0"/>
              <a:t>'</a:t>
            </a:r>
            <a:r>
              <a:rPr lang="en-ID" b="1" dirty="0" err="1"/>
              <a:t>maka</a:t>
            </a:r>
            <a:r>
              <a:rPr lang="en-ID" b="1" dirty="0"/>
              <a:t>'</a:t>
            </a:r>
            <a:r>
              <a:rPr lang="en-ID" dirty="0"/>
              <a:t>.</a:t>
            </a:r>
          </a:p>
          <a:p>
            <a:pPr marL="0" indent="0">
              <a:buNone/>
            </a:pPr>
            <a:endParaRPr lang="en-ID" dirty="0"/>
          </a:p>
          <a:p>
            <a:pPr marL="0" indent="0">
              <a:buNone/>
            </a:pPr>
            <a:r>
              <a:rPr lang="en-ID" dirty="0" err="1"/>
              <a:t>Sebagai</a:t>
            </a:r>
            <a:r>
              <a:rPr lang="en-ID" dirty="0"/>
              <a:t> </a:t>
            </a:r>
            <a:r>
              <a:rPr lang="en-ID" dirty="0" err="1"/>
              <a:t>contoh</a:t>
            </a:r>
            <a:r>
              <a:rPr lang="en-ID" dirty="0"/>
              <a:t>:</a:t>
            </a:r>
          </a:p>
          <a:p>
            <a:pPr marL="0" indent="0">
              <a:buNone/>
            </a:pPr>
            <a:r>
              <a:rPr lang="en-ID" dirty="0"/>
              <a:t>[1] Jika Mia me</a:t>
            </a:r>
            <a:r>
              <a:rPr lang="id-ID" dirty="0"/>
              <a:t>mperoleh nilai</a:t>
            </a:r>
            <a:r>
              <a:rPr lang="en-ID" dirty="0"/>
              <a:t> 70 </a:t>
            </a:r>
            <a:r>
              <a:rPr lang="en-ID" dirty="0" err="1"/>
              <a:t>atau</a:t>
            </a:r>
            <a:r>
              <a:rPr lang="en-ID" dirty="0"/>
              <a:t> </a:t>
            </a:r>
            <a:r>
              <a:rPr lang="en-ID" dirty="0" err="1"/>
              <a:t>lebih</a:t>
            </a:r>
            <a:r>
              <a:rPr lang="en-ID" dirty="0"/>
              <a:t>, </a:t>
            </a:r>
            <a:r>
              <a:rPr lang="en-ID" dirty="0" err="1"/>
              <a:t>maka</a:t>
            </a:r>
            <a:r>
              <a:rPr lang="en-ID" dirty="0"/>
              <a:t> </a:t>
            </a:r>
            <a:r>
              <a:rPr lang="en-ID" dirty="0" err="1"/>
              <a:t>dia</a:t>
            </a:r>
            <a:r>
              <a:rPr lang="en-ID" dirty="0"/>
              <a:t> </a:t>
            </a:r>
            <a:r>
              <a:rPr lang="en-ID" dirty="0" err="1"/>
              <a:t>mendapat</a:t>
            </a:r>
            <a:r>
              <a:rPr lang="en-ID" dirty="0"/>
              <a:t> </a:t>
            </a:r>
            <a:r>
              <a:rPr lang="en-ID" dirty="0" err="1"/>
              <a:t>tempat</a:t>
            </a:r>
            <a:r>
              <a:rPr lang="en-ID" dirty="0"/>
              <a:t>.</a:t>
            </a:r>
          </a:p>
          <a:p>
            <a:pPr marL="0" indent="0">
              <a:buNone/>
            </a:pPr>
            <a:endParaRPr lang="en-ID" dirty="0"/>
          </a:p>
          <a:p>
            <a:pPr marL="0" indent="0">
              <a:buNone/>
            </a:pPr>
            <a:r>
              <a:rPr lang="en-ID" dirty="0" err="1"/>
              <a:t>Perhatikan</a:t>
            </a:r>
            <a:r>
              <a:rPr lang="en-ID" dirty="0"/>
              <a:t> </a:t>
            </a:r>
            <a:r>
              <a:rPr lang="en-ID" dirty="0" err="1"/>
              <a:t>bahwa</a:t>
            </a:r>
            <a:r>
              <a:rPr lang="en-ID" dirty="0"/>
              <a:t> [1] </a:t>
            </a:r>
            <a:r>
              <a:rPr lang="en-ID" dirty="0" err="1"/>
              <a:t>bukan</a:t>
            </a:r>
            <a:r>
              <a:rPr lang="en-ID" dirty="0"/>
              <a:t> </a:t>
            </a:r>
            <a:r>
              <a:rPr lang="en-ID" dirty="0" err="1"/>
              <a:t>argumen</a:t>
            </a:r>
            <a:r>
              <a:rPr lang="en-ID" dirty="0"/>
              <a:t>; </a:t>
            </a:r>
            <a:r>
              <a:rPr lang="en-ID" dirty="0" err="1"/>
              <a:t>itu</a:t>
            </a:r>
            <a:r>
              <a:rPr lang="en-ID" dirty="0"/>
              <a:t> </a:t>
            </a:r>
            <a:r>
              <a:rPr lang="en-ID" dirty="0" err="1"/>
              <a:t>hanya</a:t>
            </a:r>
            <a:r>
              <a:rPr lang="en-ID" dirty="0"/>
              <a:t> </a:t>
            </a:r>
            <a:r>
              <a:rPr lang="en-ID" dirty="0" err="1"/>
              <a:t>sebuah</a:t>
            </a:r>
            <a:r>
              <a:rPr lang="en-ID" dirty="0"/>
              <a:t> </a:t>
            </a:r>
            <a:r>
              <a:rPr lang="en-ID" dirty="0" err="1"/>
              <a:t>pernyataan</a:t>
            </a:r>
            <a:r>
              <a:rPr lang="en-ID" dirty="0"/>
              <a:t>. Akan </a:t>
            </a:r>
            <a:r>
              <a:rPr lang="en-ID" dirty="0" err="1"/>
              <a:t>menjadi</a:t>
            </a:r>
            <a:r>
              <a:rPr lang="en-ID" dirty="0"/>
              <a:t> </a:t>
            </a:r>
            <a:r>
              <a:rPr lang="en-ID" dirty="0" err="1"/>
              <a:t>argumen</a:t>
            </a:r>
            <a:r>
              <a:rPr lang="en-ID" dirty="0"/>
              <a:t> </a:t>
            </a:r>
            <a:r>
              <a:rPr lang="en-ID" dirty="0" err="1"/>
              <a:t>jika</a:t>
            </a:r>
            <a:r>
              <a:rPr lang="en-ID" dirty="0"/>
              <a:t> </a:t>
            </a:r>
            <a:r>
              <a:rPr lang="en-ID" dirty="0" err="1"/>
              <a:t>diungkapkan</a:t>
            </a:r>
            <a:r>
              <a:rPr lang="en-ID" dirty="0"/>
              <a:t> </a:t>
            </a:r>
            <a:r>
              <a:rPr lang="en-ID" dirty="0" err="1"/>
              <a:t>sebagai</a:t>
            </a:r>
            <a:r>
              <a:rPr lang="en-ID" dirty="0"/>
              <a:t> </a:t>
            </a:r>
            <a:r>
              <a:rPr lang="en-ID" dirty="0" err="1"/>
              <a:t>berikut</a:t>
            </a:r>
            <a:r>
              <a:rPr lang="en-ID" dirty="0"/>
              <a:t>:</a:t>
            </a:r>
          </a:p>
          <a:p>
            <a:pPr marL="0" indent="0">
              <a:buNone/>
            </a:pPr>
            <a:endParaRPr lang="en-ID" dirty="0"/>
          </a:p>
          <a:p>
            <a:pPr marL="0" indent="0">
              <a:buNone/>
            </a:pPr>
            <a:r>
              <a:rPr lang="en-ID" dirty="0"/>
              <a:t>[2] Mia me</a:t>
            </a:r>
            <a:r>
              <a:rPr lang="id-ID" dirty="0"/>
              <a:t>mperoleh nilai</a:t>
            </a:r>
            <a:r>
              <a:rPr lang="en-ID" dirty="0"/>
              <a:t> </a:t>
            </a:r>
            <a:r>
              <a:rPr lang="en-ID" dirty="0" err="1"/>
              <a:t>lebih</a:t>
            </a:r>
            <a:r>
              <a:rPr lang="en-ID" dirty="0"/>
              <a:t> </a:t>
            </a:r>
            <a:r>
              <a:rPr lang="en-ID" dirty="0" err="1"/>
              <a:t>dari</a:t>
            </a:r>
            <a:r>
              <a:rPr lang="en-ID" dirty="0"/>
              <a:t> 70 dan </a:t>
            </a:r>
            <a:r>
              <a:rPr lang="en-ID" dirty="0" err="1"/>
              <a:t>karena</a:t>
            </a:r>
            <a:r>
              <a:rPr lang="en-ID" dirty="0"/>
              <a:t> </a:t>
            </a:r>
            <a:r>
              <a:rPr lang="en-ID" dirty="0" err="1"/>
              <a:t>itu</a:t>
            </a:r>
            <a:r>
              <a:rPr lang="en-ID" dirty="0"/>
              <a:t> </a:t>
            </a:r>
            <a:r>
              <a:rPr lang="en-ID" dirty="0" err="1"/>
              <a:t>dia</a:t>
            </a:r>
            <a:r>
              <a:rPr lang="en-ID" dirty="0"/>
              <a:t> </a:t>
            </a:r>
            <a:r>
              <a:rPr lang="en-ID" dirty="0" err="1"/>
              <a:t>mendapat</a:t>
            </a:r>
            <a:r>
              <a:rPr lang="en-ID" dirty="0"/>
              <a:t> </a:t>
            </a:r>
            <a:r>
              <a:rPr lang="en-ID" dirty="0" err="1"/>
              <a:t>tempat</a:t>
            </a:r>
            <a:r>
              <a:rPr lang="en-ID" dirty="0"/>
              <a:t>.</a:t>
            </a:r>
          </a:p>
        </p:txBody>
      </p:sp>
      <p:sp>
        <p:nvSpPr>
          <p:cNvPr id="5" name="Date Placeholder 4">
            <a:extLst>
              <a:ext uri="{FF2B5EF4-FFF2-40B4-BE49-F238E27FC236}">
                <a16:creationId xmlns:a16="http://schemas.microsoft.com/office/drawing/2014/main" id="{E3E0746E-A14D-4CBA-B6E6-CFD5C3B3A6D1}"/>
              </a:ext>
            </a:extLst>
          </p:cNvPr>
          <p:cNvSpPr>
            <a:spLocks noGrp="1"/>
          </p:cNvSpPr>
          <p:nvPr>
            <p:ph type="dt" sz="half" idx="10"/>
          </p:nvPr>
        </p:nvSpPr>
        <p:spPr/>
        <p:txBody>
          <a:bodyPr/>
          <a:lstStyle/>
          <a:p>
            <a:fld id="{34EEB1BE-A00C-B740-A331-A03AA164B786}" type="datetime1">
              <a:rPr lang="id-ID" smtClean="0"/>
              <a:t>10/10/22</a:t>
            </a:fld>
            <a:endParaRPr lang="id-ID"/>
          </a:p>
        </p:txBody>
      </p:sp>
      <p:sp>
        <p:nvSpPr>
          <p:cNvPr id="6" name="Footer Placeholder 5">
            <a:extLst>
              <a:ext uri="{FF2B5EF4-FFF2-40B4-BE49-F238E27FC236}">
                <a16:creationId xmlns:a16="http://schemas.microsoft.com/office/drawing/2014/main" id="{54CA3E5B-D674-4B22-9FB7-E5835AAC2109}"/>
              </a:ext>
            </a:extLst>
          </p:cNvPr>
          <p:cNvSpPr>
            <a:spLocks noGrp="1"/>
          </p:cNvSpPr>
          <p:nvPr>
            <p:ph type="ftr" sz="quarter" idx="11"/>
          </p:nvPr>
        </p:nvSpPr>
        <p:spPr/>
        <p:txBody>
          <a:bodyPr/>
          <a:lstStyle/>
          <a:p>
            <a:r>
              <a:rPr lang="id-ID"/>
              <a:t>Jurusan Teknologi Informasi - Politeknik Negeri Malang</a:t>
            </a:r>
          </a:p>
        </p:txBody>
      </p:sp>
      <p:sp>
        <p:nvSpPr>
          <p:cNvPr id="7" name="Slide Number Placeholder 6">
            <a:extLst>
              <a:ext uri="{FF2B5EF4-FFF2-40B4-BE49-F238E27FC236}">
                <a16:creationId xmlns:a16="http://schemas.microsoft.com/office/drawing/2014/main" id="{A400451D-3214-417D-94C1-B7BDB9512778}"/>
              </a:ext>
            </a:extLst>
          </p:cNvPr>
          <p:cNvSpPr>
            <a:spLocks noGrp="1"/>
          </p:cNvSpPr>
          <p:nvPr>
            <p:ph type="sldNum" sz="quarter" idx="12"/>
          </p:nvPr>
        </p:nvSpPr>
        <p:spPr/>
        <p:txBody>
          <a:bodyPr/>
          <a:lstStyle/>
          <a:p>
            <a:fld id="{D18FBB9A-4F67-A542-B221-CA9FFA5A8790}" type="slidenum">
              <a:rPr lang="id-ID" smtClean="0"/>
              <a:t>5</a:t>
            </a:fld>
            <a:endParaRPr lang="id-ID"/>
          </a:p>
        </p:txBody>
      </p:sp>
    </p:spTree>
    <p:extLst>
      <p:ext uri="{BB962C8B-B14F-4D97-AF65-F5344CB8AC3E}">
        <p14:creationId xmlns:p14="http://schemas.microsoft.com/office/powerpoint/2010/main" val="37741939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64DE8-6F4F-4B79-ABA8-7A4CCF601575}"/>
              </a:ext>
            </a:extLst>
          </p:cNvPr>
          <p:cNvSpPr>
            <a:spLocks noGrp="1"/>
          </p:cNvSpPr>
          <p:nvPr>
            <p:ph type="title"/>
          </p:nvPr>
        </p:nvSpPr>
        <p:spPr/>
        <p:txBody>
          <a:bodyPr/>
          <a:lstStyle/>
          <a:p>
            <a:r>
              <a:rPr lang="en-US" sz="3200" dirty="0" err="1"/>
              <a:t>Diskusi</a:t>
            </a:r>
            <a:endParaRPr lang="en-ID" dirty="0"/>
          </a:p>
        </p:txBody>
      </p:sp>
      <p:sp>
        <p:nvSpPr>
          <p:cNvPr id="3" name="Content Placeholder 2">
            <a:extLst>
              <a:ext uri="{FF2B5EF4-FFF2-40B4-BE49-F238E27FC236}">
                <a16:creationId xmlns:a16="http://schemas.microsoft.com/office/drawing/2014/main" id="{F14E1F89-BAF5-4D3B-B4B4-5D63235FF0A8}"/>
              </a:ext>
            </a:extLst>
          </p:cNvPr>
          <p:cNvSpPr>
            <a:spLocks noGrp="1"/>
          </p:cNvSpPr>
          <p:nvPr>
            <p:ph idx="1"/>
          </p:nvPr>
        </p:nvSpPr>
        <p:spPr/>
        <p:txBody>
          <a:bodyPr>
            <a:normAutofit lnSpcReduction="10000"/>
          </a:bodyPr>
          <a:lstStyle/>
          <a:p>
            <a:pPr marL="0" indent="0">
              <a:lnSpc>
                <a:spcPct val="107000"/>
              </a:lnSpc>
              <a:spcBef>
                <a:spcPts val="0"/>
              </a:spcBef>
              <a:spcAft>
                <a:spcPts val="800"/>
              </a:spcAft>
              <a:buNone/>
            </a:pPr>
            <a:r>
              <a:rPr lang="en-ID" sz="2400" dirty="0" err="1">
                <a:effectLst/>
                <a:latin typeface="Calibri" panose="020F0502020204030204" pitchFamily="34" charset="0"/>
                <a:ea typeface="Calibri" panose="020F0502020204030204" pitchFamily="34" charset="0"/>
                <a:cs typeface="Times New Roman" panose="02020603050405020304" pitchFamily="18" charset="0"/>
              </a:rPr>
              <a:t>Semisal</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kita</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diminta</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berbicara</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dalam</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debat</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tentang</a:t>
            </a:r>
            <a:r>
              <a:rPr lang="en-ID" sz="2400" dirty="0">
                <a:effectLst/>
                <a:latin typeface="Calibri" panose="020F0502020204030204" pitchFamily="34" charset="0"/>
                <a:ea typeface="Calibri" panose="020F0502020204030204" pitchFamily="34" charset="0"/>
                <a:cs typeface="Times New Roman" panose="02020603050405020304" pitchFamily="18" charset="0"/>
              </a:rPr>
              <a:t> masa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depan</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Pertandingan</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Olimpiade</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kepada</a:t>
            </a:r>
            <a:r>
              <a:rPr lang="en-ID" sz="2400" dirty="0">
                <a:effectLst/>
                <a:latin typeface="Calibri" panose="020F0502020204030204" pitchFamily="34" charset="0"/>
                <a:ea typeface="Calibri" panose="020F0502020204030204" pitchFamily="34" charset="0"/>
                <a:cs typeface="Times New Roman" panose="02020603050405020304" pitchFamily="18" charset="0"/>
              </a:rPr>
              <a:t> para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penonton</a:t>
            </a:r>
            <a:r>
              <a:rPr lang="en-ID" sz="2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terdiri</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atlet</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pebisnis</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penggemar</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olahraga</a:t>
            </a:r>
            <a:r>
              <a:rPr lang="en-ID" sz="2400" dirty="0">
                <a:effectLst/>
                <a:latin typeface="Calibri" panose="020F0502020204030204" pitchFamily="34" charset="0"/>
                <a:ea typeface="Calibri" panose="020F0502020204030204" pitchFamily="34" charset="0"/>
                <a:cs typeface="Times New Roman" panose="02020603050405020304" pitchFamily="18" charset="0"/>
              </a:rPr>
              <a:t>, dan lain-lain yang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khawatir</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Olimpiade</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menjadi</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jelek</a:t>
            </a:r>
            <a:r>
              <a:rPr lang="en-ID" sz="2400" dirty="0">
                <a:effectLst/>
                <a:latin typeface="Calibri" panose="020F0502020204030204" pitchFamily="34" charset="0"/>
                <a:ea typeface="Calibri" panose="020F0502020204030204" pitchFamily="34" charset="0"/>
                <a:cs typeface="Times New Roman" panose="02020603050405020304" pitchFamily="18" charset="0"/>
              </a:rPr>
              <a:t> dan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menyimpang</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cita-cita</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aslinya</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Pembicara</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sebelumnya</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dalam</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debat</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penulis</a:t>
            </a:r>
            <a:r>
              <a:rPr lang="en-ID" sz="2400" dirty="0">
                <a:effectLst/>
                <a:latin typeface="Calibri" panose="020F0502020204030204" pitchFamily="34" charset="0"/>
                <a:ea typeface="Calibri" panose="020F0502020204030204" pitchFamily="34" charset="0"/>
                <a:cs typeface="Times New Roman" panose="02020603050405020304" pitchFamily="18" charset="0"/>
              </a:rPr>
              <a:t> DOC 1 (Slide 17)</a:t>
            </a:r>
          </a:p>
          <a:p>
            <a:pPr marL="0" indent="0">
              <a:lnSpc>
                <a:spcPct val="107000"/>
              </a:lnSpc>
              <a:spcBef>
                <a:spcPts val="0"/>
              </a:spcBef>
              <a:spcAft>
                <a:spcPts val="800"/>
              </a:spcAft>
              <a:buNone/>
            </a:pPr>
            <a:endParaRPr lang="en-ID"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r>
              <a:rPr lang="en-ID" sz="2400" dirty="0" err="1">
                <a:effectLst/>
                <a:latin typeface="Calibri" panose="020F0502020204030204" pitchFamily="34" charset="0"/>
                <a:ea typeface="Calibri" panose="020F0502020204030204" pitchFamily="34" charset="0"/>
                <a:cs typeface="Times New Roman" panose="02020603050405020304" pitchFamily="18" charset="0"/>
              </a:rPr>
              <a:t>Tugas</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kita</a:t>
            </a:r>
            <a:r>
              <a:rPr lang="en-ID" sz="2400" dirty="0">
                <a:effectLst/>
                <a:latin typeface="Calibri" panose="020F0502020204030204" pitchFamily="34" charset="0"/>
                <a:ea typeface="Calibri" panose="020F0502020204030204" pitchFamily="34" charset="0"/>
                <a:cs typeface="Times New Roman" panose="02020603050405020304" pitchFamily="18" charset="0"/>
              </a:rPr>
              <a:t> :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mendukung</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menentang</a:t>
            </a:r>
            <a:r>
              <a:rPr lang="en-ID" sz="2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disampaikan</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penulis</a:t>
            </a:r>
            <a:r>
              <a:rPr lang="en-ID" sz="2400" dirty="0">
                <a:effectLst/>
                <a:latin typeface="Calibri" panose="020F0502020204030204" pitchFamily="34" charset="0"/>
                <a:ea typeface="Calibri" panose="020F0502020204030204" pitchFamily="34" charset="0"/>
                <a:cs typeface="Times New Roman" panose="02020603050405020304" pitchFamily="18" charset="0"/>
              </a:rPr>
              <a:t> DOC 1</a:t>
            </a:r>
          </a:p>
          <a:p>
            <a:pPr marL="0" indent="0">
              <a:lnSpc>
                <a:spcPct val="107000"/>
              </a:lnSpc>
              <a:spcBef>
                <a:spcPts val="0"/>
              </a:spcBef>
              <a:spcAft>
                <a:spcPts val="800"/>
              </a:spcAft>
              <a:buNone/>
            </a:pPr>
            <a:endParaRPr lang="en-ID"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r>
              <a:rPr lang="en-ID" sz="2400" dirty="0">
                <a:latin typeface="Calibri" panose="020F0502020204030204" pitchFamily="34" charset="0"/>
                <a:ea typeface="Calibri" panose="020F0502020204030204" pitchFamily="34" charset="0"/>
                <a:cs typeface="Times New Roman" panose="02020603050405020304" pitchFamily="18" charset="0"/>
              </a:rPr>
              <a:t>Cara : </a:t>
            </a:r>
          </a:p>
          <a:p>
            <a:pPr marL="0" indent="0">
              <a:lnSpc>
                <a:spcPct val="107000"/>
              </a:lnSpc>
              <a:spcBef>
                <a:spcPts val="0"/>
              </a:spcBef>
              <a:spcAft>
                <a:spcPts val="800"/>
              </a:spcAft>
              <a:buNone/>
            </a:pPr>
            <a:r>
              <a:rPr lang="en-ID" sz="2400" dirty="0" err="1">
                <a:effectLst/>
                <a:latin typeface="Calibri" panose="020F0502020204030204" pitchFamily="34" charset="0"/>
                <a:ea typeface="Calibri" panose="020F0502020204030204" pitchFamily="34" charset="0"/>
                <a:cs typeface="Times New Roman" panose="02020603050405020304" pitchFamily="18" charset="0"/>
              </a:rPr>
              <a:t>Telusuri</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semua</a:t>
            </a:r>
            <a:r>
              <a:rPr lang="en-ID" sz="2400" dirty="0">
                <a:effectLst/>
                <a:latin typeface="Calibri" panose="020F0502020204030204" pitchFamily="34" charset="0"/>
                <a:ea typeface="Calibri" panose="020F0502020204030204" pitchFamily="34" charset="0"/>
                <a:cs typeface="Times New Roman" panose="02020603050405020304" pitchFamily="18" charset="0"/>
              </a:rPr>
              <a:t> item pada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artikel</a:t>
            </a:r>
            <a:r>
              <a:rPr lang="en-ID" sz="2400" dirty="0">
                <a:effectLst/>
                <a:latin typeface="Calibri" panose="020F0502020204030204" pitchFamily="34" charset="0"/>
                <a:ea typeface="Calibri" panose="020F0502020204030204" pitchFamily="34" charset="0"/>
                <a:cs typeface="Times New Roman" panose="02020603050405020304" pitchFamily="18" charset="0"/>
              </a:rPr>
              <a:t> (DOC1), dan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catat</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soroti</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setiap</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poin</a:t>
            </a:r>
            <a:r>
              <a:rPr lang="en-ID" sz="2400" dirty="0">
                <a:effectLst/>
                <a:latin typeface="Calibri" panose="020F0502020204030204" pitchFamily="34" charset="0"/>
                <a:ea typeface="Calibri" panose="020F0502020204030204" pitchFamily="34" charset="0"/>
                <a:cs typeface="Times New Roman" panose="02020603050405020304" pitchFamily="18" charset="0"/>
              </a:rPr>
              <a:t> yang Anda rasa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relevan</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argumen</a:t>
            </a:r>
            <a:r>
              <a:rPr lang="en-ID" sz="2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2400" dirty="0">
                <a:effectLst/>
                <a:latin typeface="Calibri" panose="020F0502020204030204" pitchFamily="34" charset="0"/>
                <a:ea typeface="Calibri" panose="020F0502020204030204" pitchFamily="34" charset="0"/>
                <a:cs typeface="Times New Roman" panose="02020603050405020304" pitchFamily="18" charset="0"/>
              </a:rPr>
              <a:t> Anda buat.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perlu</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mengurutkan</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mengaturnya</a:t>
            </a:r>
            <a:r>
              <a:rPr lang="en-ID" sz="2400" dirty="0">
                <a:effectLst/>
                <a:latin typeface="Calibri" panose="020F0502020204030204" pitchFamily="34" charset="0"/>
                <a:ea typeface="Calibri" panose="020F0502020204030204" pitchFamily="34" charset="0"/>
                <a:cs typeface="Times New Roman" panose="02020603050405020304" pitchFamily="18" charset="0"/>
              </a:rPr>
              <a:t> pada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tahap</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cukup</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susun</a:t>
            </a:r>
            <a:r>
              <a:rPr lang="en-ID" sz="2400" dirty="0">
                <a:effectLst/>
                <a:latin typeface="Calibri" panose="020F0502020204030204" pitchFamily="34" charset="0"/>
                <a:ea typeface="Calibri" panose="020F0502020204030204" pitchFamily="34" charset="0"/>
                <a:cs typeface="Times New Roman" panose="02020603050405020304" pitchFamily="18" charset="0"/>
              </a:rPr>
              <a:t> daftar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kasar</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poin-poin</a:t>
            </a:r>
            <a:r>
              <a:rPr lang="en-ID" sz="2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sz="2400" dirty="0">
                <a:effectLst/>
                <a:latin typeface="Calibri" panose="020F0502020204030204" pitchFamily="34" charset="0"/>
                <a:ea typeface="Calibri" panose="020F0502020204030204" pitchFamily="34" charset="0"/>
                <a:cs typeface="Times New Roman" panose="02020603050405020304" pitchFamily="18" charset="0"/>
              </a:rPr>
              <a:t> Anda buat, dan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poin-poin</a:t>
            </a:r>
            <a:r>
              <a:rPr lang="en-ID" sz="2400" dirty="0">
                <a:effectLst/>
                <a:latin typeface="Calibri" panose="020F0502020204030204" pitchFamily="34" charset="0"/>
                <a:ea typeface="Calibri" panose="020F0502020204030204" pitchFamily="34" charset="0"/>
                <a:cs typeface="Times New Roman" panose="02020603050405020304" pitchFamily="18" charset="0"/>
              </a:rPr>
              <a:t> lain yang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mungkin</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perlu</a:t>
            </a:r>
            <a:r>
              <a:rPr lang="en-ID" sz="2400" dirty="0">
                <a:effectLst/>
                <a:latin typeface="Calibri" panose="020F0502020204030204" pitchFamily="34" charset="0"/>
                <a:ea typeface="Calibri" panose="020F0502020204030204" pitchFamily="34" charset="0"/>
                <a:cs typeface="Times New Roman" panose="02020603050405020304" pitchFamily="18" charset="0"/>
              </a:rPr>
              <a:t> Anda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tanggapi</a:t>
            </a:r>
            <a:r>
              <a:rPr lang="en-ID" sz="24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Bef>
                <a:spcPts val="0"/>
              </a:spcBef>
              <a:spcAft>
                <a:spcPts val="800"/>
              </a:spcAft>
              <a:buNone/>
            </a:pPr>
            <a:endParaRPr lang="en-ID"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BEB211C-C8D1-4151-B153-7201D889D269}"/>
              </a:ext>
            </a:extLst>
          </p:cNvPr>
          <p:cNvSpPr>
            <a:spLocks noGrp="1"/>
          </p:cNvSpPr>
          <p:nvPr>
            <p:ph type="dt" sz="half" idx="10"/>
          </p:nvPr>
        </p:nvSpPr>
        <p:spPr/>
        <p:txBody>
          <a:bodyPr/>
          <a:lstStyle/>
          <a:p>
            <a:fld id="{C7A7F508-5C32-E740-8A39-3308AB007706}" type="datetime1">
              <a:rPr lang="id-ID" smtClean="0"/>
              <a:t>10/10/22</a:t>
            </a:fld>
            <a:endParaRPr lang="id-ID"/>
          </a:p>
        </p:txBody>
      </p:sp>
      <p:sp>
        <p:nvSpPr>
          <p:cNvPr id="5" name="Footer Placeholder 4">
            <a:extLst>
              <a:ext uri="{FF2B5EF4-FFF2-40B4-BE49-F238E27FC236}">
                <a16:creationId xmlns:a16="http://schemas.microsoft.com/office/drawing/2014/main" id="{E2184AFD-5363-426C-859C-754A79A11F31}"/>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3FEC958A-14CD-4585-B79A-7EBCB72BF736}"/>
              </a:ext>
            </a:extLst>
          </p:cNvPr>
          <p:cNvSpPr>
            <a:spLocks noGrp="1"/>
          </p:cNvSpPr>
          <p:nvPr>
            <p:ph type="sldNum" sz="quarter" idx="12"/>
          </p:nvPr>
        </p:nvSpPr>
        <p:spPr/>
        <p:txBody>
          <a:bodyPr/>
          <a:lstStyle/>
          <a:p>
            <a:fld id="{D18FBB9A-4F67-A542-B221-CA9FFA5A8790}" type="slidenum">
              <a:rPr lang="id-ID" smtClean="0"/>
              <a:t>50</a:t>
            </a:fld>
            <a:endParaRPr lang="id-ID"/>
          </a:p>
        </p:txBody>
      </p:sp>
    </p:spTree>
    <p:extLst>
      <p:ext uri="{BB962C8B-B14F-4D97-AF65-F5344CB8AC3E}">
        <p14:creationId xmlns:p14="http://schemas.microsoft.com/office/powerpoint/2010/main" val="22158554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C993D-999E-4ADE-AEB3-12FDC78D7885}"/>
              </a:ext>
            </a:extLst>
          </p:cNvPr>
          <p:cNvSpPr>
            <a:spLocks noGrp="1"/>
          </p:cNvSpPr>
          <p:nvPr>
            <p:ph type="title"/>
          </p:nvPr>
        </p:nvSpPr>
        <p:spPr/>
        <p:txBody>
          <a:bodyPr/>
          <a:lstStyle/>
          <a:p>
            <a:r>
              <a:rPr lang="en-US" dirty="0" err="1"/>
              <a:t>Pembahasan</a:t>
            </a:r>
            <a:r>
              <a:rPr lang="en-US" dirty="0"/>
              <a:t> </a:t>
            </a:r>
            <a:endParaRPr lang="en-ID" dirty="0"/>
          </a:p>
        </p:txBody>
      </p:sp>
      <p:sp>
        <p:nvSpPr>
          <p:cNvPr id="3" name="Content Placeholder 2">
            <a:extLst>
              <a:ext uri="{FF2B5EF4-FFF2-40B4-BE49-F238E27FC236}">
                <a16:creationId xmlns:a16="http://schemas.microsoft.com/office/drawing/2014/main" id="{31F62C99-7C4C-4D3C-B3F3-7D072A2ABEEF}"/>
              </a:ext>
            </a:extLst>
          </p:cNvPr>
          <p:cNvSpPr>
            <a:spLocks noGrp="1"/>
          </p:cNvSpPr>
          <p:nvPr>
            <p:ph idx="1"/>
          </p:nvPr>
        </p:nvSpPr>
        <p:spPr/>
        <p:txBody>
          <a:bodyPr>
            <a:normAutofit/>
          </a:bodyPr>
          <a:lstStyle/>
          <a:p>
            <a:pPr>
              <a:lnSpc>
                <a:spcPct val="107000"/>
              </a:lnSpc>
              <a:spcBef>
                <a:spcPts val="0"/>
              </a:spcBef>
              <a:spcAft>
                <a:spcPts val="800"/>
              </a:spcAft>
            </a:pPr>
            <a:r>
              <a:rPr lang="en-ID" sz="1800" dirty="0" err="1">
                <a:effectLst/>
                <a:latin typeface="Calibri" panose="020F0502020204030204" pitchFamily="34" charset="0"/>
                <a:ea typeface="Calibri" panose="020F0502020204030204" pitchFamily="34" charset="0"/>
                <a:cs typeface="Times New Roman" panose="02020603050405020304" pitchFamily="18" charset="0"/>
              </a:rPr>
              <a:t>Sebelum</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kita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mulai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memilih</a:t>
            </a:r>
            <a:r>
              <a:rPr lang="en-ID" sz="18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mengatur</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materi</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relevan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sumber</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seperti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kita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harus</a:t>
            </a:r>
            <a:r>
              <a:rPr lang="en-ID" sz="1800" dirty="0">
                <a:effectLst/>
                <a:latin typeface="Calibri" panose="020F0502020204030204" pitchFamily="34" charset="0"/>
                <a:ea typeface="Calibri" panose="020F0502020204030204" pitchFamily="34" charset="0"/>
                <a:cs typeface="Times New Roman" panose="02020603050405020304" pitchFamily="18" charset="0"/>
              </a:rPr>
              <a:t> sangat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jelas</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apa</a:t>
            </a:r>
            <a:r>
              <a:rPr lang="en-ID" sz="1800" dirty="0">
                <a:effectLst/>
                <a:latin typeface="Calibri" panose="020F0502020204030204" pitchFamily="34" charset="0"/>
                <a:ea typeface="Calibri" panose="020F0502020204030204" pitchFamily="34" charset="0"/>
                <a:cs typeface="Times New Roman" panose="02020603050405020304" pitchFamily="18" charset="0"/>
              </a:rPr>
              <a:t> Anda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melakukannya</a:t>
            </a:r>
            <a:r>
              <a:rPr lang="en-ID" sz="1800" dirty="0">
                <a:effectLst/>
                <a:latin typeface="Calibri" panose="020F0502020204030204" pitchFamily="34" charset="0"/>
                <a:ea typeface="Calibri" panose="020F0502020204030204" pitchFamily="34" charset="0"/>
                <a:cs typeface="Times New Roman" panose="02020603050405020304" pitchFamily="18" charset="0"/>
              </a:rPr>
              <a:t> –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tugas</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tugas</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mengarahkan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Anda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dokumen</a:t>
            </a:r>
            <a:r>
              <a:rPr lang="en-ID"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Bef>
                <a:spcPts val="0"/>
              </a:spcBef>
              <a:spcAft>
                <a:spcPts val="800"/>
              </a:spcAft>
            </a:pPr>
            <a:r>
              <a:rPr lang="en-ID" sz="1800" dirty="0">
                <a:effectLst/>
                <a:latin typeface="Calibri" panose="020F0502020204030204" pitchFamily="34" charset="0"/>
                <a:ea typeface="Calibri" panose="020F0502020204030204" pitchFamily="34" charset="0"/>
                <a:cs typeface="Times New Roman" panose="02020603050405020304" pitchFamily="18" charset="0"/>
              </a:rPr>
              <a:t>Ada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beberapa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bagian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teks-teks</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sangat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penting</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artinya</a:t>
            </a:r>
            <a:r>
              <a:rPr lang="en-ID" sz="18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ada</a:t>
            </a:r>
            <a:r>
              <a:rPr lang="en-ID" sz="1800" dirty="0">
                <a:effectLst/>
                <a:latin typeface="Calibri" panose="020F0502020204030204" pitchFamily="34" charset="0"/>
                <a:ea typeface="Calibri" panose="020F0502020204030204" pitchFamily="34" charset="0"/>
                <a:cs typeface="Times New Roman" panose="02020603050405020304" pitchFamily="18" charset="0"/>
              </a:rPr>
              <a:t> juga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sama-sama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relevan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Misalnya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jika</a:t>
            </a:r>
            <a:r>
              <a:rPr lang="en-ID" sz="1800" dirty="0">
                <a:effectLst/>
                <a:latin typeface="Calibri" panose="020F0502020204030204" pitchFamily="34" charset="0"/>
                <a:ea typeface="Calibri" panose="020F0502020204030204" pitchFamily="34" charset="0"/>
                <a:cs typeface="Times New Roman" panose="02020603050405020304" pitchFamily="18" charset="0"/>
              </a:rPr>
              <a:t> Anda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mengambil</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argumen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penulis</a:t>
            </a:r>
            <a:r>
              <a:rPr lang="en-ID" sz="1800" dirty="0">
                <a:effectLst/>
                <a:latin typeface="Calibri" panose="020F0502020204030204" pitchFamily="34" charset="0"/>
                <a:ea typeface="Calibri" panose="020F0502020204030204" pitchFamily="34" charset="0"/>
                <a:cs typeface="Times New Roman" panose="02020603050405020304" pitchFamily="18" charset="0"/>
              </a:rPr>
              <a:t> DOC 1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kepentingan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Eropa</a:t>
            </a:r>
            <a:r>
              <a:rPr lang="en-ID" sz="1800" dirty="0">
                <a:effectLst/>
                <a:latin typeface="Calibri" panose="020F0502020204030204" pitchFamily="34" charset="0"/>
                <a:ea typeface="Calibri" panose="020F0502020204030204" pitchFamily="34" charset="0"/>
                <a:cs typeface="Times New Roman" panose="02020603050405020304" pitchFamily="18" charset="0"/>
              </a:rPr>
              <a:t> Barat dan Amerika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Serikat</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telah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dilayani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jauh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lebih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baik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daripada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kepentingan</a:t>
            </a:r>
            <a:r>
              <a:rPr lang="en-ID" sz="1800" dirty="0">
                <a:effectLst/>
                <a:latin typeface="Calibri" panose="020F0502020204030204" pitchFamily="34" charset="0"/>
                <a:ea typeface="Calibri" panose="020F0502020204030204" pitchFamily="34" charset="0"/>
                <a:cs typeface="Times New Roman" panose="02020603050405020304" pitchFamily="18" charset="0"/>
              </a:rPr>
              <a:t> negara lain,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terutama</a:t>
            </a:r>
            <a:r>
              <a:rPr lang="en-ID" sz="1800" dirty="0">
                <a:effectLst/>
                <a:latin typeface="Calibri" panose="020F0502020204030204" pitchFamily="34" charset="0"/>
                <a:ea typeface="Calibri" panose="020F0502020204030204" pitchFamily="34" charset="0"/>
                <a:cs typeface="Times New Roman" panose="02020603050405020304" pitchFamily="18" charset="0"/>
              </a:rPr>
              <a:t> di negara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berkembang</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tabel</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kota</a:t>
            </a:r>
            <a:r>
              <a:rPr lang="en-ID" sz="1800" dirty="0">
                <a:effectLst/>
                <a:latin typeface="Calibri" panose="020F0502020204030204" pitchFamily="34" charset="0"/>
                <a:ea typeface="Calibri" panose="020F0502020204030204" pitchFamily="34" charset="0"/>
                <a:cs typeface="Times New Roman" panose="02020603050405020304" pitchFamily="18" charset="0"/>
              </a:rPr>
              <a:t> tuan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rumah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jelas</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menjadi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bukti</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berguna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Bahkan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jika</a:t>
            </a:r>
            <a:r>
              <a:rPr lang="en-ID" sz="1800" dirty="0">
                <a:effectLst/>
                <a:latin typeface="Calibri" panose="020F0502020204030204" pitchFamily="34" charset="0"/>
                <a:ea typeface="Calibri" panose="020F0502020204030204" pitchFamily="34" charset="0"/>
                <a:cs typeface="Times New Roman" panose="02020603050405020304" pitchFamily="18" charset="0"/>
              </a:rPr>
              <a:t> Anda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memutuskan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menentang</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pembicara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sebelumnya</a:t>
            </a:r>
            <a:r>
              <a:rPr lang="en-ID" sz="1800" dirty="0">
                <a:effectLst/>
                <a:latin typeface="Calibri" panose="020F0502020204030204" pitchFamily="34" charset="0"/>
                <a:ea typeface="Calibri" panose="020F0502020204030204" pitchFamily="34" charset="0"/>
                <a:cs typeface="Times New Roman" panose="02020603050405020304" pitchFamily="18" charset="0"/>
              </a:rPr>
              <a:t>, Anda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perlu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mengantisipasi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tuduhan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800" dirty="0">
                <a:effectLst/>
                <a:latin typeface="Calibri" panose="020F0502020204030204" pitchFamily="34" charset="0"/>
                <a:ea typeface="Calibri" panose="020F0502020204030204" pitchFamily="34" charset="0"/>
                <a:cs typeface="Times New Roman" panose="02020603050405020304" pitchFamily="18" charset="0"/>
              </a:rPr>
              <a:t> Barat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memiliki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bagian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terbesar</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Olimpiade</a:t>
            </a:r>
            <a:r>
              <a:rPr lang="en-ID" sz="1800" dirty="0">
                <a:effectLst/>
                <a:latin typeface="Calibri" panose="020F0502020204030204" pitchFamily="34" charset="0"/>
                <a:ea typeface="Calibri" panose="020F0502020204030204" pitchFamily="34" charset="0"/>
                <a:cs typeface="Times New Roman" panose="02020603050405020304" pitchFamily="18" charset="0"/>
              </a:rPr>
              <a:t>. Oleh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karena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800" dirty="0">
                <a:effectLst/>
                <a:latin typeface="Calibri" panose="020F0502020204030204" pitchFamily="34" charset="0"/>
                <a:ea typeface="Calibri" panose="020F0502020204030204" pitchFamily="34" charset="0"/>
                <a:cs typeface="Times New Roman" panose="02020603050405020304" pitchFamily="18" charset="0"/>
              </a:rPr>
              <a:t> data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dalam</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tabel</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relevan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apakah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memperkuat</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kesimpulan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Anda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menantangnya</a:t>
            </a:r>
            <a:r>
              <a:rPr lang="en-ID"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Bef>
                <a:spcPts val="0"/>
              </a:spcBef>
              <a:spcAft>
                <a:spcPts val="800"/>
              </a:spcAft>
            </a:pPr>
            <a:r>
              <a:rPr lang="en-ID" sz="1800" dirty="0">
                <a:effectLst/>
                <a:latin typeface="Calibri" panose="020F0502020204030204" pitchFamily="34" charset="0"/>
                <a:ea typeface="Calibri" panose="020F0502020204030204" pitchFamily="34" charset="0"/>
                <a:cs typeface="Times New Roman" panose="02020603050405020304" pitchFamily="18" charset="0"/>
              </a:rPr>
              <a:t>Daftar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poin</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Anda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pilih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biasanya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merupakan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campuran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antara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fakta</a:t>
            </a:r>
            <a:r>
              <a:rPr lang="en-ID" sz="18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opini</a:t>
            </a:r>
            <a:r>
              <a:rPr lang="en-ID" sz="18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penting</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membingungkannya</a:t>
            </a:r>
            <a:r>
              <a:rPr lang="en-ID" sz="1800" dirty="0">
                <a:latin typeface="Calibri" panose="020F0502020204030204" pitchFamily="34" charset="0"/>
                <a:ea typeface="Calibri" panose="020F0502020204030204" pitchFamily="34" charset="0"/>
                <a:cs typeface="Times New Roman" panose="02020603050405020304" pitchFamily="18" charset="0"/>
              </a:rPr>
              <a:t>. </a:t>
            </a:r>
            <a:r>
              <a:rPr lang="en-ID" sz="1800" dirty="0" err="1">
                <a:latin typeface="Calibri" panose="020F0502020204030204" pitchFamily="34" charset="0"/>
                <a:ea typeface="Calibri" panose="020F0502020204030204" pitchFamily="34" charset="0"/>
                <a:cs typeface="Times New Roman" panose="02020603050405020304" pitchFamily="18" charset="0"/>
              </a:rPr>
              <a:t>Poin-poin</a:t>
            </a:r>
            <a:r>
              <a:rPr lang="en-ID" sz="1800" dirty="0">
                <a:latin typeface="Calibri" panose="020F0502020204030204" pitchFamily="34" charset="0"/>
                <a:ea typeface="Calibri" panose="020F0502020204030204" pitchFamily="34" charset="0"/>
                <a:cs typeface="Times New Roman" panose="02020603050405020304" pitchFamily="18" charset="0"/>
              </a:rPr>
              <a:t> yang </a:t>
            </a:r>
            <a:r>
              <a:rPr lang="en-ID" sz="1800" dirty="0" err="1">
                <a:latin typeface="Calibri" panose="020F0502020204030204" pitchFamily="34" charset="0"/>
                <a:ea typeface="Calibri" panose="020F0502020204030204" pitchFamily="34" charset="0"/>
                <a:cs typeface="Times New Roman" panose="02020603050405020304" pitchFamily="18" charset="0"/>
              </a:rPr>
              <a:t>dihasilkan</a:t>
            </a:r>
            <a:r>
              <a:rPr lang="en-ID" sz="1800" dirty="0">
                <a:latin typeface="Calibri" panose="020F0502020204030204" pitchFamily="34" charset="0"/>
                <a:ea typeface="Calibri" panose="020F0502020204030204" pitchFamily="34" charset="0"/>
                <a:cs typeface="Times New Roman" panose="02020603050405020304" pitchFamily="18" charset="0"/>
              </a:rPr>
              <a:t> </a:t>
            </a:r>
            <a:r>
              <a:rPr lang="en-ID" sz="1800" dirty="0" err="1">
                <a:latin typeface="Calibri" panose="020F0502020204030204" pitchFamily="34" charset="0"/>
                <a:ea typeface="Calibri" panose="020F0502020204030204" pitchFamily="34" charset="0"/>
                <a:cs typeface="Times New Roman" panose="02020603050405020304" pitchFamily="18" charset="0"/>
              </a:rPr>
              <a:t>dari</a:t>
            </a:r>
            <a:r>
              <a:rPr lang="en-ID" sz="1800" dirty="0">
                <a:latin typeface="Calibri" panose="020F0502020204030204" pitchFamily="34" charset="0"/>
                <a:ea typeface="Calibri" panose="020F0502020204030204" pitchFamily="34" charset="0"/>
                <a:cs typeface="Times New Roman" panose="02020603050405020304" pitchFamily="18" charset="0"/>
              </a:rPr>
              <a:t> DOC 1 </a:t>
            </a:r>
            <a:r>
              <a:rPr lang="en-ID" sz="1800" dirty="0" err="1">
                <a:latin typeface="Calibri" panose="020F0502020204030204" pitchFamily="34" charset="0"/>
                <a:ea typeface="Calibri" panose="020F0502020204030204" pitchFamily="34" charset="0"/>
                <a:cs typeface="Times New Roman" panose="02020603050405020304" pitchFamily="18" charset="0"/>
              </a:rPr>
              <a:t>bisa</a:t>
            </a:r>
            <a:r>
              <a:rPr lang="en-ID" sz="1800" dirty="0">
                <a:latin typeface="Calibri" panose="020F0502020204030204" pitchFamily="34" charset="0"/>
                <a:ea typeface="Calibri" panose="020F0502020204030204" pitchFamily="34" charset="0"/>
                <a:cs typeface="Times New Roman" panose="02020603050405020304" pitchFamily="18" charset="0"/>
              </a:rPr>
              <a:t> </a:t>
            </a:r>
            <a:r>
              <a:rPr lang="en-ID" sz="1800" dirty="0" err="1">
                <a:latin typeface="Calibri" panose="020F0502020204030204" pitchFamily="34" charset="0"/>
                <a:ea typeface="Calibri" panose="020F0502020204030204" pitchFamily="34" charset="0"/>
                <a:cs typeface="Times New Roman" panose="02020603050405020304" pitchFamily="18" charset="0"/>
              </a:rPr>
              <a:t>berupa</a:t>
            </a:r>
            <a:r>
              <a:rPr lang="en-ID" sz="1800" dirty="0">
                <a:latin typeface="Calibri" panose="020F0502020204030204" pitchFamily="34" charset="0"/>
                <a:ea typeface="Calibri" panose="020F0502020204030204" pitchFamily="34" charset="0"/>
                <a:cs typeface="Times New Roman" panose="02020603050405020304" pitchFamily="18" charset="0"/>
              </a:rPr>
              <a:t> :</a:t>
            </a:r>
          </a:p>
          <a:p>
            <a:pPr marL="457200" lvl="1">
              <a:lnSpc>
                <a:spcPct val="107000"/>
              </a:lnSpc>
              <a:spcBef>
                <a:spcPts val="0"/>
              </a:spcBef>
              <a:spcAft>
                <a:spcPts val="800"/>
              </a:spcAft>
            </a:pPr>
            <a:r>
              <a:rPr lang="en-ID" sz="1600" dirty="0" err="1">
                <a:effectLst/>
                <a:latin typeface="Calibri" panose="020F0502020204030204" pitchFamily="34" charset="0"/>
                <a:ea typeface="Calibri" panose="020F0502020204030204" pitchFamily="34" charset="0"/>
                <a:cs typeface="Times New Roman" panose="02020603050405020304" pitchFamily="18" charset="0"/>
              </a:rPr>
              <a:t>kesimpulan</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harus</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menjadi</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tempat</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permanen</a:t>
            </a:r>
            <a:r>
              <a:rPr lang="en-ID" sz="1600" dirty="0">
                <a:effectLst/>
                <a:latin typeface="Calibri" panose="020F0502020204030204" pitchFamily="34" charset="0"/>
                <a:ea typeface="Calibri" panose="020F0502020204030204" pitchFamily="34" charset="0"/>
                <a:cs typeface="Times New Roman" panose="02020603050405020304" pitchFamily="18" charset="0"/>
              </a:rPr>
              <a:t> di Yunani</a:t>
            </a:r>
          </a:p>
          <a:p>
            <a:pPr marL="457200" lvl="1">
              <a:lnSpc>
                <a:spcPct val="107000"/>
              </a:lnSpc>
              <a:spcBef>
                <a:spcPts val="0"/>
              </a:spcBef>
              <a:spcAft>
                <a:spcPts val="800"/>
              </a:spcAft>
            </a:pPr>
            <a:r>
              <a:rPr lang="en-ID" sz="1600" dirty="0" err="1">
                <a:effectLst/>
                <a:latin typeface="Calibri" panose="020F0502020204030204" pitchFamily="34" charset="0"/>
                <a:ea typeface="Calibri" panose="020F0502020204030204" pitchFamily="34" charset="0"/>
                <a:cs typeface="Times New Roman" panose="02020603050405020304" pitchFamily="18" charset="0"/>
              </a:rPr>
              <a:t>alasan</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hak</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historis</a:t>
            </a:r>
            <a:r>
              <a:rPr lang="en-ID" sz="1600" dirty="0">
                <a:effectLst/>
                <a:latin typeface="Calibri" panose="020F0502020204030204" pitchFamily="34" charset="0"/>
                <a:ea typeface="Calibri" panose="020F0502020204030204" pitchFamily="34" charset="0"/>
                <a:cs typeface="Times New Roman" panose="02020603050405020304" pitchFamily="18" charset="0"/>
              </a:rPr>
              <a:t> /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sistem</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saat</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didorong</a:t>
            </a:r>
            <a:r>
              <a:rPr lang="en-ID" sz="1600" dirty="0">
                <a:effectLst/>
                <a:latin typeface="Calibri" panose="020F0502020204030204" pitchFamily="34" charset="0"/>
                <a:ea typeface="Calibri" panose="020F0502020204030204" pitchFamily="34" charset="0"/>
                <a:cs typeface="Times New Roman" panose="02020603050405020304" pitchFamily="18" charset="0"/>
              </a:rPr>
              <a:t> oleh uang /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mendepolitisasi</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permainan</a:t>
            </a:r>
            <a:r>
              <a:rPr lang="en-ID" sz="1600" dirty="0">
                <a:effectLst/>
                <a:latin typeface="Calibri" panose="020F0502020204030204" pitchFamily="34" charset="0"/>
                <a:ea typeface="Calibri" panose="020F0502020204030204" pitchFamily="34" charset="0"/>
                <a:cs typeface="Times New Roman" panose="02020603050405020304" pitchFamily="18" charset="0"/>
              </a:rPr>
              <a:t> /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mengurangi</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ancaman</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teroris</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a:lnSpc>
                <a:spcPct val="107000"/>
              </a:lnSpc>
              <a:spcBef>
                <a:spcPts val="0"/>
              </a:spcBef>
              <a:spcAft>
                <a:spcPts val="800"/>
              </a:spcAft>
            </a:pPr>
            <a:r>
              <a:rPr lang="en-ID" sz="1600" dirty="0" err="1">
                <a:effectLst/>
                <a:latin typeface="Calibri" panose="020F0502020204030204" pitchFamily="34" charset="0"/>
                <a:ea typeface="Calibri" panose="020F0502020204030204" pitchFamily="34" charset="0"/>
                <a:cs typeface="Times New Roman" panose="02020603050405020304" pitchFamily="18" charset="0"/>
              </a:rPr>
              <a:t>evaluasi</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kontradiktif</a:t>
            </a:r>
            <a:r>
              <a:rPr lang="en-ID" sz="1600" dirty="0">
                <a:effectLst/>
                <a:latin typeface="Calibri" panose="020F0502020204030204" pitchFamily="34" charset="0"/>
                <a:ea typeface="Calibri" panose="020F0502020204030204" pitchFamily="34" charset="0"/>
                <a:cs typeface="Times New Roman" panose="02020603050405020304" pitchFamily="18" charset="0"/>
              </a:rPr>
              <a:t> di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beberapa</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dirty="0" err="1">
                <a:effectLst/>
                <a:latin typeface="Calibri" panose="020F0502020204030204" pitchFamily="34" charset="0"/>
                <a:ea typeface="Calibri" panose="020F0502020204030204" pitchFamily="34" charset="0"/>
                <a:cs typeface="Times New Roman" panose="02020603050405020304" pitchFamily="18" charset="0"/>
              </a:rPr>
              <a:t>bagian</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r>
              <a:rPr lang="en-ID" dirty="0" err="1">
                <a:effectLst/>
                <a:latin typeface="Calibri" panose="020F0502020204030204" pitchFamily="34" charset="0"/>
                <a:ea typeface="Calibri" panose="020F0502020204030204" pitchFamily="34" charset="0"/>
                <a:cs typeface="Times New Roman" panose="02020603050405020304" pitchFamily="18" charset="0"/>
              </a:rPr>
              <a:t>Catatan</a:t>
            </a:r>
            <a:r>
              <a:rPr lang="en-ID" dirty="0">
                <a:effectLst/>
                <a:latin typeface="Calibri" panose="020F0502020204030204" pitchFamily="34" charset="0"/>
                <a:ea typeface="Calibri" panose="020F0502020204030204" pitchFamily="34" charset="0"/>
                <a:cs typeface="Times New Roman" panose="02020603050405020304" pitchFamily="18" charset="0"/>
              </a:rPr>
              <a:t> di </a:t>
            </a:r>
            <a:r>
              <a:rPr lang="en-ID" dirty="0" err="1">
                <a:effectLst/>
                <a:latin typeface="Calibri" panose="020F0502020204030204" pitchFamily="34" charset="0"/>
                <a:ea typeface="Calibri" panose="020F0502020204030204" pitchFamily="34" charset="0"/>
                <a:cs typeface="Times New Roman" panose="02020603050405020304" pitchFamily="18" charset="0"/>
              </a:rPr>
              <a:t>atas</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relevan</a:t>
            </a:r>
            <a:r>
              <a:rPr lang="en-ID" dirty="0">
                <a:effectLst/>
                <a:latin typeface="Calibri" panose="020F0502020204030204" pitchFamily="34" charset="0"/>
                <a:ea typeface="Calibri" panose="020F0502020204030204" pitchFamily="34" charset="0"/>
                <a:cs typeface="Times New Roman" panose="02020603050405020304" pitchFamily="18" charset="0"/>
              </a:rPr>
              <a:t> dan </a:t>
            </a:r>
            <a:r>
              <a:rPr lang="en-ID"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digunakan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dalam</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perdebatan</a:t>
            </a:r>
            <a:r>
              <a:rPr lang="en-ID" dirty="0">
                <a:effectLst/>
                <a:latin typeface="Calibri" panose="020F0502020204030204" pitchFamily="34" charset="0"/>
                <a:ea typeface="Calibri" panose="020F0502020204030204" pitchFamily="34" charset="0"/>
                <a:cs typeface="Times New Roman" panose="02020603050405020304" pitchFamily="18" charset="0"/>
              </a:rPr>
              <a:t>.</a:t>
            </a:r>
          </a:p>
          <a:p>
            <a:pPr marL="457200" lvl="1">
              <a:lnSpc>
                <a:spcPct val="107000"/>
              </a:lnSpc>
              <a:spcBef>
                <a:spcPts val="0"/>
              </a:spcBef>
              <a:spcAft>
                <a:spcPts val="800"/>
              </a:spcAft>
            </a:pP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pPr>
            <a:endParaRPr lang="en-ID" dirty="0"/>
          </a:p>
        </p:txBody>
      </p:sp>
      <p:sp>
        <p:nvSpPr>
          <p:cNvPr id="4" name="Date Placeholder 3">
            <a:extLst>
              <a:ext uri="{FF2B5EF4-FFF2-40B4-BE49-F238E27FC236}">
                <a16:creationId xmlns:a16="http://schemas.microsoft.com/office/drawing/2014/main" id="{402BCA35-3718-4E0B-A872-CE037E7F35D0}"/>
              </a:ext>
            </a:extLst>
          </p:cNvPr>
          <p:cNvSpPr>
            <a:spLocks noGrp="1"/>
          </p:cNvSpPr>
          <p:nvPr>
            <p:ph type="dt" sz="half" idx="10"/>
          </p:nvPr>
        </p:nvSpPr>
        <p:spPr/>
        <p:txBody>
          <a:bodyPr/>
          <a:lstStyle/>
          <a:p>
            <a:fld id="{C7A7F508-5C32-E740-8A39-3308AB007706}" type="datetime1">
              <a:rPr lang="id-ID" smtClean="0"/>
              <a:t>10/10/22</a:t>
            </a:fld>
            <a:endParaRPr lang="id-ID"/>
          </a:p>
        </p:txBody>
      </p:sp>
      <p:sp>
        <p:nvSpPr>
          <p:cNvPr id="5" name="Footer Placeholder 4">
            <a:extLst>
              <a:ext uri="{FF2B5EF4-FFF2-40B4-BE49-F238E27FC236}">
                <a16:creationId xmlns:a16="http://schemas.microsoft.com/office/drawing/2014/main" id="{28E12EFB-940D-4C22-80DD-3025A770CEEF}"/>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24A47BFC-837F-4A98-B4DF-AE11126936D6}"/>
              </a:ext>
            </a:extLst>
          </p:cNvPr>
          <p:cNvSpPr>
            <a:spLocks noGrp="1"/>
          </p:cNvSpPr>
          <p:nvPr>
            <p:ph type="sldNum" sz="quarter" idx="12"/>
          </p:nvPr>
        </p:nvSpPr>
        <p:spPr/>
        <p:txBody>
          <a:bodyPr/>
          <a:lstStyle/>
          <a:p>
            <a:fld id="{D18FBB9A-4F67-A542-B221-CA9FFA5A8790}" type="slidenum">
              <a:rPr lang="id-ID" smtClean="0"/>
              <a:t>51</a:t>
            </a:fld>
            <a:endParaRPr lang="id-ID"/>
          </a:p>
        </p:txBody>
      </p:sp>
    </p:spTree>
    <p:extLst>
      <p:ext uri="{BB962C8B-B14F-4D97-AF65-F5344CB8AC3E}">
        <p14:creationId xmlns:p14="http://schemas.microsoft.com/office/powerpoint/2010/main" val="23766254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ampungan Tanggal 3">
            <a:extLst>
              <a:ext uri="{FF2B5EF4-FFF2-40B4-BE49-F238E27FC236}">
                <a16:creationId xmlns:a16="http://schemas.microsoft.com/office/drawing/2014/main" id="{CEBDB6D1-64B8-5E4D-85F0-C1EFB9447DB9}"/>
              </a:ext>
            </a:extLst>
          </p:cNvPr>
          <p:cNvSpPr>
            <a:spLocks noGrp="1"/>
          </p:cNvSpPr>
          <p:nvPr>
            <p:ph type="dt" sz="half" idx="10"/>
          </p:nvPr>
        </p:nvSpPr>
        <p:spPr/>
        <p:txBody>
          <a:bodyPr/>
          <a:lstStyle/>
          <a:p>
            <a:fld id="{C7A7F508-5C32-E740-8A39-3308AB007706}" type="datetime1">
              <a:rPr lang="id-ID" smtClean="0"/>
              <a:t>10/10/22</a:t>
            </a:fld>
            <a:endParaRPr lang="id-ID"/>
          </a:p>
        </p:txBody>
      </p:sp>
      <p:sp>
        <p:nvSpPr>
          <p:cNvPr id="5" name="Tampungan Kaki 4">
            <a:extLst>
              <a:ext uri="{FF2B5EF4-FFF2-40B4-BE49-F238E27FC236}">
                <a16:creationId xmlns:a16="http://schemas.microsoft.com/office/drawing/2014/main" id="{423D5305-EFD6-014C-A435-2651C7E116C2}"/>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Tampungan Nomor Slide 5">
            <a:extLst>
              <a:ext uri="{FF2B5EF4-FFF2-40B4-BE49-F238E27FC236}">
                <a16:creationId xmlns:a16="http://schemas.microsoft.com/office/drawing/2014/main" id="{5190870E-CABF-7646-9379-AE07E9CCDCB8}"/>
              </a:ext>
            </a:extLst>
          </p:cNvPr>
          <p:cNvSpPr>
            <a:spLocks noGrp="1"/>
          </p:cNvSpPr>
          <p:nvPr>
            <p:ph type="sldNum" sz="quarter" idx="12"/>
          </p:nvPr>
        </p:nvSpPr>
        <p:spPr/>
        <p:txBody>
          <a:bodyPr/>
          <a:lstStyle/>
          <a:p>
            <a:fld id="{D18FBB9A-4F67-A542-B221-CA9FFA5A8790}" type="slidenum">
              <a:rPr lang="id-ID" smtClean="0"/>
              <a:t>52</a:t>
            </a:fld>
            <a:endParaRPr lang="id-ID"/>
          </a:p>
        </p:txBody>
      </p:sp>
      <p:sp>
        <p:nvSpPr>
          <p:cNvPr id="12" name="Freeform: Shape 11">
            <a:extLst>
              <a:ext uri="{FF2B5EF4-FFF2-40B4-BE49-F238E27FC236}">
                <a16:creationId xmlns:a16="http://schemas.microsoft.com/office/drawing/2014/main" id="{84B32BF9-232D-43F4-BAD8-52B82E038471}"/>
              </a:ext>
            </a:extLst>
          </p:cNvPr>
          <p:cNvSpPr/>
          <p:nvPr/>
        </p:nvSpPr>
        <p:spPr>
          <a:xfrm>
            <a:off x="3992793" y="1347537"/>
            <a:ext cx="4092432" cy="4090737"/>
          </a:xfrm>
          <a:custGeom>
            <a:avLst/>
            <a:gdLst>
              <a:gd name="connsiteX0" fmla="*/ 1252979 w 4092432"/>
              <a:gd name="connsiteY0" fmla="*/ 192505 h 4090737"/>
              <a:gd name="connsiteX1" fmla="*/ 1373295 w 4092432"/>
              <a:gd name="connsiteY1" fmla="*/ 96252 h 4090737"/>
              <a:gd name="connsiteX2" fmla="*/ 1565800 w 4092432"/>
              <a:gd name="connsiteY2" fmla="*/ 0 h 4090737"/>
              <a:gd name="connsiteX3" fmla="*/ 1926747 w 4092432"/>
              <a:gd name="connsiteY3" fmla="*/ 24063 h 4090737"/>
              <a:gd name="connsiteX4" fmla="*/ 1950810 w 4092432"/>
              <a:gd name="connsiteY4" fmla="*/ 96252 h 4090737"/>
              <a:gd name="connsiteX5" fmla="*/ 2071126 w 4092432"/>
              <a:gd name="connsiteY5" fmla="*/ 240631 h 4090737"/>
              <a:gd name="connsiteX6" fmla="*/ 2119253 w 4092432"/>
              <a:gd name="connsiteY6" fmla="*/ 192505 h 4090737"/>
              <a:gd name="connsiteX7" fmla="*/ 2504263 w 4092432"/>
              <a:gd name="connsiteY7" fmla="*/ 72189 h 4090737"/>
              <a:gd name="connsiteX8" fmla="*/ 2913337 w 4092432"/>
              <a:gd name="connsiteY8" fmla="*/ 144379 h 4090737"/>
              <a:gd name="connsiteX9" fmla="*/ 3178032 w 4092432"/>
              <a:gd name="connsiteY9" fmla="*/ 336884 h 4090737"/>
              <a:gd name="connsiteX10" fmla="*/ 3250221 w 4092432"/>
              <a:gd name="connsiteY10" fmla="*/ 457200 h 4090737"/>
              <a:gd name="connsiteX11" fmla="*/ 3322410 w 4092432"/>
              <a:gd name="connsiteY11" fmla="*/ 697831 h 4090737"/>
              <a:gd name="connsiteX12" fmla="*/ 3298347 w 4092432"/>
              <a:gd name="connsiteY12" fmla="*/ 770021 h 4090737"/>
              <a:gd name="connsiteX13" fmla="*/ 3514916 w 4092432"/>
              <a:gd name="connsiteY13" fmla="*/ 842210 h 4090737"/>
              <a:gd name="connsiteX14" fmla="*/ 3635232 w 4092432"/>
              <a:gd name="connsiteY14" fmla="*/ 938463 h 4090737"/>
              <a:gd name="connsiteX15" fmla="*/ 3755547 w 4092432"/>
              <a:gd name="connsiteY15" fmla="*/ 1082842 h 4090737"/>
              <a:gd name="connsiteX16" fmla="*/ 3779610 w 4092432"/>
              <a:gd name="connsiteY16" fmla="*/ 1155031 h 4090737"/>
              <a:gd name="connsiteX17" fmla="*/ 3707421 w 4092432"/>
              <a:gd name="connsiteY17" fmla="*/ 1491916 h 4090737"/>
              <a:gd name="connsiteX18" fmla="*/ 3683358 w 4092432"/>
              <a:gd name="connsiteY18" fmla="*/ 1564105 h 4090737"/>
              <a:gd name="connsiteX19" fmla="*/ 3611168 w 4092432"/>
              <a:gd name="connsiteY19" fmla="*/ 1588168 h 4090737"/>
              <a:gd name="connsiteX20" fmla="*/ 3803674 w 4092432"/>
              <a:gd name="connsiteY20" fmla="*/ 1780674 h 4090737"/>
              <a:gd name="connsiteX21" fmla="*/ 4068368 w 4092432"/>
              <a:gd name="connsiteY21" fmla="*/ 2141621 h 4090737"/>
              <a:gd name="connsiteX22" fmla="*/ 4092432 w 4092432"/>
              <a:gd name="connsiteY22" fmla="*/ 2213810 h 4090737"/>
              <a:gd name="connsiteX23" fmla="*/ 4068368 w 4092432"/>
              <a:gd name="connsiteY23" fmla="*/ 2574758 h 4090737"/>
              <a:gd name="connsiteX24" fmla="*/ 4044305 w 4092432"/>
              <a:gd name="connsiteY24" fmla="*/ 2671010 h 4090737"/>
              <a:gd name="connsiteX25" fmla="*/ 3827737 w 4092432"/>
              <a:gd name="connsiteY25" fmla="*/ 2839452 h 4090737"/>
              <a:gd name="connsiteX26" fmla="*/ 3683358 w 4092432"/>
              <a:gd name="connsiteY26" fmla="*/ 2887579 h 4090737"/>
              <a:gd name="connsiteX27" fmla="*/ 3563042 w 4092432"/>
              <a:gd name="connsiteY27" fmla="*/ 3296652 h 4090737"/>
              <a:gd name="connsiteX28" fmla="*/ 3490853 w 4092432"/>
              <a:gd name="connsiteY28" fmla="*/ 3416968 h 4090737"/>
              <a:gd name="connsiteX29" fmla="*/ 3370537 w 4092432"/>
              <a:gd name="connsiteY29" fmla="*/ 3561347 h 4090737"/>
              <a:gd name="connsiteX30" fmla="*/ 3202095 w 4092432"/>
              <a:gd name="connsiteY30" fmla="*/ 3657600 h 4090737"/>
              <a:gd name="connsiteX31" fmla="*/ 3129905 w 4092432"/>
              <a:gd name="connsiteY31" fmla="*/ 3729789 h 4090737"/>
              <a:gd name="connsiteX32" fmla="*/ 2889274 w 4092432"/>
              <a:gd name="connsiteY32" fmla="*/ 3801979 h 4090737"/>
              <a:gd name="connsiteX33" fmla="*/ 2552389 w 4092432"/>
              <a:gd name="connsiteY33" fmla="*/ 3777916 h 4090737"/>
              <a:gd name="connsiteX34" fmla="*/ 2504263 w 4092432"/>
              <a:gd name="connsiteY34" fmla="*/ 3729789 h 4090737"/>
              <a:gd name="connsiteX35" fmla="*/ 2432074 w 4092432"/>
              <a:gd name="connsiteY35" fmla="*/ 3705726 h 4090737"/>
              <a:gd name="connsiteX36" fmla="*/ 2311758 w 4092432"/>
              <a:gd name="connsiteY36" fmla="*/ 3777916 h 4090737"/>
              <a:gd name="connsiteX37" fmla="*/ 2215505 w 4092432"/>
              <a:gd name="connsiteY37" fmla="*/ 3826042 h 4090737"/>
              <a:gd name="connsiteX38" fmla="*/ 2023000 w 4092432"/>
              <a:gd name="connsiteY38" fmla="*/ 3946358 h 4090737"/>
              <a:gd name="connsiteX39" fmla="*/ 1710179 w 4092432"/>
              <a:gd name="connsiteY39" fmla="*/ 4018547 h 4090737"/>
              <a:gd name="connsiteX40" fmla="*/ 1373295 w 4092432"/>
              <a:gd name="connsiteY40" fmla="*/ 4090737 h 4090737"/>
              <a:gd name="connsiteX41" fmla="*/ 1301105 w 4092432"/>
              <a:gd name="connsiteY41" fmla="*/ 4066674 h 4090737"/>
              <a:gd name="connsiteX42" fmla="*/ 1397358 w 4092432"/>
              <a:gd name="connsiteY42" fmla="*/ 4042610 h 4090737"/>
              <a:gd name="connsiteX43" fmla="*/ 1613926 w 4092432"/>
              <a:gd name="connsiteY43" fmla="*/ 3922295 h 4090737"/>
              <a:gd name="connsiteX44" fmla="*/ 1686116 w 4092432"/>
              <a:gd name="connsiteY44" fmla="*/ 3898231 h 4090737"/>
              <a:gd name="connsiteX45" fmla="*/ 1878621 w 4092432"/>
              <a:gd name="connsiteY45" fmla="*/ 3705726 h 4090737"/>
              <a:gd name="connsiteX46" fmla="*/ 1974874 w 4092432"/>
              <a:gd name="connsiteY46" fmla="*/ 3609474 h 4090737"/>
              <a:gd name="connsiteX47" fmla="*/ 2023000 w 4092432"/>
              <a:gd name="connsiteY47" fmla="*/ 3513221 h 4090737"/>
              <a:gd name="connsiteX48" fmla="*/ 2047063 w 4092432"/>
              <a:gd name="connsiteY48" fmla="*/ 3441031 h 4090737"/>
              <a:gd name="connsiteX49" fmla="*/ 1974874 w 4092432"/>
              <a:gd name="connsiteY49" fmla="*/ 3416968 h 4090737"/>
              <a:gd name="connsiteX50" fmla="*/ 1782368 w 4092432"/>
              <a:gd name="connsiteY50" fmla="*/ 3465095 h 4090737"/>
              <a:gd name="connsiteX51" fmla="*/ 1710179 w 4092432"/>
              <a:gd name="connsiteY51" fmla="*/ 3489158 h 4090737"/>
              <a:gd name="connsiteX52" fmla="*/ 1252979 w 4092432"/>
              <a:gd name="connsiteY52" fmla="*/ 3416968 h 4090737"/>
              <a:gd name="connsiteX53" fmla="*/ 1204853 w 4092432"/>
              <a:gd name="connsiteY53" fmla="*/ 3344779 h 4090737"/>
              <a:gd name="connsiteX54" fmla="*/ 1156726 w 4092432"/>
              <a:gd name="connsiteY54" fmla="*/ 3296652 h 4090737"/>
              <a:gd name="connsiteX55" fmla="*/ 1180789 w 4092432"/>
              <a:gd name="connsiteY55" fmla="*/ 3031958 h 4090737"/>
              <a:gd name="connsiteX56" fmla="*/ 1132663 w 4092432"/>
              <a:gd name="connsiteY56" fmla="*/ 2983831 h 4090737"/>
              <a:gd name="connsiteX57" fmla="*/ 603274 w 4092432"/>
              <a:gd name="connsiteY57" fmla="*/ 2959768 h 4090737"/>
              <a:gd name="connsiteX58" fmla="*/ 531084 w 4092432"/>
              <a:gd name="connsiteY58" fmla="*/ 2935705 h 4090737"/>
              <a:gd name="connsiteX59" fmla="*/ 362642 w 4092432"/>
              <a:gd name="connsiteY59" fmla="*/ 2887579 h 4090737"/>
              <a:gd name="connsiteX60" fmla="*/ 338579 w 4092432"/>
              <a:gd name="connsiteY60" fmla="*/ 2815389 h 4090737"/>
              <a:gd name="connsiteX61" fmla="*/ 314516 w 4092432"/>
              <a:gd name="connsiteY61" fmla="*/ 2719137 h 4090737"/>
              <a:gd name="connsiteX62" fmla="*/ 362642 w 4092432"/>
              <a:gd name="connsiteY62" fmla="*/ 2526631 h 4090737"/>
              <a:gd name="connsiteX63" fmla="*/ 458895 w 4092432"/>
              <a:gd name="connsiteY63" fmla="*/ 2406316 h 4090737"/>
              <a:gd name="connsiteX64" fmla="*/ 507021 w 4092432"/>
              <a:gd name="connsiteY64" fmla="*/ 2334126 h 4090737"/>
              <a:gd name="connsiteX65" fmla="*/ 122010 w 4092432"/>
              <a:gd name="connsiteY65" fmla="*/ 1973179 h 4090737"/>
              <a:gd name="connsiteX66" fmla="*/ 25758 w 4092432"/>
              <a:gd name="connsiteY66" fmla="*/ 1852863 h 4090737"/>
              <a:gd name="connsiteX67" fmla="*/ 49821 w 4092432"/>
              <a:gd name="connsiteY67" fmla="*/ 1564105 h 4090737"/>
              <a:gd name="connsiteX68" fmla="*/ 170137 w 4092432"/>
              <a:gd name="connsiteY68" fmla="*/ 1491916 h 4090737"/>
              <a:gd name="connsiteX69" fmla="*/ 314516 w 4092432"/>
              <a:gd name="connsiteY69" fmla="*/ 1395663 h 4090737"/>
              <a:gd name="connsiteX70" fmla="*/ 386705 w 4092432"/>
              <a:gd name="connsiteY70" fmla="*/ 1347537 h 4090737"/>
              <a:gd name="connsiteX71" fmla="*/ 482958 w 4092432"/>
              <a:gd name="connsiteY71" fmla="*/ 1323474 h 4090737"/>
              <a:gd name="connsiteX72" fmla="*/ 507021 w 4092432"/>
              <a:gd name="connsiteY72" fmla="*/ 649705 h 4090737"/>
              <a:gd name="connsiteX73" fmla="*/ 531084 w 4092432"/>
              <a:gd name="connsiteY73" fmla="*/ 529389 h 4090737"/>
              <a:gd name="connsiteX74" fmla="*/ 603274 w 4092432"/>
              <a:gd name="connsiteY74" fmla="*/ 505326 h 4090737"/>
              <a:gd name="connsiteX75" fmla="*/ 1084537 w 4092432"/>
              <a:gd name="connsiteY75" fmla="*/ 481263 h 4090737"/>
              <a:gd name="connsiteX76" fmla="*/ 1204853 w 4092432"/>
              <a:gd name="connsiteY76" fmla="*/ 216568 h 4090737"/>
              <a:gd name="connsiteX77" fmla="*/ 1301105 w 4092432"/>
              <a:gd name="connsiteY77" fmla="*/ 216568 h 4090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4092432" h="4090737">
                <a:moveTo>
                  <a:pt x="1252979" y="192505"/>
                </a:moveTo>
                <a:cubicBezTo>
                  <a:pt x="1293084" y="160421"/>
                  <a:pt x="1329554" y="123170"/>
                  <a:pt x="1373295" y="96252"/>
                </a:cubicBezTo>
                <a:cubicBezTo>
                  <a:pt x="1434395" y="58652"/>
                  <a:pt x="1565800" y="0"/>
                  <a:pt x="1565800" y="0"/>
                </a:cubicBezTo>
                <a:cubicBezTo>
                  <a:pt x="1686116" y="8021"/>
                  <a:pt x="1809765" y="-5182"/>
                  <a:pt x="1926747" y="24063"/>
                </a:cubicBezTo>
                <a:cubicBezTo>
                  <a:pt x="1951354" y="30215"/>
                  <a:pt x="1940818" y="72938"/>
                  <a:pt x="1950810" y="96252"/>
                </a:cubicBezTo>
                <a:cubicBezTo>
                  <a:pt x="1999658" y="210230"/>
                  <a:pt x="1978936" y="179171"/>
                  <a:pt x="2071126" y="240631"/>
                </a:cubicBezTo>
                <a:cubicBezTo>
                  <a:pt x="2087168" y="224589"/>
                  <a:pt x="2098599" y="201893"/>
                  <a:pt x="2119253" y="192505"/>
                </a:cubicBezTo>
                <a:cubicBezTo>
                  <a:pt x="2195955" y="157641"/>
                  <a:pt x="2412498" y="98408"/>
                  <a:pt x="2504263" y="72189"/>
                </a:cubicBezTo>
                <a:cubicBezTo>
                  <a:pt x="2594396" y="82204"/>
                  <a:pt x="2825369" y="98080"/>
                  <a:pt x="2913337" y="144379"/>
                </a:cubicBezTo>
                <a:cubicBezTo>
                  <a:pt x="3009880" y="195191"/>
                  <a:pt x="3178032" y="336884"/>
                  <a:pt x="3178032" y="336884"/>
                </a:cubicBezTo>
                <a:cubicBezTo>
                  <a:pt x="3202095" y="376989"/>
                  <a:pt x="3230867" y="414622"/>
                  <a:pt x="3250221" y="457200"/>
                </a:cubicBezTo>
                <a:cubicBezTo>
                  <a:pt x="3282767" y="528802"/>
                  <a:pt x="3303018" y="620262"/>
                  <a:pt x="3322410" y="697831"/>
                </a:cubicBezTo>
                <a:cubicBezTo>
                  <a:pt x="3314389" y="721894"/>
                  <a:pt x="3278055" y="754802"/>
                  <a:pt x="3298347" y="770021"/>
                </a:cubicBezTo>
                <a:cubicBezTo>
                  <a:pt x="3359223" y="815678"/>
                  <a:pt x="3446855" y="808180"/>
                  <a:pt x="3514916" y="842210"/>
                </a:cubicBezTo>
                <a:cubicBezTo>
                  <a:pt x="3560854" y="865179"/>
                  <a:pt x="3596580" y="904642"/>
                  <a:pt x="3635232" y="938463"/>
                </a:cubicBezTo>
                <a:cubicBezTo>
                  <a:pt x="3682538" y="979856"/>
                  <a:pt x="3727070" y="1025888"/>
                  <a:pt x="3755547" y="1082842"/>
                </a:cubicBezTo>
                <a:cubicBezTo>
                  <a:pt x="3766890" y="1105529"/>
                  <a:pt x="3771589" y="1130968"/>
                  <a:pt x="3779610" y="1155031"/>
                </a:cubicBezTo>
                <a:cubicBezTo>
                  <a:pt x="3755547" y="1267326"/>
                  <a:pt x="3733725" y="1380125"/>
                  <a:pt x="3707421" y="1491916"/>
                </a:cubicBezTo>
                <a:cubicBezTo>
                  <a:pt x="3701612" y="1516606"/>
                  <a:pt x="3701294" y="1546170"/>
                  <a:pt x="3683358" y="1564105"/>
                </a:cubicBezTo>
                <a:cubicBezTo>
                  <a:pt x="3665422" y="1582041"/>
                  <a:pt x="3635231" y="1580147"/>
                  <a:pt x="3611168" y="1588168"/>
                </a:cubicBezTo>
                <a:cubicBezTo>
                  <a:pt x="3721180" y="1808189"/>
                  <a:pt x="3571372" y="1548372"/>
                  <a:pt x="3803674" y="1780674"/>
                </a:cubicBezTo>
                <a:cubicBezTo>
                  <a:pt x="3924342" y="1901342"/>
                  <a:pt x="4006583" y="1997458"/>
                  <a:pt x="4068368" y="2141621"/>
                </a:cubicBezTo>
                <a:cubicBezTo>
                  <a:pt x="4078360" y="2164935"/>
                  <a:pt x="4084411" y="2189747"/>
                  <a:pt x="4092432" y="2213810"/>
                </a:cubicBezTo>
                <a:cubicBezTo>
                  <a:pt x="4084411" y="2334126"/>
                  <a:pt x="4080991" y="2454837"/>
                  <a:pt x="4068368" y="2574758"/>
                </a:cubicBezTo>
                <a:cubicBezTo>
                  <a:pt x="4064906" y="2607648"/>
                  <a:pt x="4062650" y="2643493"/>
                  <a:pt x="4044305" y="2671010"/>
                </a:cubicBezTo>
                <a:cubicBezTo>
                  <a:pt x="3985970" y="2758513"/>
                  <a:pt x="3919477" y="2802756"/>
                  <a:pt x="3827737" y="2839452"/>
                </a:cubicBezTo>
                <a:cubicBezTo>
                  <a:pt x="3780636" y="2858293"/>
                  <a:pt x="3683358" y="2887579"/>
                  <a:pt x="3683358" y="2887579"/>
                </a:cubicBezTo>
                <a:cubicBezTo>
                  <a:pt x="3643061" y="3068918"/>
                  <a:pt x="3640166" y="3129551"/>
                  <a:pt x="3563042" y="3296652"/>
                </a:cubicBezTo>
                <a:cubicBezTo>
                  <a:pt x="3543442" y="3339118"/>
                  <a:pt x="3515641" y="3377307"/>
                  <a:pt x="3490853" y="3416968"/>
                </a:cubicBezTo>
                <a:cubicBezTo>
                  <a:pt x="3449705" y="3482805"/>
                  <a:pt x="3432752" y="3509501"/>
                  <a:pt x="3370537" y="3561347"/>
                </a:cubicBezTo>
                <a:cubicBezTo>
                  <a:pt x="3234130" y="3675019"/>
                  <a:pt x="3366845" y="3539922"/>
                  <a:pt x="3202095" y="3657600"/>
                </a:cubicBezTo>
                <a:cubicBezTo>
                  <a:pt x="3174403" y="3677380"/>
                  <a:pt x="3157597" y="3710009"/>
                  <a:pt x="3129905" y="3729789"/>
                </a:cubicBezTo>
                <a:cubicBezTo>
                  <a:pt x="3044751" y="3790613"/>
                  <a:pt x="2994585" y="3784427"/>
                  <a:pt x="2889274" y="3801979"/>
                </a:cubicBezTo>
                <a:cubicBezTo>
                  <a:pt x="2776979" y="3793958"/>
                  <a:pt x="2663042" y="3798664"/>
                  <a:pt x="2552389" y="3777916"/>
                </a:cubicBezTo>
                <a:cubicBezTo>
                  <a:pt x="2530091" y="3773735"/>
                  <a:pt x="2523717" y="3741462"/>
                  <a:pt x="2504263" y="3729789"/>
                </a:cubicBezTo>
                <a:cubicBezTo>
                  <a:pt x="2482513" y="3716739"/>
                  <a:pt x="2456137" y="3713747"/>
                  <a:pt x="2432074" y="3705726"/>
                </a:cubicBezTo>
                <a:cubicBezTo>
                  <a:pt x="2264499" y="3761583"/>
                  <a:pt x="2443883" y="3689832"/>
                  <a:pt x="2311758" y="3777916"/>
                </a:cubicBezTo>
                <a:cubicBezTo>
                  <a:pt x="2281911" y="3797814"/>
                  <a:pt x="2245924" y="3807030"/>
                  <a:pt x="2215505" y="3826042"/>
                </a:cubicBezTo>
                <a:cubicBezTo>
                  <a:pt x="2064759" y="3920258"/>
                  <a:pt x="2178198" y="3879845"/>
                  <a:pt x="2023000" y="3946358"/>
                </a:cubicBezTo>
                <a:cubicBezTo>
                  <a:pt x="1907744" y="3995754"/>
                  <a:pt x="1864312" y="3967169"/>
                  <a:pt x="1710179" y="4018547"/>
                </a:cubicBezTo>
                <a:cubicBezTo>
                  <a:pt x="1504451" y="4087124"/>
                  <a:pt x="1616138" y="4060382"/>
                  <a:pt x="1373295" y="4090737"/>
                </a:cubicBezTo>
                <a:cubicBezTo>
                  <a:pt x="1349232" y="4082716"/>
                  <a:pt x="1289762" y="4089361"/>
                  <a:pt x="1301105" y="4066674"/>
                </a:cubicBezTo>
                <a:cubicBezTo>
                  <a:pt x="1315895" y="4037094"/>
                  <a:pt x="1366392" y="4054222"/>
                  <a:pt x="1397358" y="4042610"/>
                </a:cubicBezTo>
                <a:cubicBezTo>
                  <a:pt x="1490051" y="4007850"/>
                  <a:pt x="1522035" y="3968240"/>
                  <a:pt x="1613926" y="3922295"/>
                </a:cubicBezTo>
                <a:cubicBezTo>
                  <a:pt x="1636613" y="3910951"/>
                  <a:pt x="1662053" y="3906252"/>
                  <a:pt x="1686116" y="3898231"/>
                </a:cubicBezTo>
                <a:lnTo>
                  <a:pt x="1878621" y="3705726"/>
                </a:lnTo>
                <a:lnTo>
                  <a:pt x="1974874" y="3609474"/>
                </a:lnTo>
                <a:cubicBezTo>
                  <a:pt x="1990916" y="3577390"/>
                  <a:pt x="2008870" y="3546192"/>
                  <a:pt x="2023000" y="3513221"/>
                </a:cubicBezTo>
                <a:cubicBezTo>
                  <a:pt x="2032992" y="3489907"/>
                  <a:pt x="2058406" y="3463718"/>
                  <a:pt x="2047063" y="3441031"/>
                </a:cubicBezTo>
                <a:cubicBezTo>
                  <a:pt x="2035720" y="3418344"/>
                  <a:pt x="1998937" y="3424989"/>
                  <a:pt x="1974874" y="3416968"/>
                </a:cubicBezTo>
                <a:cubicBezTo>
                  <a:pt x="1809855" y="3471973"/>
                  <a:pt x="2014673" y="3407018"/>
                  <a:pt x="1782368" y="3465095"/>
                </a:cubicBezTo>
                <a:cubicBezTo>
                  <a:pt x="1757761" y="3471247"/>
                  <a:pt x="1734242" y="3481137"/>
                  <a:pt x="1710179" y="3489158"/>
                </a:cubicBezTo>
                <a:cubicBezTo>
                  <a:pt x="1611742" y="3482596"/>
                  <a:pt x="1368344" y="3513106"/>
                  <a:pt x="1252979" y="3416968"/>
                </a:cubicBezTo>
                <a:cubicBezTo>
                  <a:pt x="1230762" y="3398454"/>
                  <a:pt x="1222919" y="3367362"/>
                  <a:pt x="1204853" y="3344779"/>
                </a:cubicBezTo>
                <a:cubicBezTo>
                  <a:pt x="1190680" y="3327063"/>
                  <a:pt x="1172768" y="3312694"/>
                  <a:pt x="1156726" y="3296652"/>
                </a:cubicBezTo>
                <a:cubicBezTo>
                  <a:pt x="1086099" y="3014143"/>
                  <a:pt x="1180789" y="3461044"/>
                  <a:pt x="1180789" y="3031958"/>
                </a:cubicBezTo>
                <a:cubicBezTo>
                  <a:pt x="1180789" y="3009271"/>
                  <a:pt x="1155175" y="2986645"/>
                  <a:pt x="1132663" y="2983831"/>
                </a:cubicBezTo>
                <a:cubicBezTo>
                  <a:pt x="957382" y="2961921"/>
                  <a:pt x="779737" y="2967789"/>
                  <a:pt x="603274" y="2959768"/>
                </a:cubicBezTo>
                <a:cubicBezTo>
                  <a:pt x="579211" y="2951747"/>
                  <a:pt x="555379" y="2942994"/>
                  <a:pt x="531084" y="2935705"/>
                </a:cubicBezTo>
                <a:cubicBezTo>
                  <a:pt x="475153" y="2918926"/>
                  <a:pt x="412160" y="2918528"/>
                  <a:pt x="362642" y="2887579"/>
                </a:cubicBezTo>
                <a:cubicBezTo>
                  <a:pt x="341133" y="2874136"/>
                  <a:pt x="345547" y="2839778"/>
                  <a:pt x="338579" y="2815389"/>
                </a:cubicBezTo>
                <a:cubicBezTo>
                  <a:pt x="329494" y="2783590"/>
                  <a:pt x="322537" y="2751221"/>
                  <a:pt x="314516" y="2719137"/>
                </a:cubicBezTo>
                <a:cubicBezTo>
                  <a:pt x="330558" y="2654968"/>
                  <a:pt x="340038" y="2588792"/>
                  <a:pt x="362642" y="2526631"/>
                </a:cubicBezTo>
                <a:cubicBezTo>
                  <a:pt x="387331" y="2458736"/>
                  <a:pt x="418576" y="2456714"/>
                  <a:pt x="458895" y="2406316"/>
                </a:cubicBezTo>
                <a:cubicBezTo>
                  <a:pt x="476961" y="2383733"/>
                  <a:pt x="490979" y="2358189"/>
                  <a:pt x="507021" y="2334126"/>
                </a:cubicBezTo>
                <a:cubicBezTo>
                  <a:pt x="275503" y="2141194"/>
                  <a:pt x="406933" y="2258102"/>
                  <a:pt x="122010" y="1973179"/>
                </a:cubicBezTo>
                <a:cubicBezTo>
                  <a:pt x="53437" y="1904606"/>
                  <a:pt x="86465" y="1943923"/>
                  <a:pt x="25758" y="1852863"/>
                </a:cubicBezTo>
                <a:cubicBezTo>
                  <a:pt x="3640" y="1742274"/>
                  <a:pt x="-28669" y="1676233"/>
                  <a:pt x="49821" y="1564105"/>
                </a:cubicBezTo>
                <a:cubicBezTo>
                  <a:pt x="76642" y="1525789"/>
                  <a:pt x="132721" y="1519978"/>
                  <a:pt x="170137" y="1491916"/>
                </a:cubicBezTo>
                <a:cubicBezTo>
                  <a:pt x="314338" y="1383765"/>
                  <a:pt x="169735" y="1443923"/>
                  <a:pt x="314516" y="1395663"/>
                </a:cubicBezTo>
                <a:cubicBezTo>
                  <a:pt x="338579" y="1379621"/>
                  <a:pt x="360123" y="1358929"/>
                  <a:pt x="386705" y="1347537"/>
                </a:cubicBezTo>
                <a:cubicBezTo>
                  <a:pt x="417103" y="1334509"/>
                  <a:pt x="477339" y="1356065"/>
                  <a:pt x="482958" y="1323474"/>
                </a:cubicBezTo>
                <a:cubicBezTo>
                  <a:pt x="521142" y="1102009"/>
                  <a:pt x="493426" y="874026"/>
                  <a:pt x="507021" y="649705"/>
                </a:cubicBezTo>
                <a:cubicBezTo>
                  <a:pt x="509495" y="608880"/>
                  <a:pt x="508397" y="563419"/>
                  <a:pt x="531084" y="529389"/>
                </a:cubicBezTo>
                <a:cubicBezTo>
                  <a:pt x="545154" y="508284"/>
                  <a:pt x="578004" y="507523"/>
                  <a:pt x="603274" y="505326"/>
                </a:cubicBezTo>
                <a:cubicBezTo>
                  <a:pt x="763292" y="491412"/>
                  <a:pt x="924116" y="489284"/>
                  <a:pt x="1084537" y="481263"/>
                </a:cubicBezTo>
                <a:cubicBezTo>
                  <a:pt x="1117066" y="90918"/>
                  <a:pt x="1012939" y="192579"/>
                  <a:pt x="1204853" y="216568"/>
                </a:cubicBezTo>
                <a:cubicBezTo>
                  <a:pt x="1236689" y="220548"/>
                  <a:pt x="1269021" y="216568"/>
                  <a:pt x="1301105" y="216568"/>
                </a:cubicBezTo>
              </a:path>
            </a:pathLst>
          </a:custGeom>
          <a:solidFill>
            <a:schemeClr val="bg1"/>
          </a:solidFill>
          <a:ln w="101600">
            <a:solidFill>
              <a:schemeClr val="tx1"/>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00" dirty="0">
                <a:solidFill>
                  <a:schemeClr val="tx1"/>
                </a:solidFill>
              </a:rPr>
              <a:t>?</a:t>
            </a:r>
            <a:endParaRPr lang="en-ID" dirty="0">
              <a:solidFill>
                <a:schemeClr val="tx1"/>
              </a:solidFill>
            </a:endParaRPr>
          </a:p>
        </p:txBody>
      </p:sp>
      <p:sp>
        <p:nvSpPr>
          <p:cNvPr id="15" name="Freeform: Shape 14">
            <a:extLst>
              <a:ext uri="{FF2B5EF4-FFF2-40B4-BE49-F238E27FC236}">
                <a16:creationId xmlns:a16="http://schemas.microsoft.com/office/drawing/2014/main" id="{29095B9E-9A41-4B54-9AF6-5A077C37D766}"/>
              </a:ext>
            </a:extLst>
          </p:cNvPr>
          <p:cNvSpPr/>
          <p:nvPr/>
        </p:nvSpPr>
        <p:spPr>
          <a:xfrm>
            <a:off x="3992793" y="1310525"/>
            <a:ext cx="4092432" cy="4090737"/>
          </a:xfrm>
          <a:custGeom>
            <a:avLst/>
            <a:gdLst>
              <a:gd name="connsiteX0" fmla="*/ 1252979 w 4092432"/>
              <a:gd name="connsiteY0" fmla="*/ 192505 h 4090737"/>
              <a:gd name="connsiteX1" fmla="*/ 1373295 w 4092432"/>
              <a:gd name="connsiteY1" fmla="*/ 96252 h 4090737"/>
              <a:gd name="connsiteX2" fmla="*/ 1565800 w 4092432"/>
              <a:gd name="connsiteY2" fmla="*/ 0 h 4090737"/>
              <a:gd name="connsiteX3" fmla="*/ 1926747 w 4092432"/>
              <a:gd name="connsiteY3" fmla="*/ 24063 h 4090737"/>
              <a:gd name="connsiteX4" fmla="*/ 1950810 w 4092432"/>
              <a:gd name="connsiteY4" fmla="*/ 96252 h 4090737"/>
              <a:gd name="connsiteX5" fmla="*/ 2071126 w 4092432"/>
              <a:gd name="connsiteY5" fmla="*/ 240631 h 4090737"/>
              <a:gd name="connsiteX6" fmla="*/ 2119253 w 4092432"/>
              <a:gd name="connsiteY6" fmla="*/ 192505 h 4090737"/>
              <a:gd name="connsiteX7" fmla="*/ 2504263 w 4092432"/>
              <a:gd name="connsiteY7" fmla="*/ 72189 h 4090737"/>
              <a:gd name="connsiteX8" fmla="*/ 2913337 w 4092432"/>
              <a:gd name="connsiteY8" fmla="*/ 144379 h 4090737"/>
              <a:gd name="connsiteX9" fmla="*/ 3178032 w 4092432"/>
              <a:gd name="connsiteY9" fmla="*/ 336884 h 4090737"/>
              <a:gd name="connsiteX10" fmla="*/ 3250221 w 4092432"/>
              <a:gd name="connsiteY10" fmla="*/ 457200 h 4090737"/>
              <a:gd name="connsiteX11" fmla="*/ 3322410 w 4092432"/>
              <a:gd name="connsiteY11" fmla="*/ 697831 h 4090737"/>
              <a:gd name="connsiteX12" fmla="*/ 3298347 w 4092432"/>
              <a:gd name="connsiteY12" fmla="*/ 770021 h 4090737"/>
              <a:gd name="connsiteX13" fmla="*/ 3514916 w 4092432"/>
              <a:gd name="connsiteY13" fmla="*/ 842210 h 4090737"/>
              <a:gd name="connsiteX14" fmla="*/ 3635232 w 4092432"/>
              <a:gd name="connsiteY14" fmla="*/ 938463 h 4090737"/>
              <a:gd name="connsiteX15" fmla="*/ 3755547 w 4092432"/>
              <a:gd name="connsiteY15" fmla="*/ 1082842 h 4090737"/>
              <a:gd name="connsiteX16" fmla="*/ 3779610 w 4092432"/>
              <a:gd name="connsiteY16" fmla="*/ 1155031 h 4090737"/>
              <a:gd name="connsiteX17" fmla="*/ 3707421 w 4092432"/>
              <a:gd name="connsiteY17" fmla="*/ 1491916 h 4090737"/>
              <a:gd name="connsiteX18" fmla="*/ 3683358 w 4092432"/>
              <a:gd name="connsiteY18" fmla="*/ 1564105 h 4090737"/>
              <a:gd name="connsiteX19" fmla="*/ 3611168 w 4092432"/>
              <a:gd name="connsiteY19" fmla="*/ 1588168 h 4090737"/>
              <a:gd name="connsiteX20" fmla="*/ 3803674 w 4092432"/>
              <a:gd name="connsiteY20" fmla="*/ 1780674 h 4090737"/>
              <a:gd name="connsiteX21" fmla="*/ 4068368 w 4092432"/>
              <a:gd name="connsiteY21" fmla="*/ 2141621 h 4090737"/>
              <a:gd name="connsiteX22" fmla="*/ 4092432 w 4092432"/>
              <a:gd name="connsiteY22" fmla="*/ 2213810 h 4090737"/>
              <a:gd name="connsiteX23" fmla="*/ 4068368 w 4092432"/>
              <a:gd name="connsiteY23" fmla="*/ 2574758 h 4090737"/>
              <a:gd name="connsiteX24" fmla="*/ 4044305 w 4092432"/>
              <a:gd name="connsiteY24" fmla="*/ 2671010 h 4090737"/>
              <a:gd name="connsiteX25" fmla="*/ 3827737 w 4092432"/>
              <a:gd name="connsiteY25" fmla="*/ 2839452 h 4090737"/>
              <a:gd name="connsiteX26" fmla="*/ 3683358 w 4092432"/>
              <a:gd name="connsiteY26" fmla="*/ 2887579 h 4090737"/>
              <a:gd name="connsiteX27" fmla="*/ 3563042 w 4092432"/>
              <a:gd name="connsiteY27" fmla="*/ 3296652 h 4090737"/>
              <a:gd name="connsiteX28" fmla="*/ 3490853 w 4092432"/>
              <a:gd name="connsiteY28" fmla="*/ 3416968 h 4090737"/>
              <a:gd name="connsiteX29" fmla="*/ 3370537 w 4092432"/>
              <a:gd name="connsiteY29" fmla="*/ 3561347 h 4090737"/>
              <a:gd name="connsiteX30" fmla="*/ 3202095 w 4092432"/>
              <a:gd name="connsiteY30" fmla="*/ 3657600 h 4090737"/>
              <a:gd name="connsiteX31" fmla="*/ 3129905 w 4092432"/>
              <a:gd name="connsiteY31" fmla="*/ 3729789 h 4090737"/>
              <a:gd name="connsiteX32" fmla="*/ 2889274 w 4092432"/>
              <a:gd name="connsiteY32" fmla="*/ 3801979 h 4090737"/>
              <a:gd name="connsiteX33" fmla="*/ 2552389 w 4092432"/>
              <a:gd name="connsiteY33" fmla="*/ 3777916 h 4090737"/>
              <a:gd name="connsiteX34" fmla="*/ 2504263 w 4092432"/>
              <a:gd name="connsiteY34" fmla="*/ 3729789 h 4090737"/>
              <a:gd name="connsiteX35" fmla="*/ 2432074 w 4092432"/>
              <a:gd name="connsiteY35" fmla="*/ 3705726 h 4090737"/>
              <a:gd name="connsiteX36" fmla="*/ 2311758 w 4092432"/>
              <a:gd name="connsiteY36" fmla="*/ 3777916 h 4090737"/>
              <a:gd name="connsiteX37" fmla="*/ 2215505 w 4092432"/>
              <a:gd name="connsiteY37" fmla="*/ 3826042 h 4090737"/>
              <a:gd name="connsiteX38" fmla="*/ 2023000 w 4092432"/>
              <a:gd name="connsiteY38" fmla="*/ 3946358 h 4090737"/>
              <a:gd name="connsiteX39" fmla="*/ 1710179 w 4092432"/>
              <a:gd name="connsiteY39" fmla="*/ 4018547 h 4090737"/>
              <a:gd name="connsiteX40" fmla="*/ 1373295 w 4092432"/>
              <a:gd name="connsiteY40" fmla="*/ 4090737 h 4090737"/>
              <a:gd name="connsiteX41" fmla="*/ 1301105 w 4092432"/>
              <a:gd name="connsiteY41" fmla="*/ 4066674 h 4090737"/>
              <a:gd name="connsiteX42" fmla="*/ 1397358 w 4092432"/>
              <a:gd name="connsiteY42" fmla="*/ 4042610 h 4090737"/>
              <a:gd name="connsiteX43" fmla="*/ 1613926 w 4092432"/>
              <a:gd name="connsiteY43" fmla="*/ 3922295 h 4090737"/>
              <a:gd name="connsiteX44" fmla="*/ 1686116 w 4092432"/>
              <a:gd name="connsiteY44" fmla="*/ 3898231 h 4090737"/>
              <a:gd name="connsiteX45" fmla="*/ 1878621 w 4092432"/>
              <a:gd name="connsiteY45" fmla="*/ 3705726 h 4090737"/>
              <a:gd name="connsiteX46" fmla="*/ 1974874 w 4092432"/>
              <a:gd name="connsiteY46" fmla="*/ 3609474 h 4090737"/>
              <a:gd name="connsiteX47" fmla="*/ 2023000 w 4092432"/>
              <a:gd name="connsiteY47" fmla="*/ 3513221 h 4090737"/>
              <a:gd name="connsiteX48" fmla="*/ 2047063 w 4092432"/>
              <a:gd name="connsiteY48" fmla="*/ 3441031 h 4090737"/>
              <a:gd name="connsiteX49" fmla="*/ 1974874 w 4092432"/>
              <a:gd name="connsiteY49" fmla="*/ 3416968 h 4090737"/>
              <a:gd name="connsiteX50" fmla="*/ 1782368 w 4092432"/>
              <a:gd name="connsiteY50" fmla="*/ 3465095 h 4090737"/>
              <a:gd name="connsiteX51" fmla="*/ 1710179 w 4092432"/>
              <a:gd name="connsiteY51" fmla="*/ 3489158 h 4090737"/>
              <a:gd name="connsiteX52" fmla="*/ 1252979 w 4092432"/>
              <a:gd name="connsiteY52" fmla="*/ 3416968 h 4090737"/>
              <a:gd name="connsiteX53" fmla="*/ 1204853 w 4092432"/>
              <a:gd name="connsiteY53" fmla="*/ 3344779 h 4090737"/>
              <a:gd name="connsiteX54" fmla="*/ 1156726 w 4092432"/>
              <a:gd name="connsiteY54" fmla="*/ 3296652 h 4090737"/>
              <a:gd name="connsiteX55" fmla="*/ 1180789 w 4092432"/>
              <a:gd name="connsiteY55" fmla="*/ 3031958 h 4090737"/>
              <a:gd name="connsiteX56" fmla="*/ 1132663 w 4092432"/>
              <a:gd name="connsiteY56" fmla="*/ 2983831 h 4090737"/>
              <a:gd name="connsiteX57" fmla="*/ 603274 w 4092432"/>
              <a:gd name="connsiteY57" fmla="*/ 2959768 h 4090737"/>
              <a:gd name="connsiteX58" fmla="*/ 531084 w 4092432"/>
              <a:gd name="connsiteY58" fmla="*/ 2935705 h 4090737"/>
              <a:gd name="connsiteX59" fmla="*/ 362642 w 4092432"/>
              <a:gd name="connsiteY59" fmla="*/ 2887579 h 4090737"/>
              <a:gd name="connsiteX60" fmla="*/ 338579 w 4092432"/>
              <a:gd name="connsiteY60" fmla="*/ 2815389 h 4090737"/>
              <a:gd name="connsiteX61" fmla="*/ 314516 w 4092432"/>
              <a:gd name="connsiteY61" fmla="*/ 2719137 h 4090737"/>
              <a:gd name="connsiteX62" fmla="*/ 362642 w 4092432"/>
              <a:gd name="connsiteY62" fmla="*/ 2526631 h 4090737"/>
              <a:gd name="connsiteX63" fmla="*/ 458895 w 4092432"/>
              <a:gd name="connsiteY63" fmla="*/ 2406316 h 4090737"/>
              <a:gd name="connsiteX64" fmla="*/ 507021 w 4092432"/>
              <a:gd name="connsiteY64" fmla="*/ 2334126 h 4090737"/>
              <a:gd name="connsiteX65" fmla="*/ 122010 w 4092432"/>
              <a:gd name="connsiteY65" fmla="*/ 1973179 h 4090737"/>
              <a:gd name="connsiteX66" fmla="*/ 25758 w 4092432"/>
              <a:gd name="connsiteY66" fmla="*/ 1852863 h 4090737"/>
              <a:gd name="connsiteX67" fmla="*/ 49821 w 4092432"/>
              <a:gd name="connsiteY67" fmla="*/ 1564105 h 4090737"/>
              <a:gd name="connsiteX68" fmla="*/ 170137 w 4092432"/>
              <a:gd name="connsiteY68" fmla="*/ 1491916 h 4090737"/>
              <a:gd name="connsiteX69" fmla="*/ 314516 w 4092432"/>
              <a:gd name="connsiteY69" fmla="*/ 1395663 h 4090737"/>
              <a:gd name="connsiteX70" fmla="*/ 386705 w 4092432"/>
              <a:gd name="connsiteY70" fmla="*/ 1347537 h 4090737"/>
              <a:gd name="connsiteX71" fmla="*/ 482958 w 4092432"/>
              <a:gd name="connsiteY71" fmla="*/ 1323474 h 4090737"/>
              <a:gd name="connsiteX72" fmla="*/ 507021 w 4092432"/>
              <a:gd name="connsiteY72" fmla="*/ 649705 h 4090737"/>
              <a:gd name="connsiteX73" fmla="*/ 531084 w 4092432"/>
              <a:gd name="connsiteY73" fmla="*/ 529389 h 4090737"/>
              <a:gd name="connsiteX74" fmla="*/ 603274 w 4092432"/>
              <a:gd name="connsiteY74" fmla="*/ 505326 h 4090737"/>
              <a:gd name="connsiteX75" fmla="*/ 1084537 w 4092432"/>
              <a:gd name="connsiteY75" fmla="*/ 481263 h 4090737"/>
              <a:gd name="connsiteX76" fmla="*/ 1204853 w 4092432"/>
              <a:gd name="connsiteY76" fmla="*/ 216568 h 4090737"/>
              <a:gd name="connsiteX77" fmla="*/ 1301105 w 4092432"/>
              <a:gd name="connsiteY77" fmla="*/ 216568 h 4090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4092432" h="4090737">
                <a:moveTo>
                  <a:pt x="1252979" y="192505"/>
                </a:moveTo>
                <a:cubicBezTo>
                  <a:pt x="1293084" y="160421"/>
                  <a:pt x="1329554" y="123170"/>
                  <a:pt x="1373295" y="96252"/>
                </a:cubicBezTo>
                <a:cubicBezTo>
                  <a:pt x="1434395" y="58652"/>
                  <a:pt x="1565800" y="0"/>
                  <a:pt x="1565800" y="0"/>
                </a:cubicBezTo>
                <a:cubicBezTo>
                  <a:pt x="1686116" y="8021"/>
                  <a:pt x="1809765" y="-5182"/>
                  <a:pt x="1926747" y="24063"/>
                </a:cubicBezTo>
                <a:cubicBezTo>
                  <a:pt x="1951354" y="30215"/>
                  <a:pt x="1940818" y="72938"/>
                  <a:pt x="1950810" y="96252"/>
                </a:cubicBezTo>
                <a:cubicBezTo>
                  <a:pt x="1999658" y="210230"/>
                  <a:pt x="1978936" y="179171"/>
                  <a:pt x="2071126" y="240631"/>
                </a:cubicBezTo>
                <a:cubicBezTo>
                  <a:pt x="2087168" y="224589"/>
                  <a:pt x="2098599" y="201893"/>
                  <a:pt x="2119253" y="192505"/>
                </a:cubicBezTo>
                <a:cubicBezTo>
                  <a:pt x="2195955" y="157641"/>
                  <a:pt x="2412498" y="98408"/>
                  <a:pt x="2504263" y="72189"/>
                </a:cubicBezTo>
                <a:cubicBezTo>
                  <a:pt x="2594396" y="82204"/>
                  <a:pt x="2825369" y="98080"/>
                  <a:pt x="2913337" y="144379"/>
                </a:cubicBezTo>
                <a:cubicBezTo>
                  <a:pt x="3009880" y="195191"/>
                  <a:pt x="3178032" y="336884"/>
                  <a:pt x="3178032" y="336884"/>
                </a:cubicBezTo>
                <a:cubicBezTo>
                  <a:pt x="3202095" y="376989"/>
                  <a:pt x="3230867" y="414622"/>
                  <a:pt x="3250221" y="457200"/>
                </a:cubicBezTo>
                <a:cubicBezTo>
                  <a:pt x="3282767" y="528802"/>
                  <a:pt x="3303018" y="620262"/>
                  <a:pt x="3322410" y="697831"/>
                </a:cubicBezTo>
                <a:cubicBezTo>
                  <a:pt x="3314389" y="721894"/>
                  <a:pt x="3278055" y="754802"/>
                  <a:pt x="3298347" y="770021"/>
                </a:cubicBezTo>
                <a:cubicBezTo>
                  <a:pt x="3359223" y="815678"/>
                  <a:pt x="3446855" y="808180"/>
                  <a:pt x="3514916" y="842210"/>
                </a:cubicBezTo>
                <a:cubicBezTo>
                  <a:pt x="3560854" y="865179"/>
                  <a:pt x="3596580" y="904642"/>
                  <a:pt x="3635232" y="938463"/>
                </a:cubicBezTo>
                <a:cubicBezTo>
                  <a:pt x="3682538" y="979856"/>
                  <a:pt x="3727070" y="1025888"/>
                  <a:pt x="3755547" y="1082842"/>
                </a:cubicBezTo>
                <a:cubicBezTo>
                  <a:pt x="3766890" y="1105529"/>
                  <a:pt x="3771589" y="1130968"/>
                  <a:pt x="3779610" y="1155031"/>
                </a:cubicBezTo>
                <a:cubicBezTo>
                  <a:pt x="3755547" y="1267326"/>
                  <a:pt x="3733725" y="1380125"/>
                  <a:pt x="3707421" y="1491916"/>
                </a:cubicBezTo>
                <a:cubicBezTo>
                  <a:pt x="3701612" y="1516606"/>
                  <a:pt x="3701294" y="1546170"/>
                  <a:pt x="3683358" y="1564105"/>
                </a:cubicBezTo>
                <a:cubicBezTo>
                  <a:pt x="3665422" y="1582041"/>
                  <a:pt x="3635231" y="1580147"/>
                  <a:pt x="3611168" y="1588168"/>
                </a:cubicBezTo>
                <a:cubicBezTo>
                  <a:pt x="3721180" y="1808189"/>
                  <a:pt x="3571372" y="1548372"/>
                  <a:pt x="3803674" y="1780674"/>
                </a:cubicBezTo>
                <a:cubicBezTo>
                  <a:pt x="3924342" y="1901342"/>
                  <a:pt x="4006583" y="1997458"/>
                  <a:pt x="4068368" y="2141621"/>
                </a:cubicBezTo>
                <a:cubicBezTo>
                  <a:pt x="4078360" y="2164935"/>
                  <a:pt x="4084411" y="2189747"/>
                  <a:pt x="4092432" y="2213810"/>
                </a:cubicBezTo>
                <a:cubicBezTo>
                  <a:pt x="4084411" y="2334126"/>
                  <a:pt x="4080991" y="2454837"/>
                  <a:pt x="4068368" y="2574758"/>
                </a:cubicBezTo>
                <a:cubicBezTo>
                  <a:pt x="4064906" y="2607648"/>
                  <a:pt x="4062650" y="2643493"/>
                  <a:pt x="4044305" y="2671010"/>
                </a:cubicBezTo>
                <a:cubicBezTo>
                  <a:pt x="3985970" y="2758513"/>
                  <a:pt x="3919477" y="2802756"/>
                  <a:pt x="3827737" y="2839452"/>
                </a:cubicBezTo>
                <a:cubicBezTo>
                  <a:pt x="3780636" y="2858293"/>
                  <a:pt x="3683358" y="2887579"/>
                  <a:pt x="3683358" y="2887579"/>
                </a:cubicBezTo>
                <a:cubicBezTo>
                  <a:pt x="3643061" y="3068918"/>
                  <a:pt x="3640166" y="3129551"/>
                  <a:pt x="3563042" y="3296652"/>
                </a:cubicBezTo>
                <a:cubicBezTo>
                  <a:pt x="3543442" y="3339118"/>
                  <a:pt x="3515641" y="3377307"/>
                  <a:pt x="3490853" y="3416968"/>
                </a:cubicBezTo>
                <a:cubicBezTo>
                  <a:pt x="3449705" y="3482805"/>
                  <a:pt x="3432752" y="3509501"/>
                  <a:pt x="3370537" y="3561347"/>
                </a:cubicBezTo>
                <a:cubicBezTo>
                  <a:pt x="3234130" y="3675019"/>
                  <a:pt x="3366845" y="3539922"/>
                  <a:pt x="3202095" y="3657600"/>
                </a:cubicBezTo>
                <a:cubicBezTo>
                  <a:pt x="3174403" y="3677380"/>
                  <a:pt x="3157597" y="3710009"/>
                  <a:pt x="3129905" y="3729789"/>
                </a:cubicBezTo>
                <a:cubicBezTo>
                  <a:pt x="3044751" y="3790613"/>
                  <a:pt x="2994585" y="3784427"/>
                  <a:pt x="2889274" y="3801979"/>
                </a:cubicBezTo>
                <a:cubicBezTo>
                  <a:pt x="2776979" y="3793958"/>
                  <a:pt x="2663042" y="3798664"/>
                  <a:pt x="2552389" y="3777916"/>
                </a:cubicBezTo>
                <a:cubicBezTo>
                  <a:pt x="2530091" y="3773735"/>
                  <a:pt x="2523717" y="3741462"/>
                  <a:pt x="2504263" y="3729789"/>
                </a:cubicBezTo>
                <a:cubicBezTo>
                  <a:pt x="2482513" y="3716739"/>
                  <a:pt x="2456137" y="3713747"/>
                  <a:pt x="2432074" y="3705726"/>
                </a:cubicBezTo>
                <a:cubicBezTo>
                  <a:pt x="2264499" y="3761583"/>
                  <a:pt x="2443883" y="3689832"/>
                  <a:pt x="2311758" y="3777916"/>
                </a:cubicBezTo>
                <a:cubicBezTo>
                  <a:pt x="2281911" y="3797814"/>
                  <a:pt x="2245924" y="3807030"/>
                  <a:pt x="2215505" y="3826042"/>
                </a:cubicBezTo>
                <a:cubicBezTo>
                  <a:pt x="2064759" y="3920258"/>
                  <a:pt x="2178198" y="3879845"/>
                  <a:pt x="2023000" y="3946358"/>
                </a:cubicBezTo>
                <a:cubicBezTo>
                  <a:pt x="1907744" y="3995754"/>
                  <a:pt x="1864312" y="3967169"/>
                  <a:pt x="1710179" y="4018547"/>
                </a:cubicBezTo>
                <a:cubicBezTo>
                  <a:pt x="1504451" y="4087124"/>
                  <a:pt x="1616138" y="4060382"/>
                  <a:pt x="1373295" y="4090737"/>
                </a:cubicBezTo>
                <a:cubicBezTo>
                  <a:pt x="1349232" y="4082716"/>
                  <a:pt x="1289762" y="4089361"/>
                  <a:pt x="1301105" y="4066674"/>
                </a:cubicBezTo>
                <a:cubicBezTo>
                  <a:pt x="1315895" y="4037094"/>
                  <a:pt x="1366392" y="4054222"/>
                  <a:pt x="1397358" y="4042610"/>
                </a:cubicBezTo>
                <a:cubicBezTo>
                  <a:pt x="1490051" y="4007850"/>
                  <a:pt x="1522035" y="3968240"/>
                  <a:pt x="1613926" y="3922295"/>
                </a:cubicBezTo>
                <a:cubicBezTo>
                  <a:pt x="1636613" y="3910951"/>
                  <a:pt x="1662053" y="3906252"/>
                  <a:pt x="1686116" y="3898231"/>
                </a:cubicBezTo>
                <a:lnTo>
                  <a:pt x="1878621" y="3705726"/>
                </a:lnTo>
                <a:lnTo>
                  <a:pt x="1974874" y="3609474"/>
                </a:lnTo>
                <a:cubicBezTo>
                  <a:pt x="1990916" y="3577390"/>
                  <a:pt x="2008870" y="3546192"/>
                  <a:pt x="2023000" y="3513221"/>
                </a:cubicBezTo>
                <a:cubicBezTo>
                  <a:pt x="2032992" y="3489907"/>
                  <a:pt x="2058406" y="3463718"/>
                  <a:pt x="2047063" y="3441031"/>
                </a:cubicBezTo>
                <a:cubicBezTo>
                  <a:pt x="2035720" y="3418344"/>
                  <a:pt x="1998937" y="3424989"/>
                  <a:pt x="1974874" y="3416968"/>
                </a:cubicBezTo>
                <a:cubicBezTo>
                  <a:pt x="1809855" y="3471973"/>
                  <a:pt x="2014673" y="3407018"/>
                  <a:pt x="1782368" y="3465095"/>
                </a:cubicBezTo>
                <a:cubicBezTo>
                  <a:pt x="1757761" y="3471247"/>
                  <a:pt x="1734242" y="3481137"/>
                  <a:pt x="1710179" y="3489158"/>
                </a:cubicBezTo>
                <a:cubicBezTo>
                  <a:pt x="1611742" y="3482596"/>
                  <a:pt x="1368344" y="3513106"/>
                  <a:pt x="1252979" y="3416968"/>
                </a:cubicBezTo>
                <a:cubicBezTo>
                  <a:pt x="1230762" y="3398454"/>
                  <a:pt x="1222919" y="3367362"/>
                  <a:pt x="1204853" y="3344779"/>
                </a:cubicBezTo>
                <a:cubicBezTo>
                  <a:pt x="1190680" y="3327063"/>
                  <a:pt x="1172768" y="3312694"/>
                  <a:pt x="1156726" y="3296652"/>
                </a:cubicBezTo>
                <a:cubicBezTo>
                  <a:pt x="1086099" y="3014143"/>
                  <a:pt x="1180789" y="3461044"/>
                  <a:pt x="1180789" y="3031958"/>
                </a:cubicBezTo>
                <a:cubicBezTo>
                  <a:pt x="1180789" y="3009271"/>
                  <a:pt x="1155175" y="2986645"/>
                  <a:pt x="1132663" y="2983831"/>
                </a:cubicBezTo>
                <a:cubicBezTo>
                  <a:pt x="957382" y="2961921"/>
                  <a:pt x="779737" y="2967789"/>
                  <a:pt x="603274" y="2959768"/>
                </a:cubicBezTo>
                <a:cubicBezTo>
                  <a:pt x="579211" y="2951747"/>
                  <a:pt x="555379" y="2942994"/>
                  <a:pt x="531084" y="2935705"/>
                </a:cubicBezTo>
                <a:cubicBezTo>
                  <a:pt x="475153" y="2918926"/>
                  <a:pt x="412160" y="2918528"/>
                  <a:pt x="362642" y="2887579"/>
                </a:cubicBezTo>
                <a:cubicBezTo>
                  <a:pt x="341133" y="2874136"/>
                  <a:pt x="345547" y="2839778"/>
                  <a:pt x="338579" y="2815389"/>
                </a:cubicBezTo>
                <a:cubicBezTo>
                  <a:pt x="329494" y="2783590"/>
                  <a:pt x="322537" y="2751221"/>
                  <a:pt x="314516" y="2719137"/>
                </a:cubicBezTo>
                <a:cubicBezTo>
                  <a:pt x="330558" y="2654968"/>
                  <a:pt x="340038" y="2588792"/>
                  <a:pt x="362642" y="2526631"/>
                </a:cubicBezTo>
                <a:cubicBezTo>
                  <a:pt x="387331" y="2458736"/>
                  <a:pt x="418576" y="2456714"/>
                  <a:pt x="458895" y="2406316"/>
                </a:cubicBezTo>
                <a:cubicBezTo>
                  <a:pt x="476961" y="2383733"/>
                  <a:pt x="490979" y="2358189"/>
                  <a:pt x="507021" y="2334126"/>
                </a:cubicBezTo>
                <a:cubicBezTo>
                  <a:pt x="275503" y="2141194"/>
                  <a:pt x="406933" y="2258102"/>
                  <a:pt x="122010" y="1973179"/>
                </a:cubicBezTo>
                <a:cubicBezTo>
                  <a:pt x="53437" y="1904606"/>
                  <a:pt x="86465" y="1943923"/>
                  <a:pt x="25758" y="1852863"/>
                </a:cubicBezTo>
                <a:cubicBezTo>
                  <a:pt x="3640" y="1742274"/>
                  <a:pt x="-28669" y="1676233"/>
                  <a:pt x="49821" y="1564105"/>
                </a:cubicBezTo>
                <a:cubicBezTo>
                  <a:pt x="76642" y="1525789"/>
                  <a:pt x="132721" y="1519978"/>
                  <a:pt x="170137" y="1491916"/>
                </a:cubicBezTo>
                <a:cubicBezTo>
                  <a:pt x="314338" y="1383765"/>
                  <a:pt x="169735" y="1443923"/>
                  <a:pt x="314516" y="1395663"/>
                </a:cubicBezTo>
                <a:cubicBezTo>
                  <a:pt x="338579" y="1379621"/>
                  <a:pt x="360123" y="1358929"/>
                  <a:pt x="386705" y="1347537"/>
                </a:cubicBezTo>
                <a:cubicBezTo>
                  <a:pt x="417103" y="1334509"/>
                  <a:pt x="477339" y="1356065"/>
                  <a:pt x="482958" y="1323474"/>
                </a:cubicBezTo>
                <a:cubicBezTo>
                  <a:pt x="521142" y="1102009"/>
                  <a:pt x="493426" y="874026"/>
                  <a:pt x="507021" y="649705"/>
                </a:cubicBezTo>
                <a:cubicBezTo>
                  <a:pt x="509495" y="608880"/>
                  <a:pt x="508397" y="563419"/>
                  <a:pt x="531084" y="529389"/>
                </a:cubicBezTo>
                <a:cubicBezTo>
                  <a:pt x="545154" y="508284"/>
                  <a:pt x="578004" y="507523"/>
                  <a:pt x="603274" y="505326"/>
                </a:cubicBezTo>
                <a:cubicBezTo>
                  <a:pt x="763292" y="491412"/>
                  <a:pt x="924116" y="489284"/>
                  <a:pt x="1084537" y="481263"/>
                </a:cubicBezTo>
                <a:cubicBezTo>
                  <a:pt x="1117066" y="90918"/>
                  <a:pt x="1012939" y="192579"/>
                  <a:pt x="1204853" y="216568"/>
                </a:cubicBezTo>
                <a:cubicBezTo>
                  <a:pt x="1236689" y="220548"/>
                  <a:pt x="1269021" y="216568"/>
                  <a:pt x="1301105" y="216568"/>
                </a:cubicBezTo>
              </a:path>
            </a:pathLst>
          </a:custGeom>
          <a:solidFill>
            <a:schemeClr val="bg1"/>
          </a:solidFill>
          <a:ln w="1016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00" dirty="0">
                <a:solidFill>
                  <a:schemeClr val="tx1"/>
                </a:solidFill>
              </a:rPr>
              <a:t>?</a:t>
            </a:r>
            <a:endParaRPr lang="en-ID" dirty="0">
              <a:solidFill>
                <a:schemeClr val="tx1"/>
              </a:solidFill>
            </a:endParaRPr>
          </a:p>
        </p:txBody>
      </p:sp>
    </p:spTree>
    <p:extLst>
      <p:ext uri="{BB962C8B-B14F-4D97-AF65-F5344CB8AC3E}">
        <p14:creationId xmlns:p14="http://schemas.microsoft.com/office/powerpoint/2010/main" val="10768909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ampungan Tanggal 3">
            <a:extLst>
              <a:ext uri="{FF2B5EF4-FFF2-40B4-BE49-F238E27FC236}">
                <a16:creationId xmlns:a16="http://schemas.microsoft.com/office/drawing/2014/main" id="{FA48D58A-93BA-424A-B9A5-D8D8E57E252C}"/>
              </a:ext>
            </a:extLst>
          </p:cNvPr>
          <p:cNvSpPr>
            <a:spLocks noGrp="1"/>
          </p:cNvSpPr>
          <p:nvPr>
            <p:ph type="dt" sz="half" idx="10"/>
          </p:nvPr>
        </p:nvSpPr>
        <p:spPr/>
        <p:txBody>
          <a:bodyPr/>
          <a:lstStyle/>
          <a:p>
            <a:fld id="{C7A7F508-5C32-E740-8A39-3308AB007706}" type="datetime1">
              <a:rPr lang="id-ID" smtClean="0"/>
              <a:t>10/10/22</a:t>
            </a:fld>
            <a:endParaRPr lang="id-ID"/>
          </a:p>
        </p:txBody>
      </p:sp>
      <p:sp>
        <p:nvSpPr>
          <p:cNvPr id="5" name="Tampungan Kaki 4">
            <a:extLst>
              <a:ext uri="{FF2B5EF4-FFF2-40B4-BE49-F238E27FC236}">
                <a16:creationId xmlns:a16="http://schemas.microsoft.com/office/drawing/2014/main" id="{B2A443BE-9053-3445-8BB7-12130FEEB0F9}"/>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Tampungan Nomor Slide 5">
            <a:extLst>
              <a:ext uri="{FF2B5EF4-FFF2-40B4-BE49-F238E27FC236}">
                <a16:creationId xmlns:a16="http://schemas.microsoft.com/office/drawing/2014/main" id="{D95E5373-377C-AC4F-9752-50D1D3FE53FB}"/>
              </a:ext>
            </a:extLst>
          </p:cNvPr>
          <p:cNvSpPr>
            <a:spLocks noGrp="1"/>
          </p:cNvSpPr>
          <p:nvPr>
            <p:ph type="sldNum" sz="quarter" idx="12"/>
          </p:nvPr>
        </p:nvSpPr>
        <p:spPr/>
        <p:txBody>
          <a:bodyPr/>
          <a:lstStyle/>
          <a:p>
            <a:fld id="{D18FBB9A-4F67-A542-B221-CA9FFA5A8790}" type="slidenum">
              <a:rPr lang="id-ID" smtClean="0"/>
              <a:t>53</a:t>
            </a:fld>
            <a:endParaRPr lang="id-ID"/>
          </a:p>
        </p:txBody>
      </p:sp>
      <p:pic>
        <p:nvPicPr>
          <p:cNvPr id="1026" name="Picture 2" descr="Terima Kasih” Kata Sederhana Penuh Makna - Kompasiana.com">
            <a:extLst>
              <a:ext uri="{FF2B5EF4-FFF2-40B4-BE49-F238E27FC236}">
                <a16:creationId xmlns:a16="http://schemas.microsoft.com/office/drawing/2014/main" id="{812F6A5E-7C7C-48C3-9A47-3F667556AD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6366" y="2011310"/>
            <a:ext cx="5199267" cy="3479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2558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3DDF8A4-9EE6-C348-A0D3-A001FC6DDF25}"/>
              </a:ext>
            </a:extLst>
          </p:cNvPr>
          <p:cNvSpPr>
            <a:spLocks noGrp="1"/>
          </p:cNvSpPr>
          <p:nvPr>
            <p:ph type="title"/>
          </p:nvPr>
        </p:nvSpPr>
        <p:spPr/>
        <p:txBody>
          <a:bodyPr>
            <a:normAutofit/>
          </a:bodyPr>
          <a:lstStyle/>
          <a:p>
            <a:r>
              <a:rPr lang="id-ID" dirty="0"/>
              <a:t>Tugas</a:t>
            </a:r>
          </a:p>
        </p:txBody>
      </p:sp>
      <p:sp>
        <p:nvSpPr>
          <p:cNvPr id="3" name="Tampungan Konten 2">
            <a:extLst>
              <a:ext uri="{FF2B5EF4-FFF2-40B4-BE49-F238E27FC236}">
                <a16:creationId xmlns:a16="http://schemas.microsoft.com/office/drawing/2014/main" id="{4490F3BB-088B-DC4D-8A6A-4A9BB31FEC57}"/>
              </a:ext>
            </a:extLst>
          </p:cNvPr>
          <p:cNvSpPr>
            <a:spLocks noGrp="1"/>
          </p:cNvSpPr>
          <p:nvPr>
            <p:ph idx="1"/>
          </p:nvPr>
        </p:nvSpPr>
        <p:spPr/>
        <p:txBody>
          <a:bodyPr>
            <a:normAutofit/>
          </a:bodyPr>
          <a:lstStyle/>
          <a:p>
            <a:pPr marL="342900" indent="-342900">
              <a:lnSpc>
                <a:spcPct val="107000"/>
              </a:lnSpc>
              <a:spcBef>
                <a:spcPts val="0"/>
              </a:spcBef>
              <a:spcAft>
                <a:spcPts val="800"/>
              </a:spcAft>
              <a:buFont typeface="+mj-lt"/>
              <a:buAutoNum type="arabicPeriod"/>
            </a:pPr>
            <a:r>
              <a:rPr lang="en-ID" sz="1800" dirty="0" err="1">
                <a:effectLst/>
                <a:latin typeface="Calibri" panose="020F0502020204030204" pitchFamily="34" charset="0"/>
                <a:ea typeface="Calibri" panose="020F0502020204030204" pitchFamily="34" charset="0"/>
                <a:cs typeface="Times New Roman" panose="02020603050405020304" pitchFamily="18" charset="0"/>
              </a:rPr>
              <a:t>Misalkan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tim</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analis</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baru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telah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menilai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kembali</a:t>
            </a:r>
            <a:r>
              <a:rPr lang="en-ID" sz="1800" dirty="0">
                <a:effectLst/>
                <a:latin typeface="Calibri" panose="020F0502020204030204" pitchFamily="34" charset="0"/>
                <a:ea typeface="Calibri" panose="020F0502020204030204" pitchFamily="34" charset="0"/>
                <a:cs typeface="Times New Roman" panose="02020603050405020304" pitchFamily="18" charset="0"/>
              </a:rPr>
              <a:t> deposit shale gas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berdasarkan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bukti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baru</a:t>
            </a:r>
            <a:r>
              <a:rPr lang="en-ID" sz="18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peningkatan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teknologi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Biaya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ekstraksi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tetap</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sama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tetapi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tim</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sekarang</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memperkirakan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ada</a:t>
            </a:r>
            <a:r>
              <a:rPr lang="en-ID" sz="1800" dirty="0">
                <a:effectLst/>
                <a:latin typeface="Calibri" panose="020F0502020204030204" pitchFamily="34" charset="0"/>
                <a:ea typeface="Calibri" panose="020F0502020204030204" pitchFamily="34" charset="0"/>
                <a:cs typeface="Times New Roman" panose="02020603050405020304" pitchFamily="18" charset="0"/>
              </a:rPr>
              <a:t>:</a:t>
            </a:r>
          </a:p>
          <a:p>
            <a:pPr marL="800100" lvl="1" indent="-342900">
              <a:lnSpc>
                <a:spcPct val="107000"/>
              </a:lnSpc>
              <a:spcBef>
                <a:spcPts val="0"/>
              </a:spcBef>
              <a:spcAft>
                <a:spcPts val="800"/>
              </a:spcAft>
              <a:buFont typeface="+mj-lt"/>
              <a:buAutoNum type="arabicPeriod"/>
            </a:pPr>
            <a:r>
              <a:rPr lang="en-ID"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ada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bahaya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dari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hasil</a:t>
            </a:r>
            <a:r>
              <a:rPr lang="en-ID" dirty="0">
                <a:effectLst/>
                <a:latin typeface="Calibri" panose="020F0502020204030204" pitchFamily="34" charset="0"/>
                <a:ea typeface="Calibri" panose="020F0502020204030204" pitchFamily="34" charset="0"/>
                <a:cs typeface="Times New Roman" panose="02020603050405020304" pitchFamily="18" charset="0"/>
              </a:rPr>
              <a:t> Level C (</a:t>
            </a:r>
            <a:r>
              <a:rPr lang="en-ID" dirty="0" err="1">
                <a:effectLst/>
                <a:latin typeface="Calibri" panose="020F0502020204030204" pitchFamily="34" charset="0"/>
                <a:ea typeface="Calibri" panose="020F0502020204030204" pitchFamily="34" charset="0"/>
                <a:cs typeface="Times New Roman" panose="02020603050405020304" pitchFamily="18" charset="0"/>
              </a:rPr>
              <a:t>pengembalian</a:t>
            </a:r>
            <a:r>
              <a:rPr lang="en-ID" dirty="0">
                <a:effectLst/>
                <a:latin typeface="Calibri" panose="020F0502020204030204" pitchFamily="34" charset="0"/>
                <a:ea typeface="Calibri" panose="020F0502020204030204" pitchFamily="34" charset="0"/>
                <a:cs typeface="Times New Roman" panose="02020603050405020304" pitchFamily="18" charset="0"/>
              </a:rPr>
              <a:t> $2 </a:t>
            </a:r>
            <a:r>
              <a:rPr lang="en-ID" dirty="0" err="1">
                <a:effectLst/>
                <a:latin typeface="Calibri" panose="020F0502020204030204" pitchFamily="34" charset="0"/>
                <a:ea typeface="Calibri" panose="020F0502020204030204" pitchFamily="34" charset="0"/>
                <a:cs typeface="Times New Roman" panose="02020603050405020304" pitchFamily="18" charset="0"/>
              </a:rPr>
              <a:t>juta</a:t>
            </a:r>
            <a:r>
              <a:rPr lang="en-ID" dirty="0">
                <a:effectLst/>
                <a:latin typeface="Calibri" panose="020F0502020204030204" pitchFamily="34" charset="0"/>
                <a:ea typeface="Calibri" panose="020F0502020204030204" pitchFamily="34" charset="0"/>
                <a:cs typeface="Times New Roman" panose="02020603050405020304" pitchFamily="18" charset="0"/>
              </a:rPr>
              <a:t>)</a:t>
            </a:r>
          </a:p>
          <a:p>
            <a:pPr marL="800100" lvl="1" indent="-342900">
              <a:lnSpc>
                <a:spcPct val="107000"/>
              </a:lnSpc>
              <a:spcBef>
                <a:spcPts val="0"/>
              </a:spcBef>
              <a:spcAft>
                <a:spcPts val="800"/>
              </a:spcAft>
              <a:buFont typeface="+mj-lt"/>
              <a:buAutoNum type="arabicPeriod"/>
            </a:pPr>
            <a:r>
              <a:rPr lang="en-ID" sz="1800" dirty="0" err="1">
                <a:effectLst/>
                <a:latin typeface="Calibri" panose="020F0502020204030204" pitchFamily="34" charset="0"/>
                <a:ea typeface="Calibri" panose="020F0502020204030204" pitchFamily="34" charset="0"/>
                <a:cs typeface="Times New Roman" panose="02020603050405020304" pitchFamily="18" charset="0"/>
              </a:rPr>
              <a:t>hanya</a:t>
            </a:r>
            <a:r>
              <a:rPr lang="en-ID" sz="1800" dirty="0">
                <a:effectLst/>
                <a:latin typeface="Calibri" panose="020F0502020204030204" pitchFamily="34" charset="0"/>
                <a:ea typeface="Calibri" panose="020F0502020204030204" pitchFamily="34" charset="0"/>
                <a:cs typeface="Times New Roman" panose="02020603050405020304" pitchFamily="18" charset="0"/>
              </a:rPr>
              <a:t> 30%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kemungkinan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hasil</a:t>
            </a:r>
            <a:r>
              <a:rPr lang="en-ID" sz="1800" dirty="0">
                <a:effectLst/>
                <a:latin typeface="Calibri" panose="020F0502020204030204" pitchFamily="34" charset="0"/>
                <a:ea typeface="Calibri" panose="020F0502020204030204" pitchFamily="34" charset="0"/>
                <a:cs typeface="Times New Roman" panose="02020603050405020304" pitchFamily="18" charset="0"/>
              </a:rPr>
              <a:t> Level B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pengembalian</a:t>
            </a:r>
            <a:r>
              <a:rPr lang="en-ID" sz="1800" dirty="0">
                <a:effectLst/>
                <a:latin typeface="Calibri" panose="020F0502020204030204" pitchFamily="34" charset="0"/>
                <a:ea typeface="Calibri" panose="020F0502020204030204" pitchFamily="34" charset="0"/>
                <a:cs typeface="Times New Roman" panose="02020603050405020304" pitchFamily="18" charset="0"/>
              </a:rPr>
              <a:t> $7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juta</a:t>
            </a:r>
            <a:r>
              <a:rPr lang="en-ID" sz="1800" dirty="0">
                <a:effectLst/>
                <a:latin typeface="Calibri" panose="020F0502020204030204" pitchFamily="34" charset="0"/>
                <a:ea typeface="Calibri" panose="020F0502020204030204" pitchFamily="34" charset="0"/>
                <a:cs typeface="Times New Roman" panose="02020603050405020304" pitchFamily="18" charset="0"/>
              </a:rPr>
              <a:t>)</a:t>
            </a:r>
          </a:p>
          <a:p>
            <a:pPr marL="800100" lvl="1" indent="-342900">
              <a:lnSpc>
                <a:spcPct val="107000"/>
              </a:lnSpc>
              <a:spcBef>
                <a:spcPts val="0"/>
              </a:spcBef>
              <a:spcAft>
                <a:spcPts val="800"/>
              </a:spcAft>
              <a:buFont typeface="+mj-lt"/>
              <a:buAutoNum type="arabicPeriod"/>
            </a:pPr>
            <a:r>
              <a:rPr lang="en-ID" sz="1800" dirty="0" err="1">
                <a:effectLst/>
                <a:latin typeface="Calibri" panose="020F0502020204030204" pitchFamily="34" charset="0"/>
                <a:ea typeface="Calibri" panose="020F0502020204030204" pitchFamily="34" charset="0"/>
                <a:cs typeface="Times New Roman" panose="02020603050405020304" pitchFamily="18" charset="0"/>
              </a:rPr>
              <a:t>kemungkinan</a:t>
            </a:r>
            <a:r>
              <a:rPr lang="en-ID" sz="1800" dirty="0">
                <a:effectLst/>
                <a:latin typeface="Calibri" panose="020F0502020204030204" pitchFamily="34" charset="0"/>
                <a:ea typeface="Calibri" panose="020F0502020204030204" pitchFamily="34" charset="0"/>
                <a:cs typeface="Times New Roman" panose="02020603050405020304" pitchFamily="18" charset="0"/>
              </a:rPr>
              <a:t> 40%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hasil</a:t>
            </a:r>
            <a:r>
              <a:rPr lang="en-ID" sz="1800" dirty="0">
                <a:effectLst/>
                <a:latin typeface="Calibri" panose="020F0502020204030204" pitchFamily="34" charset="0"/>
                <a:ea typeface="Calibri" panose="020F0502020204030204" pitchFamily="34" charset="0"/>
                <a:cs typeface="Times New Roman" panose="02020603050405020304" pitchFamily="18" charset="0"/>
              </a:rPr>
              <a:t> Level 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pengembalian</a:t>
            </a:r>
            <a:r>
              <a:rPr lang="en-ID" sz="1800" dirty="0">
                <a:effectLst/>
                <a:latin typeface="Calibri" panose="020F0502020204030204" pitchFamily="34" charset="0"/>
                <a:ea typeface="Calibri" panose="020F0502020204030204" pitchFamily="34" charset="0"/>
                <a:cs typeface="Times New Roman" panose="02020603050405020304" pitchFamily="18" charset="0"/>
              </a:rPr>
              <a:t> $12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juta</a:t>
            </a:r>
            <a:r>
              <a:rPr lang="en-ID" sz="1800" dirty="0">
                <a:effectLst/>
                <a:latin typeface="Calibri" panose="020F0502020204030204" pitchFamily="34" charset="0"/>
                <a:ea typeface="Calibri" panose="020F0502020204030204" pitchFamily="34" charset="0"/>
                <a:cs typeface="Times New Roman" panose="02020603050405020304" pitchFamily="18" charset="0"/>
              </a:rPr>
              <a:t>)</a:t>
            </a:r>
          </a:p>
          <a:p>
            <a:pPr marL="800100" lvl="1" indent="-342900">
              <a:lnSpc>
                <a:spcPct val="107000"/>
              </a:lnSpc>
              <a:spcBef>
                <a:spcPts val="0"/>
              </a:spcBef>
              <a:spcAft>
                <a:spcPts val="800"/>
              </a:spcAft>
              <a:buFont typeface="+mj-lt"/>
              <a:buAutoNum type="arabicPeriod"/>
            </a:pPr>
            <a:r>
              <a:rPr lang="en-ID" sz="1800" dirty="0" err="1">
                <a:effectLst/>
                <a:latin typeface="Calibri" panose="020F0502020204030204" pitchFamily="34" charset="0"/>
                <a:ea typeface="Calibri" panose="020F0502020204030204" pitchFamily="34" charset="0"/>
                <a:cs typeface="Times New Roman" panose="02020603050405020304" pitchFamily="18" charset="0"/>
              </a:rPr>
              <a:t>peluang</a:t>
            </a:r>
            <a:r>
              <a:rPr lang="en-ID" sz="1800" dirty="0">
                <a:effectLst/>
                <a:latin typeface="Calibri" panose="020F0502020204030204" pitchFamily="34" charset="0"/>
                <a:ea typeface="Calibri" panose="020F0502020204030204" pitchFamily="34" charset="0"/>
                <a:cs typeface="Times New Roman" panose="02020603050405020304" pitchFamily="18" charset="0"/>
              </a:rPr>
              <a:t> 25%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mendapatkan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hasil</a:t>
            </a:r>
            <a:r>
              <a:rPr lang="en-ID" sz="1800" dirty="0">
                <a:effectLst/>
                <a:latin typeface="Calibri" panose="020F0502020204030204" pitchFamily="34" charset="0"/>
                <a:ea typeface="Calibri" panose="020F0502020204030204" pitchFamily="34" charset="0"/>
                <a:cs typeface="Times New Roman" panose="02020603050405020304" pitchFamily="18" charset="0"/>
              </a:rPr>
              <a:t> Level AA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pengembalian</a:t>
            </a:r>
            <a:r>
              <a:rPr lang="en-ID" sz="1800" dirty="0">
                <a:effectLst/>
                <a:latin typeface="Calibri" panose="020F0502020204030204" pitchFamily="34" charset="0"/>
                <a:ea typeface="Calibri" panose="020F0502020204030204" pitchFamily="34" charset="0"/>
                <a:cs typeface="Times New Roman" panose="02020603050405020304" pitchFamily="18" charset="0"/>
              </a:rPr>
              <a:t> $24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juta</a:t>
            </a:r>
            <a:r>
              <a:rPr lang="en-ID" sz="1800" dirty="0">
                <a:effectLst/>
                <a:latin typeface="Calibri" panose="020F0502020204030204" pitchFamily="34" charset="0"/>
                <a:ea typeface="Calibri" panose="020F0502020204030204" pitchFamily="34" charset="0"/>
                <a:cs typeface="Times New Roman" panose="02020603050405020304" pitchFamily="18" charset="0"/>
              </a:rPr>
              <a:t>)</a:t>
            </a:r>
          </a:p>
          <a:p>
            <a:pPr marL="800100" lvl="1" indent="-342900">
              <a:lnSpc>
                <a:spcPct val="107000"/>
              </a:lnSpc>
              <a:spcBef>
                <a:spcPts val="0"/>
              </a:spcBef>
              <a:spcAft>
                <a:spcPts val="800"/>
              </a:spcAft>
              <a:buFont typeface="+mj-lt"/>
              <a:buAutoNum type="arabicPeriod"/>
            </a:pPr>
            <a:r>
              <a:rPr lang="en-ID" sz="1800" dirty="0" err="1">
                <a:effectLst/>
                <a:latin typeface="Calibri" panose="020F0502020204030204" pitchFamily="34" charset="0"/>
                <a:ea typeface="Calibri" panose="020F0502020204030204" pitchFamily="34" charset="0"/>
                <a:cs typeface="Times New Roman" panose="02020603050405020304" pitchFamily="18" charset="0"/>
              </a:rPr>
              <a:t>peluang</a:t>
            </a:r>
            <a:r>
              <a:rPr lang="en-ID" sz="1800" dirty="0">
                <a:effectLst/>
                <a:latin typeface="Calibri" panose="020F0502020204030204" pitchFamily="34" charset="0"/>
                <a:ea typeface="Calibri" panose="020F0502020204030204" pitchFamily="34" charset="0"/>
                <a:cs typeface="Times New Roman" panose="02020603050405020304" pitchFamily="18" charset="0"/>
              </a:rPr>
              <a:t> 5%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hasil</a:t>
            </a:r>
            <a:r>
              <a:rPr lang="en-ID" sz="1800" dirty="0">
                <a:effectLst/>
                <a:latin typeface="Calibri" panose="020F0502020204030204" pitchFamily="34" charset="0"/>
                <a:ea typeface="Calibri" panose="020F0502020204030204" pitchFamily="34" charset="0"/>
                <a:cs typeface="Times New Roman" panose="02020603050405020304" pitchFamily="18" charset="0"/>
              </a:rPr>
              <a:t> Level AAA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pengembalian</a:t>
            </a:r>
            <a:r>
              <a:rPr lang="en-ID" sz="1800" dirty="0">
                <a:effectLst/>
                <a:latin typeface="Calibri" panose="020F0502020204030204" pitchFamily="34" charset="0"/>
                <a:ea typeface="Calibri" panose="020F0502020204030204" pitchFamily="34" charset="0"/>
                <a:cs typeface="Times New Roman" panose="02020603050405020304" pitchFamily="18" charset="0"/>
              </a:rPr>
              <a:t> $40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juta</a:t>
            </a:r>
            <a:r>
              <a:rPr lang="en-ID" sz="1800" dirty="0">
                <a:effectLst/>
                <a:latin typeface="Calibri" panose="020F0502020204030204" pitchFamily="34" charset="0"/>
                <a:ea typeface="Calibri" panose="020F0502020204030204" pitchFamily="34" charset="0"/>
                <a:cs typeface="Times New Roman" panose="02020603050405020304" pitchFamily="18" charset="0"/>
              </a:rPr>
              <a:t>).</a:t>
            </a:r>
          </a:p>
          <a:p>
            <a:pPr marL="341313" indent="0">
              <a:lnSpc>
                <a:spcPct val="107000"/>
              </a:lnSpc>
              <a:spcBef>
                <a:spcPts val="0"/>
              </a:spcBef>
              <a:spcAft>
                <a:spcPts val="800"/>
              </a:spcAft>
              <a:buNone/>
            </a:pPr>
            <a:r>
              <a:rPr lang="en-ID" dirty="0" err="1">
                <a:effectLst/>
                <a:latin typeface="Calibri" panose="020F0502020204030204" pitchFamily="34" charset="0"/>
                <a:ea typeface="Calibri" panose="020F0502020204030204" pitchFamily="34" charset="0"/>
                <a:cs typeface="Times New Roman" panose="02020603050405020304" pitchFamily="18" charset="0"/>
              </a:rPr>
              <a:t>Sebuah</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perusahaan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saingan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bernama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Ygen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telah</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menawar</a:t>
            </a:r>
            <a:r>
              <a:rPr lang="en-ID" dirty="0">
                <a:effectLst/>
                <a:latin typeface="Calibri" panose="020F0502020204030204" pitchFamily="34" charset="0"/>
                <a:ea typeface="Calibri" panose="020F0502020204030204" pitchFamily="34" charset="0"/>
                <a:cs typeface="Times New Roman" panose="02020603050405020304" pitchFamily="18" charset="0"/>
              </a:rPr>
              <a:t> $10 </a:t>
            </a:r>
            <a:r>
              <a:rPr lang="en-ID" dirty="0" err="1">
                <a:effectLst/>
                <a:latin typeface="Calibri" panose="020F0502020204030204" pitchFamily="34" charset="0"/>
                <a:ea typeface="Calibri" panose="020F0502020204030204" pitchFamily="34" charset="0"/>
                <a:cs typeface="Times New Roman" panose="02020603050405020304" pitchFamily="18" charset="0"/>
              </a:rPr>
              <a:t>juta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hak</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ekstraksi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Hitung</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kemungkinan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pengembalian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baru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menggunakan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pohon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keputusan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jika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membantu</a:t>
            </a:r>
            <a:r>
              <a:rPr lang="en-ID" sz="1800" dirty="0">
                <a:effectLst/>
                <a:latin typeface="Calibri" panose="020F0502020204030204" pitchFamily="34" charset="0"/>
                <a:ea typeface="Calibri" panose="020F0502020204030204" pitchFamily="34" charset="0"/>
                <a:cs typeface="Times New Roman" panose="02020603050405020304" pitchFamily="18" charset="0"/>
              </a:rPr>
              <a:t> Anda.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Kemudian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putuskan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mana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berikut</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paling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andal</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disimpulkan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800" dirty="0">
                <a:effectLst/>
                <a:latin typeface="Calibri" panose="020F0502020204030204" pitchFamily="34" charset="0"/>
                <a:ea typeface="Calibri" panose="020F0502020204030204" pitchFamily="34" charset="0"/>
                <a:cs typeface="Times New Roman" panose="02020603050405020304" pitchFamily="18" charset="0"/>
              </a:rPr>
              <a:t> data.</a:t>
            </a:r>
          </a:p>
          <a:p>
            <a:pPr marL="341313" indent="0">
              <a:lnSpc>
                <a:spcPct val="107000"/>
              </a:lnSpc>
              <a:spcBef>
                <a:spcPts val="0"/>
              </a:spcBef>
              <a:spcAft>
                <a:spcPts val="800"/>
              </a:spcAft>
              <a:buNone/>
            </a:pPr>
            <a:r>
              <a:rPr lang="en-ID" sz="1800" dirty="0">
                <a:latin typeface="Calibri" panose="020F0502020204030204" pitchFamily="34" charset="0"/>
                <a:ea typeface="Calibri" panose="020F0502020204030204" pitchFamily="34" charset="0"/>
                <a:cs typeface="Times New Roman" panose="02020603050405020304" pitchFamily="18" charset="0"/>
              </a:rPr>
              <a:t>	</a:t>
            </a:r>
            <a:r>
              <a:rPr lang="en-ID" sz="1800" dirty="0">
                <a:effectLst/>
                <a:latin typeface="Calibri" panose="020F0502020204030204" pitchFamily="34" charset="0"/>
                <a:ea typeface="Calibri" panose="020F0502020204030204" pitchFamily="34" charset="0"/>
                <a:cs typeface="Times New Roman" panose="02020603050405020304" pitchFamily="18" charset="0"/>
              </a:rPr>
              <a:t>A Atas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dasar</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ekonomi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saja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Zenergies</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harus</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menerima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tawaran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Ygen</a:t>
            </a:r>
            <a:r>
              <a:rPr lang="en-ID" sz="1800" dirty="0">
                <a:effectLst/>
                <a:latin typeface="Calibri" panose="020F0502020204030204" pitchFamily="34" charset="0"/>
                <a:ea typeface="Calibri" panose="020F0502020204030204" pitchFamily="34" charset="0"/>
                <a:cs typeface="Times New Roman" panose="02020603050405020304" pitchFamily="18" charset="0"/>
              </a:rPr>
              <a:t>.</a:t>
            </a:r>
          </a:p>
          <a:p>
            <a:pPr marL="341313" indent="0">
              <a:lnSpc>
                <a:spcPct val="107000"/>
              </a:lnSpc>
              <a:spcBef>
                <a:spcPts val="0"/>
              </a:spcBef>
              <a:spcAft>
                <a:spcPts val="800"/>
              </a:spcAft>
              <a:buNone/>
            </a:pPr>
            <a:r>
              <a:rPr lang="en-ID" sz="1800" dirty="0">
                <a:latin typeface="Calibri" panose="020F0502020204030204" pitchFamily="34" charset="0"/>
                <a:ea typeface="Calibri" panose="020F0502020204030204" pitchFamily="34" charset="0"/>
                <a:cs typeface="Times New Roman" panose="02020603050405020304" pitchFamily="18" charset="0"/>
              </a:rPr>
              <a:t>	</a:t>
            </a:r>
            <a:r>
              <a:rPr lang="en-ID" sz="1800" dirty="0">
                <a:effectLst/>
                <a:latin typeface="Calibri" panose="020F0502020204030204" pitchFamily="34" charset="0"/>
                <a:ea typeface="Calibri" panose="020F0502020204030204" pitchFamily="34" charset="0"/>
                <a:cs typeface="Times New Roman" panose="02020603050405020304" pitchFamily="18" charset="0"/>
              </a:rPr>
              <a:t>B Atas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dasar</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ekonomi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saja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Zenergies</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harus</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menolak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tawaran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Yangen</a:t>
            </a:r>
            <a:r>
              <a:rPr lang="en-ID" sz="18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melanjutkan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ekstraksi</a:t>
            </a:r>
            <a:r>
              <a:rPr lang="en-ID" sz="1800" dirty="0">
                <a:effectLst/>
                <a:latin typeface="Calibri" panose="020F0502020204030204" pitchFamily="34" charset="0"/>
                <a:ea typeface="Calibri" panose="020F0502020204030204" pitchFamily="34" charset="0"/>
                <a:cs typeface="Times New Roman" panose="02020603050405020304" pitchFamily="18" charset="0"/>
              </a:rPr>
              <a:t>.</a:t>
            </a:r>
          </a:p>
          <a:p>
            <a:pPr marL="341313" indent="0">
              <a:lnSpc>
                <a:spcPct val="107000"/>
              </a:lnSpc>
              <a:spcBef>
                <a:spcPts val="0"/>
              </a:spcBef>
              <a:spcAft>
                <a:spcPts val="800"/>
              </a:spcAft>
              <a:buNone/>
            </a:pPr>
            <a:r>
              <a:rPr lang="en-ID" sz="1800" dirty="0">
                <a:latin typeface="Calibri" panose="020F0502020204030204" pitchFamily="34" charset="0"/>
                <a:ea typeface="Calibri" panose="020F0502020204030204" pitchFamily="34" charset="0"/>
                <a:cs typeface="Times New Roman" panose="02020603050405020304" pitchFamily="18" charset="0"/>
              </a:rPr>
              <a:t>	</a:t>
            </a:r>
            <a:r>
              <a:rPr lang="en-ID" sz="1800" dirty="0">
                <a:effectLst/>
                <a:latin typeface="Calibri" panose="020F0502020204030204" pitchFamily="34" charset="0"/>
                <a:ea typeface="Calibri" panose="020F0502020204030204" pitchFamily="34" charset="0"/>
                <a:cs typeface="Times New Roman" panose="02020603050405020304" pitchFamily="18" charset="0"/>
              </a:rPr>
              <a:t>C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ada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bedanya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secara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ekonomi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keputusan</a:t>
            </a:r>
            <a:r>
              <a:rPr lang="en-ID" sz="1800" dirty="0">
                <a:effectLst/>
                <a:latin typeface="Calibri" panose="020F0502020204030204" pitchFamily="34" charset="0"/>
                <a:ea typeface="Calibri" panose="020F0502020204030204" pitchFamily="34" charset="0"/>
                <a:cs typeface="Times New Roman" panose="02020603050405020304" pitchFamily="18" charset="0"/>
              </a:rPr>
              <a:t> mana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diambil</a:t>
            </a:r>
            <a:r>
              <a:rPr lang="en-ID" sz="1800" dirty="0">
                <a:effectLst/>
                <a:latin typeface="Calibri" panose="020F0502020204030204" pitchFamily="34" charset="0"/>
                <a:ea typeface="Calibri" panose="020F0502020204030204" pitchFamily="34" charset="0"/>
                <a:cs typeface="Times New Roman" panose="02020603050405020304" pitchFamily="18" charset="0"/>
              </a:rPr>
              <a:t> oleh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Zenergies</a:t>
            </a:r>
            <a:r>
              <a:rPr lang="en-ID" sz="1800" dirty="0">
                <a:effectLst/>
                <a:latin typeface="Calibri" panose="020F0502020204030204" pitchFamily="34" charset="0"/>
                <a:ea typeface="Calibri" panose="020F0502020204030204" pitchFamily="34" charset="0"/>
                <a:cs typeface="Times New Roman" panose="02020603050405020304" pitchFamily="18" charset="0"/>
              </a:rPr>
              <a:t>.</a:t>
            </a:r>
          </a:p>
          <a:p>
            <a:pPr marL="342900" indent="-342900">
              <a:lnSpc>
                <a:spcPct val="107000"/>
              </a:lnSpc>
              <a:spcBef>
                <a:spcPts val="0"/>
              </a:spcBef>
              <a:spcAft>
                <a:spcPts val="800"/>
              </a:spcAft>
              <a:buFont typeface="+mj-lt"/>
              <a:buAutoNum type="arabicPeriod"/>
            </a:pPr>
            <a:endParaRPr lang="en-ID"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mj-lt"/>
              <a:buAutoNum type="arabicPeriod"/>
            </a:pPr>
            <a:endParaRPr lang="id-ID" sz="2400" dirty="0">
              <a:sym typeface="Wingdings" pitchFamily="2" charset="2"/>
            </a:endParaRPr>
          </a:p>
        </p:txBody>
      </p:sp>
      <p:sp>
        <p:nvSpPr>
          <p:cNvPr id="4" name="Tampungan Tanggal 3">
            <a:extLst>
              <a:ext uri="{FF2B5EF4-FFF2-40B4-BE49-F238E27FC236}">
                <a16:creationId xmlns:a16="http://schemas.microsoft.com/office/drawing/2014/main" id="{2E347FB9-0979-4042-8B3A-931E4F43E737}"/>
              </a:ext>
            </a:extLst>
          </p:cNvPr>
          <p:cNvSpPr>
            <a:spLocks noGrp="1"/>
          </p:cNvSpPr>
          <p:nvPr>
            <p:ph type="dt" sz="half" idx="10"/>
          </p:nvPr>
        </p:nvSpPr>
        <p:spPr/>
        <p:txBody>
          <a:bodyPr/>
          <a:lstStyle/>
          <a:p>
            <a:fld id="{C7A7F508-5C32-E740-8A39-3308AB007706}" type="datetime1">
              <a:rPr lang="id-ID" smtClean="0"/>
              <a:t>10/10/22</a:t>
            </a:fld>
            <a:endParaRPr lang="id-ID"/>
          </a:p>
        </p:txBody>
      </p:sp>
      <p:sp>
        <p:nvSpPr>
          <p:cNvPr id="5" name="Tampungan Kaki 4">
            <a:extLst>
              <a:ext uri="{FF2B5EF4-FFF2-40B4-BE49-F238E27FC236}">
                <a16:creationId xmlns:a16="http://schemas.microsoft.com/office/drawing/2014/main" id="{DE99B63B-6199-5345-A945-145D94F56F89}"/>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Tampungan Nomor Slide 5">
            <a:extLst>
              <a:ext uri="{FF2B5EF4-FFF2-40B4-BE49-F238E27FC236}">
                <a16:creationId xmlns:a16="http://schemas.microsoft.com/office/drawing/2014/main" id="{0C96055E-9FB6-3644-8BA6-228E6C323C39}"/>
              </a:ext>
            </a:extLst>
          </p:cNvPr>
          <p:cNvSpPr>
            <a:spLocks noGrp="1"/>
          </p:cNvSpPr>
          <p:nvPr>
            <p:ph type="sldNum" sz="quarter" idx="12"/>
          </p:nvPr>
        </p:nvSpPr>
        <p:spPr/>
        <p:txBody>
          <a:bodyPr/>
          <a:lstStyle/>
          <a:p>
            <a:fld id="{D18FBB9A-4F67-A542-B221-CA9FFA5A8790}" type="slidenum">
              <a:rPr lang="id-ID" smtClean="0"/>
              <a:t>54</a:t>
            </a:fld>
            <a:endParaRPr lang="id-ID"/>
          </a:p>
        </p:txBody>
      </p:sp>
    </p:spTree>
    <p:extLst>
      <p:ext uri="{BB962C8B-B14F-4D97-AF65-F5344CB8AC3E}">
        <p14:creationId xmlns:p14="http://schemas.microsoft.com/office/powerpoint/2010/main" val="1771990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71F65-6B07-4BBE-99F1-0B3FA9C7CC2C}"/>
              </a:ext>
            </a:extLst>
          </p:cNvPr>
          <p:cNvSpPr>
            <a:spLocks noGrp="1"/>
          </p:cNvSpPr>
          <p:nvPr>
            <p:ph type="title"/>
          </p:nvPr>
        </p:nvSpPr>
        <p:spPr/>
        <p:txBody>
          <a:bodyPr/>
          <a:lstStyle/>
          <a:p>
            <a:r>
              <a:rPr lang="id-ID" dirty="0"/>
              <a:t>Studi Kasus</a:t>
            </a:r>
            <a:endParaRPr lang="en-ID" dirty="0"/>
          </a:p>
        </p:txBody>
      </p:sp>
      <p:sp>
        <p:nvSpPr>
          <p:cNvPr id="3" name="Content Placeholder 2">
            <a:extLst>
              <a:ext uri="{FF2B5EF4-FFF2-40B4-BE49-F238E27FC236}">
                <a16:creationId xmlns:a16="http://schemas.microsoft.com/office/drawing/2014/main" id="{3C101AF2-A418-4E26-A31A-CF64458079C9}"/>
              </a:ext>
            </a:extLst>
          </p:cNvPr>
          <p:cNvSpPr>
            <a:spLocks noGrp="1"/>
          </p:cNvSpPr>
          <p:nvPr>
            <p:ph sz="half" idx="1"/>
          </p:nvPr>
        </p:nvSpPr>
        <p:spPr>
          <a:xfrm>
            <a:off x="152400" y="1108923"/>
            <a:ext cx="10922000" cy="5068040"/>
          </a:xfrm>
        </p:spPr>
        <p:txBody>
          <a:bodyPr/>
          <a:lstStyle/>
          <a:p>
            <a:pPr marL="0" indent="0">
              <a:buNone/>
            </a:pPr>
            <a:r>
              <a:rPr lang="en-ID" dirty="0" err="1"/>
              <a:t>Berikut</a:t>
            </a:r>
            <a:r>
              <a:rPr lang="en-ID" dirty="0"/>
              <a:t> </a:t>
            </a:r>
            <a:r>
              <a:rPr lang="en-ID" dirty="0" err="1"/>
              <a:t>adalah</a:t>
            </a:r>
            <a:r>
              <a:rPr lang="en-ID" dirty="0"/>
              <a:t> </a:t>
            </a:r>
            <a:r>
              <a:rPr lang="en-ID" dirty="0" err="1"/>
              <a:t>enam</a:t>
            </a:r>
            <a:r>
              <a:rPr lang="en-ID" dirty="0"/>
              <a:t> </a:t>
            </a:r>
            <a:r>
              <a:rPr lang="en-ID" dirty="0" err="1"/>
              <a:t>pernyataan</a:t>
            </a:r>
            <a:r>
              <a:rPr lang="en-ID" dirty="0"/>
              <a:t> </a:t>
            </a:r>
            <a:r>
              <a:rPr lang="en-ID" dirty="0" err="1"/>
              <a:t>bersyarat</a:t>
            </a:r>
            <a:r>
              <a:rPr lang="id-ID" dirty="0"/>
              <a:t> untuk kondisi ujian masuk perguruan tinggi</a:t>
            </a:r>
            <a:r>
              <a:rPr lang="en-ID" dirty="0"/>
              <a:t>. </a:t>
            </a:r>
            <a:r>
              <a:rPr lang="id-ID" dirty="0"/>
              <a:t>Apakah</a:t>
            </a:r>
            <a:r>
              <a:rPr lang="en-ID" dirty="0"/>
              <a:t> masing-masing men</a:t>
            </a:r>
            <a:r>
              <a:rPr lang="id-ID" dirty="0"/>
              <a:t>y</a:t>
            </a:r>
            <a:r>
              <a:rPr lang="en-ID" dirty="0" err="1"/>
              <a:t>atakan</a:t>
            </a:r>
            <a:r>
              <a:rPr lang="en-ID" dirty="0"/>
              <a:t> </a:t>
            </a:r>
            <a:r>
              <a:rPr lang="en-ID" dirty="0" err="1"/>
              <a:t>skor</a:t>
            </a:r>
            <a:r>
              <a:rPr lang="en-ID" dirty="0"/>
              <a:t> 70 </a:t>
            </a:r>
            <a:r>
              <a:rPr lang="en-ID" dirty="0" err="1"/>
              <a:t>atau</a:t>
            </a:r>
            <a:r>
              <a:rPr lang="en-ID" dirty="0"/>
              <a:t> </a:t>
            </a:r>
            <a:r>
              <a:rPr lang="en-ID" dirty="0" err="1"/>
              <a:t>lebih</a:t>
            </a:r>
            <a:r>
              <a:rPr lang="en-ID" dirty="0"/>
              <a:t> </a:t>
            </a:r>
            <a:r>
              <a:rPr lang="en-ID" dirty="0" err="1"/>
              <a:t>adalah</a:t>
            </a:r>
            <a:r>
              <a:rPr lang="en-ID" dirty="0"/>
              <a:t> </a:t>
            </a:r>
            <a:r>
              <a:rPr lang="en-ID" dirty="0" err="1"/>
              <a:t>kondisi</a:t>
            </a:r>
            <a:r>
              <a:rPr lang="en-ID" dirty="0"/>
              <a:t> yang </a:t>
            </a:r>
            <a:r>
              <a:rPr lang="en-ID" b="1" dirty="0" err="1"/>
              <a:t>diperlukan</a:t>
            </a:r>
            <a:r>
              <a:rPr lang="en-ID" dirty="0"/>
              <a:t> </a:t>
            </a:r>
            <a:r>
              <a:rPr lang="en-ID" dirty="0" err="1"/>
              <a:t>atau</a:t>
            </a:r>
            <a:r>
              <a:rPr lang="en-ID" dirty="0"/>
              <a:t> </a:t>
            </a:r>
            <a:r>
              <a:rPr lang="en-ID" b="1" dirty="0" err="1"/>
              <a:t>cukup</a:t>
            </a:r>
            <a:r>
              <a:rPr lang="en-ID" dirty="0"/>
              <a:t>, </a:t>
            </a:r>
            <a:r>
              <a:rPr lang="en-ID" dirty="0" err="1"/>
              <a:t>atau</a:t>
            </a:r>
            <a:r>
              <a:rPr lang="en-ID" dirty="0"/>
              <a:t> </a:t>
            </a:r>
            <a:r>
              <a:rPr lang="en-ID" dirty="0" err="1"/>
              <a:t>keduanya</a:t>
            </a:r>
            <a:r>
              <a:rPr lang="en-ID" dirty="0"/>
              <a:t>:</a:t>
            </a:r>
            <a:endParaRPr lang="id-ID" dirty="0"/>
          </a:p>
          <a:p>
            <a:pPr marL="0" indent="0">
              <a:buNone/>
            </a:pPr>
            <a:endParaRPr lang="en-ID" dirty="0"/>
          </a:p>
          <a:p>
            <a:pPr marL="0" indent="0">
              <a:buNone/>
            </a:pPr>
            <a:r>
              <a:rPr lang="en-ID" dirty="0"/>
              <a:t>A. Anda </a:t>
            </a:r>
            <a:r>
              <a:rPr lang="en-ID" dirty="0" err="1"/>
              <a:t>akan</a:t>
            </a:r>
            <a:r>
              <a:rPr lang="en-ID" dirty="0"/>
              <a:t> </a:t>
            </a:r>
            <a:r>
              <a:rPr lang="id-ID" dirty="0"/>
              <a:t>mendapatkan tempat </a:t>
            </a:r>
            <a:r>
              <a:rPr lang="en-ID" dirty="0" err="1"/>
              <a:t>hanya</a:t>
            </a:r>
            <a:r>
              <a:rPr lang="en-ID" dirty="0"/>
              <a:t> </a:t>
            </a:r>
            <a:r>
              <a:rPr lang="en-ID" dirty="0" err="1"/>
              <a:t>jika</a:t>
            </a:r>
            <a:r>
              <a:rPr lang="en-ID" dirty="0"/>
              <a:t> Anda </a:t>
            </a:r>
            <a:r>
              <a:rPr lang="en-ID" dirty="0" err="1"/>
              <a:t>mendapat</a:t>
            </a:r>
            <a:r>
              <a:rPr lang="en-ID" dirty="0"/>
              <a:t> </a:t>
            </a:r>
            <a:r>
              <a:rPr lang="en-ID" dirty="0" err="1"/>
              <a:t>skor</a:t>
            </a:r>
            <a:r>
              <a:rPr lang="en-ID" dirty="0"/>
              <a:t> 70 </a:t>
            </a:r>
            <a:r>
              <a:rPr lang="en-ID" dirty="0" err="1"/>
              <a:t>atau</a:t>
            </a:r>
            <a:r>
              <a:rPr lang="en-ID" dirty="0"/>
              <a:t> </a:t>
            </a:r>
            <a:r>
              <a:rPr lang="en-ID" dirty="0" err="1"/>
              <a:t>lebih</a:t>
            </a:r>
            <a:r>
              <a:rPr lang="en-ID" dirty="0"/>
              <a:t>.</a:t>
            </a:r>
          </a:p>
          <a:p>
            <a:pPr marL="0" indent="0">
              <a:buNone/>
            </a:pPr>
            <a:r>
              <a:rPr lang="en-ID" dirty="0"/>
              <a:t>B. Jika Anda </a:t>
            </a:r>
            <a:r>
              <a:rPr lang="en-ID" dirty="0" err="1"/>
              <a:t>tidak</a:t>
            </a:r>
            <a:r>
              <a:rPr lang="en-ID" dirty="0"/>
              <a:t> </a:t>
            </a:r>
            <a:r>
              <a:rPr lang="en-ID" dirty="0" err="1"/>
              <a:t>mendapatkan</a:t>
            </a:r>
            <a:r>
              <a:rPr lang="en-ID" dirty="0"/>
              <a:t> 70 </a:t>
            </a:r>
            <a:r>
              <a:rPr lang="en-ID" dirty="0" err="1"/>
              <a:t>atau</a:t>
            </a:r>
            <a:r>
              <a:rPr lang="en-ID" dirty="0"/>
              <a:t> </a:t>
            </a:r>
            <a:r>
              <a:rPr lang="en-ID" dirty="0" err="1"/>
              <a:t>lebih</a:t>
            </a:r>
            <a:r>
              <a:rPr lang="en-ID" dirty="0"/>
              <a:t>, Anda </a:t>
            </a:r>
            <a:r>
              <a:rPr lang="en-ID" dirty="0" err="1"/>
              <a:t>tidak</a:t>
            </a:r>
            <a:r>
              <a:rPr lang="en-ID" dirty="0"/>
              <a:t> </a:t>
            </a:r>
            <a:r>
              <a:rPr lang="en-ID" dirty="0" err="1"/>
              <a:t>akan</a:t>
            </a:r>
            <a:r>
              <a:rPr lang="en-ID" dirty="0"/>
              <a:t> </a:t>
            </a:r>
            <a:r>
              <a:rPr lang="id-ID" dirty="0"/>
              <a:t>mendapatkan</a:t>
            </a:r>
            <a:r>
              <a:rPr lang="en-ID" dirty="0"/>
              <a:t> </a:t>
            </a:r>
            <a:r>
              <a:rPr lang="en-ID" dirty="0" err="1"/>
              <a:t>tempat</a:t>
            </a:r>
            <a:r>
              <a:rPr lang="en-ID" dirty="0"/>
              <a:t>.</a:t>
            </a:r>
          </a:p>
          <a:p>
            <a:pPr marL="0" indent="0">
              <a:buNone/>
            </a:pPr>
            <a:r>
              <a:rPr lang="en-ID" dirty="0"/>
              <a:t>C. Anda </a:t>
            </a:r>
            <a:r>
              <a:rPr lang="en-ID" dirty="0" err="1"/>
              <a:t>akan</a:t>
            </a:r>
            <a:r>
              <a:rPr lang="en-ID" dirty="0"/>
              <a:t> </a:t>
            </a:r>
            <a:r>
              <a:rPr lang="id-ID" dirty="0"/>
              <a:t>mendapatkan </a:t>
            </a:r>
            <a:r>
              <a:rPr lang="en-ID" dirty="0" err="1"/>
              <a:t>tempat</a:t>
            </a:r>
            <a:r>
              <a:rPr lang="en-ID" dirty="0"/>
              <a:t> </a:t>
            </a:r>
            <a:r>
              <a:rPr lang="en-ID" dirty="0" err="1"/>
              <a:t>jika</a:t>
            </a:r>
            <a:r>
              <a:rPr lang="en-ID" dirty="0"/>
              <a:t> dan </a:t>
            </a:r>
            <a:r>
              <a:rPr lang="en-ID" dirty="0" err="1"/>
              <a:t>hanya</a:t>
            </a:r>
            <a:r>
              <a:rPr lang="en-ID" dirty="0"/>
              <a:t> </a:t>
            </a:r>
            <a:r>
              <a:rPr lang="en-ID" dirty="0" err="1"/>
              <a:t>jika</a:t>
            </a:r>
            <a:r>
              <a:rPr lang="en-ID" dirty="0"/>
              <a:t> Anda </a:t>
            </a:r>
            <a:r>
              <a:rPr lang="en-ID" dirty="0" err="1"/>
              <a:t>mendapat</a:t>
            </a:r>
            <a:r>
              <a:rPr lang="en-ID" dirty="0"/>
              <a:t> </a:t>
            </a:r>
            <a:r>
              <a:rPr lang="en-ID" dirty="0" err="1"/>
              <a:t>skor</a:t>
            </a:r>
            <a:r>
              <a:rPr lang="en-ID" dirty="0"/>
              <a:t> 70 </a:t>
            </a:r>
            <a:r>
              <a:rPr lang="en-ID" dirty="0" err="1"/>
              <a:t>atau</a:t>
            </a:r>
            <a:r>
              <a:rPr lang="en-ID" dirty="0"/>
              <a:t> </a:t>
            </a:r>
            <a:r>
              <a:rPr lang="en-ID" dirty="0" err="1"/>
              <a:t>lebih</a:t>
            </a:r>
            <a:r>
              <a:rPr lang="en-ID" dirty="0"/>
              <a:t>.</a:t>
            </a:r>
          </a:p>
          <a:p>
            <a:pPr marL="0" indent="0">
              <a:buNone/>
            </a:pPr>
            <a:r>
              <a:rPr lang="en-ID" dirty="0"/>
              <a:t>D. Jika Anda </a:t>
            </a:r>
            <a:r>
              <a:rPr lang="en-ID" dirty="0" err="1"/>
              <a:t>mendapatkan</a:t>
            </a:r>
            <a:r>
              <a:rPr lang="en-ID" dirty="0"/>
              <a:t> 70, Anda </a:t>
            </a:r>
            <a:r>
              <a:rPr lang="en-ID" dirty="0" err="1"/>
              <a:t>masuk</a:t>
            </a:r>
            <a:r>
              <a:rPr lang="en-ID" dirty="0"/>
              <a:t>.</a:t>
            </a:r>
          </a:p>
          <a:p>
            <a:pPr marL="0" indent="0">
              <a:buNone/>
            </a:pPr>
            <a:r>
              <a:rPr lang="en-ID" dirty="0"/>
              <a:t>E. </a:t>
            </a:r>
            <a:r>
              <a:rPr lang="en-ID" dirty="0" err="1"/>
              <a:t>Kecuali</a:t>
            </a:r>
            <a:r>
              <a:rPr lang="en-ID" dirty="0"/>
              <a:t> Anda </a:t>
            </a:r>
            <a:r>
              <a:rPr lang="en-ID" dirty="0" err="1"/>
              <a:t>mendapat</a:t>
            </a:r>
            <a:r>
              <a:rPr lang="en-ID" dirty="0"/>
              <a:t> </a:t>
            </a:r>
            <a:r>
              <a:rPr lang="en-ID" dirty="0" err="1"/>
              <a:t>skor</a:t>
            </a:r>
            <a:r>
              <a:rPr lang="en-ID" dirty="0"/>
              <a:t> 70, Anda </a:t>
            </a:r>
            <a:r>
              <a:rPr lang="en-ID" dirty="0" err="1"/>
              <a:t>tidak</a:t>
            </a:r>
            <a:r>
              <a:rPr lang="en-ID" dirty="0"/>
              <a:t> </a:t>
            </a:r>
            <a:r>
              <a:rPr lang="en-ID" dirty="0" err="1"/>
              <a:t>akan</a:t>
            </a:r>
            <a:r>
              <a:rPr lang="en-ID" dirty="0"/>
              <a:t> </a:t>
            </a:r>
            <a:r>
              <a:rPr lang="en-ID" dirty="0" err="1"/>
              <a:t>mendapat</a:t>
            </a:r>
            <a:r>
              <a:rPr lang="id-ID" dirty="0"/>
              <a:t>kan </a:t>
            </a:r>
            <a:r>
              <a:rPr lang="en-ID" dirty="0" err="1"/>
              <a:t>tempat</a:t>
            </a:r>
            <a:r>
              <a:rPr lang="en-ID" dirty="0"/>
              <a:t>.</a:t>
            </a:r>
          </a:p>
          <a:p>
            <a:pPr marL="0" indent="0">
              <a:buNone/>
            </a:pPr>
            <a:r>
              <a:rPr lang="en-ID" dirty="0"/>
              <a:t>F. Jika Anda </a:t>
            </a:r>
            <a:r>
              <a:rPr lang="en-ID" dirty="0" err="1"/>
              <a:t>mendapat</a:t>
            </a:r>
            <a:r>
              <a:rPr lang="en-ID" dirty="0"/>
              <a:t> </a:t>
            </a:r>
            <a:r>
              <a:rPr lang="en-ID" dirty="0" err="1"/>
              <a:t>skor</a:t>
            </a:r>
            <a:r>
              <a:rPr lang="en-ID" dirty="0"/>
              <a:t> 70, Anda </a:t>
            </a:r>
            <a:r>
              <a:rPr lang="en-ID" dirty="0" err="1"/>
              <a:t>masuk</a:t>
            </a:r>
            <a:r>
              <a:rPr lang="en-ID" dirty="0"/>
              <a:t>, </a:t>
            </a:r>
            <a:r>
              <a:rPr lang="en-ID" dirty="0" err="1"/>
              <a:t>tetapi</a:t>
            </a:r>
            <a:r>
              <a:rPr lang="en-ID" dirty="0"/>
              <a:t> </a:t>
            </a:r>
            <a:r>
              <a:rPr lang="en-ID" dirty="0" err="1"/>
              <a:t>jika</a:t>
            </a:r>
            <a:r>
              <a:rPr lang="en-ID" dirty="0"/>
              <a:t> </a:t>
            </a:r>
            <a:r>
              <a:rPr lang="en-ID" dirty="0" err="1"/>
              <a:t>tidak</a:t>
            </a:r>
            <a:r>
              <a:rPr lang="en-ID" dirty="0"/>
              <a:t>, Anda </a:t>
            </a:r>
            <a:r>
              <a:rPr lang="en-ID" dirty="0" err="1"/>
              <a:t>dapat</a:t>
            </a:r>
            <a:r>
              <a:rPr lang="en-ID" dirty="0"/>
              <a:t> </a:t>
            </a:r>
            <a:r>
              <a:rPr lang="en-ID" dirty="0" err="1"/>
              <a:t>mengikuti</a:t>
            </a:r>
            <a:r>
              <a:rPr lang="en-ID" dirty="0"/>
              <a:t> </a:t>
            </a:r>
            <a:r>
              <a:rPr lang="en-ID" dirty="0" err="1"/>
              <a:t>ujian</a:t>
            </a:r>
            <a:r>
              <a:rPr lang="en-ID" dirty="0"/>
              <a:t> </a:t>
            </a:r>
            <a:r>
              <a:rPr lang="en-ID" dirty="0" err="1"/>
              <a:t>kembali</a:t>
            </a:r>
            <a:r>
              <a:rPr lang="en-ID" dirty="0"/>
              <a:t>.</a:t>
            </a:r>
          </a:p>
        </p:txBody>
      </p:sp>
      <p:sp>
        <p:nvSpPr>
          <p:cNvPr id="5" name="Date Placeholder 4">
            <a:extLst>
              <a:ext uri="{FF2B5EF4-FFF2-40B4-BE49-F238E27FC236}">
                <a16:creationId xmlns:a16="http://schemas.microsoft.com/office/drawing/2014/main" id="{6AF531FE-7363-41A8-A8B2-F450D2380949}"/>
              </a:ext>
            </a:extLst>
          </p:cNvPr>
          <p:cNvSpPr>
            <a:spLocks noGrp="1"/>
          </p:cNvSpPr>
          <p:nvPr>
            <p:ph type="dt" sz="half" idx="10"/>
          </p:nvPr>
        </p:nvSpPr>
        <p:spPr/>
        <p:txBody>
          <a:bodyPr/>
          <a:lstStyle/>
          <a:p>
            <a:fld id="{34EEB1BE-A00C-B740-A331-A03AA164B786}" type="datetime1">
              <a:rPr lang="id-ID" smtClean="0"/>
              <a:t>10/10/22</a:t>
            </a:fld>
            <a:endParaRPr lang="id-ID"/>
          </a:p>
        </p:txBody>
      </p:sp>
      <p:sp>
        <p:nvSpPr>
          <p:cNvPr id="6" name="Footer Placeholder 5">
            <a:extLst>
              <a:ext uri="{FF2B5EF4-FFF2-40B4-BE49-F238E27FC236}">
                <a16:creationId xmlns:a16="http://schemas.microsoft.com/office/drawing/2014/main" id="{B8ADD5B8-4F6D-4F81-80C4-A7A58EC73491}"/>
              </a:ext>
            </a:extLst>
          </p:cNvPr>
          <p:cNvSpPr>
            <a:spLocks noGrp="1"/>
          </p:cNvSpPr>
          <p:nvPr>
            <p:ph type="ftr" sz="quarter" idx="11"/>
          </p:nvPr>
        </p:nvSpPr>
        <p:spPr/>
        <p:txBody>
          <a:bodyPr/>
          <a:lstStyle/>
          <a:p>
            <a:r>
              <a:rPr lang="id-ID"/>
              <a:t>Jurusan Teknologi Informasi - Politeknik Negeri Malang</a:t>
            </a:r>
          </a:p>
        </p:txBody>
      </p:sp>
      <p:sp>
        <p:nvSpPr>
          <p:cNvPr id="7" name="Slide Number Placeholder 6">
            <a:extLst>
              <a:ext uri="{FF2B5EF4-FFF2-40B4-BE49-F238E27FC236}">
                <a16:creationId xmlns:a16="http://schemas.microsoft.com/office/drawing/2014/main" id="{99DA534B-B783-443C-A026-8EE3B534BC26}"/>
              </a:ext>
            </a:extLst>
          </p:cNvPr>
          <p:cNvSpPr>
            <a:spLocks noGrp="1"/>
          </p:cNvSpPr>
          <p:nvPr>
            <p:ph type="sldNum" sz="quarter" idx="12"/>
          </p:nvPr>
        </p:nvSpPr>
        <p:spPr/>
        <p:txBody>
          <a:bodyPr/>
          <a:lstStyle/>
          <a:p>
            <a:fld id="{D18FBB9A-4F67-A542-B221-CA9FFA5A8790}" type="slidenum">
              <a:rPr lang="id-ID" smtClean="0"/>
              <a:t>6</a:t>
            </a:fld>
            <a:endParaRPr lang="id-ID"/>
          </a:p>
        </p:txBody>
      </p:sp>
    </p:spTree>
    <p:extLst>
      <p:ext uri="{BB962C8B-B14F-4D97-AF65-F5344CB8AC3E}">
        <p14:creationId xmlns:p14="http://schemas.microsoft.com/office/powerpoint/2010/main" val="230872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CD7D7C-E73C-4CF3-B106-640B97D47812}"/>
              </a:ext>
            </a:extLst>
          </p:cNvPr>
          <p:cNvSpPr>
            <a:spLocks noGrp="1"/>
          </p:cNvSpPr>
          <p:nvPr>
            <p:ph sz="half" idx="1"/>
          </p:nvPr>
        </p:nvSpPr>
        <p:spPr>
          <a:xfrm>
            <a:off x="152399" y="1509485"/>
            <a:ext cx="11778343" cy="4667477"/>
          </a:xfrm>
        </p:spPr>
        <p:txBody>
          <a:bodyPr>
            <a:normAutofit fontScale="85000" lnSpcReduction="10000"/>
          </a:bodyPr>
          <a:lstStyle/>
          <a:p>
            <a:pPr>
              <a:lnSpc>
                <a:spcPct val="120000"/>
              </a:lnSpc>
            </a:pPr>
            <a:r>
              <a:rPr lang="en-ID" dirty="0"/>
              <a:t>A dan B </a:t>
            </a:r>
            <a:r>
              <a:rPr lang="en-ID" dirty="0" err="1"/>
              <a:t>tanda</a:t>
            </a:r>
            <a:r>
              <a:rPr lang="en-ID" dirty="0"/>
              <a:t> lulus </a:t>
            </a:r>
            <a:r>
              <a:rPr lang="en-ID" dirty="0" err="1"/>
              <a:t>adalah</a:t>
            </a:r>
            <a:r>
              <a:rPr lang="en-ID" dirty="0"/>
              <a:t> </a:t>
            </a:r>
            <a:r>
              <a:rPr lang="en-ID" dirty="0" err="1"/>
              <a:t>syarat</a:t>
            </a:r>
            <a:r>
              <a:rPr lang="en-ID" dirty="0"/>
              <a:t> yang </a:t>
            </a:r>
            <a:r>
              <a:rPr lang="en-ID" dirty="0" err="1"/>
              <a:t>diperlukan</a:t>
            </a:r>
            <a:r>
              <a:rPr lang="en-ID" dirty="0"/>
              <a:t>. </a:t>
            </a:r>
            <a:r>
              <a:rPr lang="id-ID" dirty="0"/>
              <a:t>T</a:t>
            </a:r>
            <a:r>
              <a:rPr lang="en-ID" dirty="0" err="1"/>
              <a:t>idak</a:t>
            </a:r>
            <a:r>
              <a:rPr lang="en-ID" dirty="0"/>
              <a:t> juga</a:t>
            </a:r>
            <a:r>
              <a:rPr lang="id-ID" dirty="0"/>
              <a:t> </a:t>
            </a:r>
            <a:r>
              <a:rPr lang="en-ID" dirty="0" err="1"/>
              <a:t>diantaranya</a:t>
            </a:r>
            <a:r>
              <a:rPr lang="en-ID" dirty="0"/>
              <a:t> </a:t>
            </a:r>
            <a:r>
              <a:rPr lang="en-ID" dirty="0" err="1"/>
              <a:t>mengatakan</a:t>
            </a:r>
            <a:r>
              <a:rPr lang="en-ID" dirty="0"/>
              <a:t> </a:t>
            </a:r>
            <a:r>
              <a:rPr lang="en-ID" dirty="0" err="1"/>
              <a:t>apakah</a:t>
            </a:r>
            <a:r>
              <a:rPr lang="en-ID" dirty="0"/>
              <a:t> </a:t>
            </a:r>
            <a:r>
              <a:rPr lang="en-ID" dirty="0" err="1"/>
              <a:t>ada</a:t>
            </a:r>
            <a:r>
              <a:rPr lang="en-ID" dirty="0"/>
              <a:t> </a:t>
            </a:r>
            <a:r>
              <a:rPr lang="en-ID" dirty="0" err="1"/>
              <a:t>persyaratan</a:t>
            </a:r>
            <a:r>
              <a:rPr lang="en-ID" dirty="0"/>
              <a:t> lain, </a:t>
            </a:r>
            <a:r>
              <a:rPr lang="en-ID" dirty="0" err="1"/>
              <a:t>seperti</a:t>
            </a:r>
            <a:r>
              <a:rPr lang="en-ID" dirty="0"/>
              <a:t> </a:t>
            </a:r>
            <a:r>
              <a:rPr lang="en-ID" dirty="0" err="1"/>
              <a:t>wawancara</a:t>
            </a:r>
            <a:r>
              <a:rPr lang="en-ID" dirty="0"/>
              <a:t> </a:t>
            </a:r>
            <a:r>
              <a:rPr lang="en-ID" dirty="0" err="1"/>
              <a:t>atau</a:t>
            </a:r>
            <a:r>
              <a:rPr lang="en-ID" dirty="0"/>
              <a:t> </a:t>
            </a:r>
            <a:r>
              <a:rPr lang="en-ID" dirty="0" err="1"/>
              <a:t>medis</a:t>
            </a:r>
            <a:r>
              <a:rPr lang="en-ID" dirty="0"/>
              <a:t> </a:t>
            </a:r>
            <a:r>
              <a:rPr lang="en-ID" dirty="0" err="1"/>
              <a:t>atau</a:t>
            </a:r>
            <a:r>
              <a:rPr lang="en-ID" dirty="0"/>
              <a:t> </a:t>
            </a:r>
            <a:r>
              <a:rPr lang="en-ID" dirty="0" err="1"/>
              <a:t>bahkan</a:t>
            </a:r>
            <a:r>
              <a:rPr lang="en-ID" dirty="0"/>
              <a:t> </a:t>
            </a:r>
            <a:r>
              <a:rPr lang="en-ID" dirty="0" err="1"/>
              <a:t>beberapa</a:t>
            </a:r>
            <a:r>
              <a:rPr lang="en-ID" dirty="0"/>
              <a:t> </a:t>
            </a:r>
            <a:r>
              <a:rPr lang="en-ID" dirty="0" err="1"/>
              <a:t>kondisi</a:t>
            </a:r>
            <a:r>
              <a:rPr lang="en-ID" dirty="0"/>
              <a:t> </a:t>
            </a:r>
            <a:r>
              <a:rPr lang="en-ID" dirty="0" err="1"/>
              <a:t>tempat</a:t>
            </a:r>
            <a:r>
              <a:rPr lang="en-ID" dirty="0"/>
              <a:t> </a:t>
            </a:r>
            <a:r>
              <a:rPr lang="en-ID" dirty="0" err="1"/>
              <a:t>tinggal</a:t>
            </a:r>
            <a:r>
              <a:rPr lang="en-ID" dirty="0"/>
              <a:t>, </a:t>
            </a:r>
            <a:r>
              <a:rPr lang="en-ID" dirty="0" err="1"/>
              <a:t>seperti</a:t>
            </a:r>
            <a:r>
              <a:rPr lang="id-ID" dirty="0"/>
              <a:t> </a:t>
            </a:r>
            <a:r>
              <a:rPr lang="en-ID" dirty="0" err="1"/>
              <a:t>tinggal</a:t>
            </a:r>
            <a:r>
              <a:rPr lang="en-ID" dirty="0"/>
              <a:t> di negara </a:t>
            </a:r>
            <a:r>
              <a:rPr lang="en-ID" dirty="0" err="1"/>
              <a:t>atau</a:t>
            </a:r>
            <a:r>
              <a:rPr lang="en-ID" dirty="0"/>
              <a:t> </a:t>
            </a:r>
            <a:r>
              <a:rPr lang="en-ID" dirty="0" err="1"/>
              <a:t>kota</a:t>
            </a:r>
            <a:r>
              <a:rPr lang="en-ID" dirty="0"/>
              <a:t> </a:t>
            </a:r>
            <a:r>
              <a:rPr lang="en-ID" dirty="0" err="1"/>
              <a:t>tempat</a:t>
            </a:r>
            <a:r>
              <a:rPr lang="en-ID" dirty="0"/>
              <a:t> </a:t>
            </a:r>
            <a:r>
              <a:rPr lang="en-ID" dirty="0" err="1"/>
              <a:t>perguruan</a:t>
            </a:r>
            <a:r>
              <a:rPr lang="en-ID" dirty="0"/>
              <a:t> </a:t>
            </a:r>
            <a:r>
              <a:rPr lang="en-ID" dirty="0" err="1"/>
              <a:t>tinggi</a:t>
            </a:r>
            <a:r>
              <a:rPr lang="en-ID" dirty="0"/>
              <a:t> </a:t>
            </a:r>
            <a:r>
              <a:rPr lang="en-ID" dirty="0" err="1"/>
              <a:t>itu</a:t>
            </a:r>
            <a:r>
              <a:rPr lang="en-ID" dirty="0"/>
              <a:t> </a:t>
            </a:r>
            <a:r>
              <a:rPr lang="en-ID" dirty="0" err="1"/>
              <a:t>berada</a:t>
            </a:r>
            <a:r>
              <a:rPr lang="en-ID" dirty="0"/>
              <a:t>. </a:t>
            </a:r>
            <a:r>
              <a:rPr lang="en-ID" dirty="0" err="1"/>
              <a:t>Semua</a:t>
            </a:r>
            <a:r>
              <a:rPr lang="en-ID" dirty="0"/>
              <a:t> A dan B </a:t>
            </a:r>
            <a:r>
              <a:rPr lang="en-ID" dirty="0" err="1"/>
              <a:t>menegaskan</a:t>
            </a:r>
            <a:r>
              <a:rPr lang="en-ID" dirty="0"/>
              <a:t> </a:t>
            </a:r>
            <a:r>
              <a:rPr lang="en-ID" dirty="0" err="1"/>
              <a:t>bahwa</a:t>
            </a:r>
            <a:r>
              <a:rPr lang="en-ID" dirty="0"/>
              <a:t> 70 </a:t>
            </a:r>
            <a:r>
              <a:rPr lang="en-ID" dirty="0" err="1"/>
              <a:t>adalah</a:t>
            </a:r>
            <a:r>
              <a:rPr lang="en-ID" dirty="0"/>
              <a:t> </a:t>
            </a:r>
            <a:r>
              <a:rPr lang="en-ID" dirty="0" err="1"/>
              <a:t>persyaratan</a:t>
            </a:r>
            <a:r>
              <a:rPr lang="en-ID" dirty="0"/>
              <a:t> minimum, yang </a:t>
            </a:r>
            <a:r>
              <a:rPr lang="en-ID" dirty="0" err="1"/>
              <a:t>merupakan</a:t>
            </a:r>
            <a:r>
              <a:rPr lang="en-ID" dirty="0"/>
              <a:t> </a:t>
            </a:r>
            <a:r>
              <a:rPr lang="en-ID" dirty="0" err="1"/>
              <a:t>cara</a:t>
            </a:r>
            <a:r>
              <a:rPr lang="en-ID" dirty="0"/>
              <a:t> lain </a:t>
            </a:r>
            <a:r>
              <a:rPr lang="en-ID" dirty="0" err="1"/>
              <a:t>untuk</a:t>
            </a:r>
            <a:r>
              <a:rPr lang="en-ID" dirty="0"/>
              <a:t> </a:t>
            </a:r>
            <a:r>
              <a:rPr lang="en-ID" dirty="0" err="1"/>
              <a:t>mengatakan</a:t>
            </a:r>
            <a:r>
              <a:rPr lang="en-ID" dirty="0"/>
              <a:t> </a:t>
            </a:r>
            <a:r>
              <a:rPr lang="en-ID" dirty="0" err="1"/>
              <a:t>bahwa</a:t>
            </a:r>
            <a:r>
              <a:rPr lang="en-ID" dirty="0"/>
              <a:t> </a:t>
            </a:r>
            <a:r>
              <a:rPr lang="en-ID" dirty="0" err="1"/>
              <a:t>itu</a:t>
            </a:r>
            <a:r>
              <a:rPr lang="en-ID" dirty="0"/>
              <a:t> </a:t>
            </a:r>
            <a:r>
              <a:rPr lang="id-ID" dirty="0"/>
              <a:t>di</a:t>
            </a:r>
            <a:r>
              <a:rPr lang="en-ID" dirty="0" err="1"/>
              <a:t>perlu</a:t>
            </a:r>
            <a:r>
              <a:rPr lang="id-ID" dirty="0"/>
              <a:t>kan</a:t>
            </a:r>
            <a:r>
              <a:rPr lang="en-ID" dirty="0"/>
              <a:t> </a:t>
            </a:r>
            <a:r>
              <a:rPr lang="en-ID" dirty="0" err="1"/>
              <a:t>untuk</a:t>
            </a:r>
            <a:r>
              <a:rPr lang="en-ID" dirty="0"/>
              <a:t> </a:t>
            </a:r>
            <a:r>
              <a:rPr lang="en-ID" dirty="0" err="1"/>
              <a:t>masuk</a:t>
            </a:r>
            <a:r>
              <a:rPr lang="en-ID" dirty="0"/>
              <a:t>.</a:t>
            </a:r>
          </a:p>
          <a:p>
            <a:pPr>
              <a:lnSpc>
                <a:spcPct val="120000"/>
              </a:lnSpc>
            </a:pPr>
            <a:r>
              <a:rPr lang="en-ID" dirty="0"/>
              <a:t>C </a:t>
            </a:r>
            <a:r>
              <a:rPr lang="en-ID" dirty="0" err="1"/>
              <a:t>menetapkan</a:t>
            </a:r>
            <a:r>
              <a:rPr lang="en-ID" dirty="0"/>
              <a:t> </a:t>
            </a:r>
            <a:r>
              <a:rPr lang="en-ID" dirty="0" err="1"/>
              <a:t>kondisi</a:t>
            </a:r>
            <a:r>
              <a:rPr lang="en-ID" dirty="0"/>
              <a:t> </a:t>
            </a:r>
            <a:r>
              <a:rPr lang="en-ID" dirty="0" err="1"/>
              <a:t>perlu</a:t>
            </a:r>
            <a:r>
              <a:rPr lang="en-ID" dirty="0"/>
              <a:t> dan </a:t>
            </a:r>
            <a:r>
              <a:rPr lang="en-ID" dirty="0" err="1"/>
              <a:t>cukup</a:t>
            </a:r>
            <a:r>
              <a:rPr lang="en-ID" dirty="0"/>
              <a:t>. </a:t>
            </a:r>
            <a:r>
              <a:rPr lang="en-ID" dirty="0" err="1"/>
              <a:t>Ini</a:t>
            </a:r>
            <a:r>
              <a:rPr lang="en-ID" dirty="0"/>
              <a:t> </a:t>
            </a:r>
            <a:r>
              <a:rPr lang="en-ID" dirty="0" err="1"/>
              <a:t>adalah</a:t>
            </a:r>
            <a:r>
              <a:rPr lang="en-ID" dirty="0"/>
              <a:t> </a:t>
            </a:r>
            <a:r>
              <a:rPr lang="en-ID" dirty="0" err="1"/>
              <a:t>singkatan</a:t>
            </a:r>
            <a:r>
              <a:rPr lang="en-ID" dirty="0"/>
              <a:t> (</a:t>
            </a:r>
            <a:r>
              <a:rPr lang="en-ID" dirty="0" err="1"/>
              <a:t>atau</a:t>
            </a:r>
            <a:r>
              <a:rPr lang="en-ID" dirty="0"/>
              <a:t> '</a:t>
            </a:r>
            <a:r>
              <a:rPr lang="en-ID" dirty="0" err="1"/>
              <a:t>kontraksi</a:t>
            </a:r>
            <a:r>
              <a:rPr lang="en-ID" dirty="0"/>
              <a:t>') </a:t>
            </a:r>
            <a:r>
              <a:rPr lang="en-ID" dirty="0" err="1"/>
              <a:t>dari</a:t>
            </a:r>
            <a:r>
              <a:rPr lang="en-ID" dirty="0"/>
              <a:t> </a:t>
            </a:r>
            <a:r>
              <a:rPr lang="en-ID" dirty="0" err="1"/>
              <a:t>dua</a:t>
            </a:r>
            <a:r>
              <a:rPr lang="en-ID" dirty="0"/>
              <a:t> </a:t>
            </a:r>
            <a:r>
              <a:rPr lang="en-ID" dirty="0" err="1"/>
              <a:t>pernyataan</a:t>
            </a:r>
            <a:r>
              <a:rPr lang="en-ID" dirty="0"/>
              <a:t>: 'Anda </a:t>
            </a:r>
            <a:r>
              <a:rPr lang="en-ID" dirty="0" err="1"/>
              <a:t>akan</a:t>
            </a:r>
            <a:r>
              <a:rPr lang="en-ID" dirty="0"/>
              <a:t> </a:t>
            </a:r>
            <a:r>
              <a:rPr lang="en-ID" dirty="0" err="1"/>
              <a:t>masuk</a:t>
            </a:r>
            <a:r>
              <a:rPr lang="en-ID" dirty="0"/>
              <a:t> </a:t>
            </a:r>
            <a:r>
              <a:rPr lang="en-ID" dirty="0" err="1"/>
              <a:t>jika</a:t>
            </a:r>
            <a:r>
              <a:rPr lang="en-ID" dirty="0"/>
              <a:t> Anda </a:t>
            </a:r>
            <a:r>
              <a:rPr lang="en-ID" dirty="0" err="1"/>
              <a:t>mencetak</a:t>
            </a:r>
            <a:r>
              <a:rPr lang="en-ID" dirty="0"/>
              <a:t> 70 </a:t>
            </a:r>
            <a:r>
              <a:rPr lang="en-ID" dirty="0" err="1"/>
              <a:t>atau</a:t>
            </a:r>
            <a:r>
              <a:rPr lang="id-ID" dirty="0"/>
              <a:t> </a:t>
            </a:r>
            <a:r>
              <a:rPr lang="en-ID" dirty="0" err="1"/>
              <a:t>lebih</a:t>
            </a:r>
            <a:r>
              <a:rPr lang="en-ID" dirty="0"/>
              <a:t>' dan 'Anda </a:t>
            </a:r>
            <a:r>
              <a:rPr lang="en-ID" dirty="0" err="1"/>
              <a:t>tidak</a:t>
            </a:r>
            <a:r>
              <a:rPr lang="en-ID" dirty="0"/>
              <a:t> </a:t>
            </a:r>
            <a:r>
              <a:rPr lang="en-ID" dirty="0" err="1"/>
              <a:t>akan</a:t>
            </a:r>
            <a:r>
              <a:rPr lang="en-ID" dirty="0"/>
              <a:t> </a:t>
            </a:r>
            <a:r>
              <a:rPr lang="en-ID" dirty="0" err="1"/>
              <a:t>melakukannya</a:t>
            </a:r>
            <a:r>
              <a:rPr lang="en-ID" dirty="0"/>
              <a:t> </a:t>
            </a:r>
            <a:r>
              <a:rPr lang="en-ID" dirty="0" err="1"/>
              <a:t>jika</a:t>
            </a:r>
            <a:r>
              <a:rPr lang="en-ID" dirty="0"/>
              <a:t> </a:t>
            </a:r>
            <a:r>
              <a:rPr lang="en-ID" dirty="0" err="1"/>
              <a:t>tidak</a:t>
            </a:r>
            <a:r>
              <a:rPr lang="en-ID" dirty="0"/>
              <a:t>.' </a:t>
            </a:r>
            <a:r>
              <a:rPr lang="en-ID" dirty="0" err="1"/>
              <a:t>Dalam</a:t>
            </a:r>
            <a:r>
              <a:rPr lang="en-ID" dirty="0"/>
              <a:t> </a:t>
            </a:r>
            <a:r>
              <a:rPr lang="en-ID" dirty="0" err="1"/>
              <a:t>logika</a:t>
            </a:r>
            <a:r>
              <a:rPr lang="en-ID" dirty="0"/>
              <a:t> </a:t>
            </a:r>
            <a:r>
              <a:rPr lang="en-ID" dirty="0" err="1"/>
              <a:t>pernyataan</a:t>
            </a:r>
            <a:r>
              <a:rPr lang="en-ID" dirty="0"/>
              <a:t> </a:t>
            </a:r>
            <a:r>
              <a:rPr lang="en-ID" dirty="0" err="1"/>
              <a:t>seperti</a:t>
            </a:r>
            <a:r>
              <a:rPr lang="en-ID" dirty="0"/>
              <a:t> </a:t>
            </a:r>
            <a:r>
              <a:rPr lang="en-ID" dirty="0" err="1"/>
              <a:t>itu</a:t>
            </a:r>
            <a:r>
              <a:rPr lang="en-ID" dirty="0"/>
              <a:t> </a:t>
            </a:r>
            <a:r>
              <a:rPr lang="en-ID" dirty="0" err="1"/>
              <a:t>disebut</a:t>
            </a:r>
            <a:r>
              <a:rPr lang="en-ID" dirty="0"/>
              <a:t> bi</a:t>
            </a:r>
            <a:r>
              <a:rPr lang="id-ID" dirty="0"/>
              <a:t>-</a:t>
            </a:r>
            <a:r>
              <a:rPr lang="en-ID" dirty="0" err="1"/>
              <a:t>kondisional</a:t>
            </a:r>
            <a:r>
              <a:rPr lang="en-ID" dirty="0"/>
              <a:t>, 'bi-' yang </a:t>
            </a:r>
            <a:r>
              <a:rPr lang="en-ID" dirty="0" err="1"/>
              <a:t>berarti</a:t>
            </a:r>
            <a:r>
              <a:rPr lang="en-ID" dirty="0"/>
              <a:t> '</a:t>
            </a:r>
            <a:r>
              <a:rPr lang="en-ID" dirty="0" err="1"/>
              <a:t>dua</a:t>
            </a:r>
            <a:r>
              <a:rPr lang="en-ID" dirty="0"/>
              <a:t>'. Ada </a:t>
            </a:r>
            <a:r>
              <a:rPr lang="en-ID" dirty="0" err="1"/>
              <a:t>dua</a:t>
            </a:r>
            <a:r>
              <a:rPr lang="en-ID" dirty="0"/>
              <a:t> </a:t>
            </a:r>
            <a:r>
              <a:rPr lang="en-ID" dirty="0" err="1"/>
              <a:t>kondisi</a:t>
            </a:r>
            <a:r>
              <a:rPr lang="en-ID" dirty="0"/>
              <a:t> </a:t>
            </a:r>
            <a:r>
              <a:rPr lang="en-ID" dirty="0" err="1"/>
              <a:t>dalam</a:t>
            </a:r>
            <a:r>
              <a:rPr lang="en-ID" dirty="0"/>
              <a:t> </a:t>
            </a:r>
            <a:r>
              <a:rPr lang="en-ID" dirty="0" err="1"/>
              <a:t>satu</a:t>
            </a:r>
            <a:r>
              <a:rPr lang="en-ID" dirty="0"/>
              <a:t>.</a:t>
            </a:r>
          </a:p>
          <a:p>
            <a:pPr>
              <a:lnSpc>
                <a:spcPct val="120000"/>
              </a:lnSpc>
            </a:pPr>
            <a:r>
              <a:rPr lang="en-ID" dirty="0"/>
              <a:t>D </a:t>
            </a:r>
            <a:r>
              <a:rPr lang="en-ID" dirty="0" err="1"/>
              <a:t>kondisinya</a:t>
            </a:r>
            <a:r>
              <a:rPr lang="en-ID" dirty="0"/>
              <a:t> </a:t>
            </a:r>
            <a:r>
              <a:rPr lang="en-ID" dirty="0" err="1"/>
              <a:t>cukup</a:t>
            </a:r>
            <a:r>
              <a:rPr lang="en-ID" dirty="0"/>
              <a:t>: </a:t>
            </a:r>
            <a:r>
              <a:rPr lang="en-ID" dirty="0" err="1"/>
              <a:t>tidak</a:t>
            </a:r>
            <a:r>
              <a:rPr lang="en-ID" dirty="0"/>
              <a:t> </a:t>
            </a:r>
            <a:r>
              <a:rPr lang="en-ID" dirty="0" err="1"/>
              <a:t>disebutkan</a:t>
            </a:r>
            <a:r>
              <a:rPr lang="en-ID" dirty="0"/>
              <a:t> </a:t>
            </a:r>
            <a:r>
              <a:rPr lang="en-ID" dirty="0" err="1"/>
              <a:t>apakah</a:t>
            </a:r>
            <a:r>
              <a:rPr lang="en-ID" dirty="0"/>
              <a:t> </a:t>
            </a:r>
            <a:r>
              <a:rPr lang="en-ID" dirty="0" err="1"/>
              <a:t>perlu</a:t>
            </a:r>
            <a:r>
              <a:rPr lang="en-ID" dirty="0"/>
              <a:t> juga. </a:t>
            </a:r>
          </a:p>
          <a:p>
            <a:pPr>
              <a:lnSpc>
                <a:spcPct val="120000"/>
              </a:lnSpc>
            </a:pPr>
            <a:r>
              <a:rPr lang="en-ID" dirty="0"/>
              <a:t>E </a:t>
            </a:r>
            <a:r>
              <a:rPr lang="en-ID" dirty="0" err="1"/>
              <a:t>jelas</a:t>
            </a:r>
            <a:r>
              <a:rPr lang="en-ID" dirty="0"/>
              <a:t> </a:t>
            </a:r>
            <a:r>
              <a:rPr lang="en-ID" dirty="0" err="1"/>
              <a:t>menyatakan</a:t>
            </a:r>
            <a:r>
              <a:rPr lang="en-ID" dirty="0"/>
              <a:t> </a:t>
            </a:r>
            <a:r>
              <a:rPr lang="en-ID" dirty="0" err="1"/>
              <a:t>kondisi</a:t>
            </a:r>
            <a:r>
              <a:rPr lang="en-ID" dirty="0"/>
              <a:t> yang </a:t>
            </a:r>
            <a:r>
              <a:rPr lang="en-ID" dirty="0" err="1"/>
              <a:t>diperlukan</a:t>
            </a:r>
            <a:r>
              <a:rPr lang="id-ID" dirty="0"/>
              <a:t>,</a:t>
            </a:r>
            <a:r>
              <a:rPr lang="en-ID" dirty="0"/>
              <a:t> </a:t>
            </a:r>
            <a:r>
              <a:rPr lang="en-ID" dirty="0" err="1"/>
              <a:t>tetapi</a:t>
            </a:r>
            <a:r>
              <a:rPr lang="en-ID" dirty="0"/>
              <a:t> </a:t>
            </a:r>
            <a:r>
              <a:rPr lang="en-ID" dirty="0" err="1"/>
              <a:t>tidak</a:t>
            </a:r>
            <a:r>
              <a:rPr lang="en-ID" dirty="0"/>
              <a:t> </a:t>
            </a:r>
            <a:r>
              <a:rPr lang="en-ID" dirty="0" err="1"/>
              <a:t>seperti</a:t>
            </a:r>
            <a:r>
              <a:rPr lang="en-ID" dirty="0"/>
              <a:t> A dan B, </a:t>
            </a:r>
            <a:r>
              <a:rPr lang="en-ID" dirty="0" err="1"/>
              <a:t>ini</a:t>
            </a:r>
            <a:r>
              <a:rPr lang="en-ID" dirty="0"/>
              <a:t> </a:t>
            </a:r>
            <a:r>
              <a:rPr lang="en-ID" dirty="0" err="1"/>
              <a:t>menekankan</a:t>
            </a:r>
            <a:r>
              <a:rPr lang="en-ID" dirty="0"/>
              <a:t> </a:t>
            </a:r>
            <a:r>
              <a:rPr lang="en-ID" dirty="0" err="1"/>
              <a:t>bahwa</a:t>
            </a:r>
            <a:r>
              <a:rPr lang="en-ID" dirty="0"/>
              <a:t> </a:t>
            </a:r>
            <a:r>
              <a:rPr lang="en-ID" dirty="0" err="1"/>
              <a:t>skor</a:t>
            </a:r>
            <a:r>
              <a:rPr lang="en-ID" dirty="0"/>
              <a:t> 70 juga </a:t>
            </a:r>
            <a:r>
              <a:rPr lang="en-ID" dirty="0" err="1"/>
              <a:t>bukan</a:t>
            </a:r>
            <a:r>
              <a:rPr lang="en-ID" dirty="0"/>
              <a:t> </a:t>
            </a:r>
            <a:r>
              <a:rPr lang="en-ID" dirty="0" err="1"/>
              <a:t>kondisi</a:t>
            </a:r>
            <a:r>
              <a:rPr lang="en-ID" dirty="0"/>
              <a:t> yang </a:t>
            </a:r>
            <a:r>
              <a:rPr lang="en-ID" dirty="0" err="1"/>
              <a:t>cukup</a:t>
            </a:r>
            <a:r>
              <a:rPr lang="en-ID" dirty="0"/>
              <a:t>.</a:t>
            </a:r>
          </a:p>
          <a:p>
            <a:pPr>
              <a:lnSpc>
                <a:spcPct val="120000"/>
              </a:lnSpc>
            </a:pPr>
            <a:r>
              <a:rPr lang="en-ID" dirty="0"/>
              <a:t>F </a:t>
            </a:r>
            <a:r>
              <a:rPr lang="en-ID" dirty="0" err="1"/>
              <a:t>melakukan</a:t>
            </a:r>
            <a:r>
              <a:rPr lang="en-ID" dirty="0"/>
              <a:t> yang </a:t>
            </a:r>
            <a:r>
              <a:rPr lang="en-ID" dirty="0" err="1"/>
              <a:t>sebaliknya</a:t>
            </a:r>
            <a:r>
              <a:rPr lang="en-ID" dirty="0"/>
              <a:t>: </a:t>
            </a:r>
            <a:r>
              <a:rPr lang="en-ID" dirty="0" err="1"/>
              <a:t>menyatakan</a:t>
            </a:r>
            <a:r>
              <a:rPr lang="en-ID" dirty="0"/>
              <a:t> </a:t>
            </a:r>
            <a:r>
              <a:rPr lang="en-ID" dirty="0" err="1"/>
              <a:t>skor</a:t>
            </a:r>
            <a:r>
              <a:rPr lang="en-ID" dirty="0"/>
              <a:t> 70 </a:t>
            </a:r>
            <a:r>
              <a:rPr lang="en-ID" dirty="0" err="1"/>
              <a:t>dalam</a:t>
            </a:r>
            <a:r>
              <a:rPr lang="en-ID" dirty="0"/>
              <a:t> </a:t>
            </a:r>
            <a:r>
              <a:rPr lang="en-ID" dirty="0" err="1"/>
              <a:t>ujian</a:t>
            </a:r>
            <a:r>
              <a:rPr lang="en-ID" dirty="0"/>
              <a:t> </a:t>
            </a:r>
            <a:r>
              <a:rPr lang="en-ID" dirty="0" err="1"/>
              <a:t>adalah</a:t>
            </a:r>
            <a:r>
              <a:rPr lang="id-ID" dirty="0"/>
              <a:t> </a:t>
            </a:r>
            <a:r>
              <a:rPr lang="en-ID" dirty="0" err="1"/>
              <a:t>kondisi</a:t>
            </a:r>
            <a:r>
              <a:rPr lang="en-ID" dirty="0"/>
              <a:t> yang </a:t>
            </a:r>
            <a:r>
              <a:rPr lang="en-ID" dirty="0" err="1"/>
              <a:t>cukup</a:t>
            </a:r>
            <a:r>
              <a:rPr lang="id-ID" dirty="0"/>
              <a:t>,</a:t>
            </a:r>
            <a:r>
              <a:rPr lang="en-ID" dirty="0"/>
              <a:t> </a:t>
            </a:r>
            <a:r>
              <a:rPr lang="en-ID" dirty="0" err="1"/>
              <a:t>tetapi</a:t>
            </a:r>
            <a:r>
              <a:rPr lang="en-ID" dirty="0"/>
              <a:t> </a:t>
            </a:r>
            <a:r>
              <a:rPr lang="en-ID" dirty="0" err="1"/>
              <a:t>menambahkan</a:t>
            </a:r>
            <a:r>
              <a:rPr lang="en-ID" dirty="0"/>
              <a:t> </a:t>
            </a:r>
            <a:r>
              <a:rPr lang="en-ID" dirty="0" err="1"/>
              <a:t>bahwa</a:t>
            </a:r>
            <a:r>
              <a:rPr lang="en-ID" dirty="0"/>
              <a:t> </a:t>
            </a:r>
            <a:r>
              <a:rPr lang="en-ID" dirty="0" err="1"/>
              <a:t>jika</a:t>
            </a:r>
            <a:r>
              <a:rPr lang="en-ID" dirty="0"/>
              <a:t> Anda </a:t>
            </a:r>
            <a:r>
              <a:rPr lang="id-ID" dirty="0"/>
              <a:t>tidak </a:t>
            </a:r>
            <a:r>
              <a:rPr lang="en-ID" dirty="0" err="1"/>
              <a:t>mendapatkan</a:t>
            </a:r>
            <a:r>
              <a:rPr lang="en-ID" dirty="0"/>
              <a:t>, Anda </a:t>
            </a:r>
            <a:r>
              <a:rPr lang="en-ID" dirty="0" err="1"/>
              <a:t>dapat</a:t>
            </a:r>
            <a:r>
              <a:rPr lang="en-ID" dirty="0"/>
              <a:t> </a:t>
            </a:r>
            <a:r>
              <a:rPr lang="id-ID" dirty="0"/>
              <a:t>melakukan  ujian kembali</a:t>
            </a:r>
            <a:r>
              <a:rPr lang="en-ID" dirty="0"/>
              <a:t>., </a:t>
            </a:r>
            <a:r>
              <a:rPr lang="en-ID" dirty="0" err="1"/>
              <a:t>jadi</a:t>
            </a:r>
            <a:r>
              <a:rPr lang="en-ID" dirty="0"/>
              <a:t> </a:t>
            </a:r>
            <a:r>
              <a:rPr lang="en-ID" dirty="0" err="1"/>
              <a:t>tidak</a:t>
            </a:r>
            <a:r>
              <a:rPr lang="id-ID" dirty="0"/>
              <a:t> j</a:t>
            </a:r>
            <a:r>
              <a:rPr lang="en-ID" dirty="0" err="1"/>
              <a:t>elas</a:t>
            </a:r>
            <a:r>
              <a:rPr lang="en-ID" dirty="0"/>
              <a:t> </a:t>
            </a:r>
            <a:r>
              <a:rPr lang="en-ID" dirty="0" err="1"/>
              <a:t>apakah</a:t>
            </a:r>
            <a:r>
              <a:rPr lang="en-ID" dirty="0"/>
              <a:t> </a:t>
            </a:r>
            <a:r>
              <a:rPr lang="en-ID" dirty="0" err="1"/>
              <a:t>tanda</a:t>
            </a:r>
            <a:r>
              <a:rPr lang="en-ID" dirty="0"/>
              <a:t> 70 </a:t>
            </a:r>
            <a:r>
              <a:rPr lang="en-ID" dirty="0" err="1"/>
              <a:t>itu</a:t>
            </a:r>
            <a:r>
              <a:rPr lang="en-ID" dirty="0"/>
              <a:t> </a:t>
            </a:r>
            <a:r>
              <a:rPr lang="en-ID" dirty="0" err="1"/>
              <a:t>perlu</a:t>
            </a:r>
            <a:r>
              <a:rPr lang="en-ID" dirty="0"/>
              <a:t> dan cu</a:t>
            </a:r>
            <a:r>
              <a:rPr lang="id-ID" dirty="0"/>
              <a:t>kup. </a:t>
            </a:r>
            <a:endParaRPr lang="en-ID" dirty="0"/>
          </a:p>
        </p:txBody>
      </p:sp>
      <p:sp>
        <p:nvSpPr>
          <p:cNvPr id="5" name="Date Placeholder 4">
            <a:extLst>
              <a:ext uri="{FF2B5EF4-FFF2-40B4-BE49-F238E27FC236}">
                <a16:creationId xmlns:a16="http://schemas.microsoft.com/office/drawing/2014/main" id="{FC5A7257-CE9A-4B6E-9B90-13433C08F509}"/>
              </a:ext>
            </a:extLst>
          </p:cNvPr>
          <p:cNvSpPr>
            <a:spLocks noGrp="1"/>
          </p:cNvSpPr>
          <p:nvPr>
            <p:ph type="dt" sz="half" idx="10"/>
          </p:nvPr>
        </p:nvSpPr>
        <p:spPr/>
        <p:txBody>
          <a:bodyPr/>
          <a:lstStyle/>
          <a:p>
            <a:fld id="{34EEB1BE-A00C-B740-A331-A03AA164B786}" type="datetime1">
              <a:rPr lang="id-ID" smtClean="0"/>
              <a:t>10/10/22</a:t>
            </a:fld>
            <a:endParaRPr lang="id-ID"/>
          </a:p>
        </p:txBody>
      </p:sp>
      <p:sp>
        <p:nvSpPr>
          <p:cNvPr id="6" name="Footer Placeholder 5">
            <a:extLst>
              <a:ext uri="{FF2B5EF4-FFF2-40B4-BE49-F238E27FC236}">
                <a16:creationId xmlns:a16="http://schemas.microsoft.com/office/drawing/2014/main" id="{39602245-D710-41BA-ABB0-C2A7B9D0A2A5}"/>
              </a:ext>
            </a:extLst>
          </p:cNvPr>
          <p:cNvSpPr>
            <a:spLocks noGrp="1"/>
          </p:cNvSpPr>
          <p:nvPr>
            <p:ph type="ftr" sz="quarter" idx="11"/>
          </p:nvPr>
        </p:nvSpPr>
        <p:spPr/>
        <p:txBody>
          <a:bodyPr/>
          <a:lstStyle/>
          <a:p>
            <a:r>
              <a:rPr lang="id-ID"/>
              <a:t>Jurusan Teknologi Informasi - Politeknik Negeri Malang</a:t>
            </a:r>
          </a:p>
        </p:txBody>
      </p:sp>
      <p:sp>
        <p:nvSpPr>
          <p:cNvPr id="7" name="Slide Number Placeholder 6">
            <a:extLst>
              <a:ext uri="{FF2B5EF4-FFF2-40B4-BE49-F238E27FC236}">
                <a16:creationId xmlns:a16="http://schemas.microsoft.com/office/drawing/2014/main" id="{7232EA55-3516-4406-9720-AC781D184DAD}"/>
              </a:ext>
            </a:extLst>
          </p:cNvPr>
          <p:cNvSpPr>
            <a:spLocks noGrp="1"/>
          </p:cNvSpPr>
          <p:nvPr>
            <p:ph type="sldNum" sz="quarter" idx="12"/>
          </p:nvPr>
        </p:nvSpPr>
        <p:spPr/>
        <p:txBody>
          <a:bodyPr/>
          <a:lstStyle/>
          <a:p>
            <a:fld id="{D18FBB9A-4F67-A542-B221-CA9FFA5A8790}" type="slidenum">
              <a:rPr lang="id-ID" smtClean="0"/>
              <a:t>7</a:t>
            </a:fld>
            <a:endParaRPr lang="id-ID"/>
          </a:p>
        </p:txBody>
      </p:sp>
    </p:spTree>
    <p:extLst>
      <p:ext uri="{BB962C8B-B14F-4D97-AF65-F5344CB8AC3E}">
        <p14:creationId xmlns:p14="http://schemas.microsoft.com/office/powerpoint/2010/main" val="4196904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56419-36B1-475D-8C37-6B165FC0F772}"/>
              </a:ext>
            </a:extLst>
          </p:cNvPr>
          <p:cNvSpPr>
            <a:spLocks noGrp="1"/>
          </p:cNvSpPr>
          <p:nvPr>
            <p:ph type="title"/>
          </p:nvPr>
        </p:nvSpPr>
        <p:spPr>
          <a:xfrm>
            <a:off x="152400" y="457199"/>
            <a:ext cx="4892566" cy="1733239"/>
          </a:xfrm>
        </p:spPr>
        <p:txBody>
          <a:bodyPr anchor="b">
            <a:normAutofit/>
          </a:bodyPr>
          <a:lstStyle/>
          <a:p>
            <a:r>
              <a:rPr lang="id-ID" dirty="0">
                <a:solidFill>
                  <a:schemeClr val="accent2">
                    <a:lumMod val="75000"/>
                  </a:schemeClr>
                </a:solidFill>
              </a:rPr>
              <a:t>Akal Sehat &amp; Validitas</a:t>
            </a:r>
            <a:endParaRPr lang="en-ID" dirty="0">
              <a:solidFill>
                <a:schemeClr val="accent2">
                  <a:lumMod val="75000"/>
                </a:schemeClr>
              </a:solidFill>
            </a:endParaRPr>
          </a:p>
        </p:txBody>
      </p:sp>
      <p:sp>
        <p:nvSpPr>
          <p:cNvPr id="3" name="Content Placeholder 2">
            <a:extLst>
              <a:ext uri="{FF2B5EF4-FFF2-40B4-BE49-F238E27FC236}">
                <a16:creationId xmlns:a16="http://schemas.microsoft.com/office/drawing/2014/main" id="{9DD4344F-523C-40EF-B0A3-ED7185F4C5D6}"/>
              </a:ext>
            </a:extLst>
          </p:cNvPr>
          <p:cNvSpPr>
            <a:spLocks noGrp="1"/>
          </p:cNvSpPr>
          <p:nvPr>
            <p:ph type="body" sz="half" idx="2"/>
          </p:nvPr>
        </p:nvSpPr>
        <p:spPr>
          <a:xfrm>
            <a:off x="152399" y="2397111"/>
            <a:ext cx="11618687" cy="3811588"/>
          </a:xfrm>
        </p:spPr>
        <p:txBody>
          <a:bodyPr>
            <a:normAutofit/>
          </a:bodyPr>
          <a:lstStyle/>
          <a:p>
            <a:pPr marL="285750" indent="-285750">
              <a:lnSpc>
                <a:spcPct val="100000"/>
              </a:lnSpc>
              <a:buFont typeface="Arial" panose="020B0604020202020204" pitchFamily="34" charset="0"/>
              <a:buChar char="•"/>
            </a:pPr>
            <a:r>
              <a:rPr lang="en-ID" sz="2000" dirty="0" err="1"/>
              <a:t>Kuat</a:t>
            </a:r>
            <a:r>
              <a:rPr lang="en-ID" sz="2000" dirty="0"/>
              <a:t> </a:t>
            </a:r>
            <a:r>
              <a:rPr lang="en-ID" sz="2000" dirty="0" err="1"/>
              <a:t>tidaknya</a:t>
            </a:r>
            <a:r>
              <a:rPr lang="en-ID" sz="2000" dirty="0"/>
              <a:t> </a:t>
            </a:r>
            <a:r>
              <a:rPr lang="en-ID" sz="2000" dirty="0" err="1"/>
              <a:t>suatu</a:t>
            </a:r>
            <a:r>
              <a:rPr lang="en-ID" sz="2000" dirty="0"/>
              <a:t> </a:t>
            </a:r>
            <a:r>
              <a:rPr lang="en-ID" sz="2000" dirty="0" err="1"/>
              <a:t>argumen</a:t>
            </a:r>
            <a:r>
              <a:rPr lang="en-ID" sz="2000" dirty="0"/>
              <a:t> </a:t>
            </a:r>
            <a:r>
              <a:rPr lang="en-ID" sz="2000" dirty="0" err="1"/>
              <a:t>tergantung</a:t>
            </a:r>
            <a:r>
              <a:rPr lang="en-ID" sz="2000" dirty="0"/>
              <a:t> pada </a:t>
            </a:r>
            <a:r>
              <a:rPr lang="en-ID" sz="2000" dirty="0" err="1"/>
              <a:t>dua</a:t>
            </a:r>
            <a:r>
              <a:rPr lang="en-ID" sz="2000" dirty="0"/>
              <a:t> </a:t>
            </a:r>
            <a:r>
              <a:rPr lang="en-ID" sz="2000" dirty="0" err="1"/>
              <a:t>faktor</a:t>
            </a:r>
            <a:r>
              <a:rPr lang="en-ID" sz="2000" dirty="0"/>
              <a:t>: </a:t>
            </a:r>
            <a:endParaRPr lang="id-ID" sz="2000" dirty="0"/>
          </a:p>
          <a:p>
            <a:pPr marL="623888">
              <a:lnSpc>
                <a:spcPct val="100000"/>
              </a:lnSpc>
            </a:pPr>
            <a:r>
              <a:rPr lang="en-ID" sz="2000" dirty="0"/>
              <a:t>(1) </a:t>
            </a:r>
            <a:r>
              <a:rPr lang="en-ID" sz="2000" dirty="0" err="1"/>
              <a:t>kebenaran</a:t>
            </a:r>
            <a:r>
              <a:rPr lang="en-ID" sz="2000" dirty="0"/>
              <a:t> </a:t>
            </a:r>
            <a:r>
              <a:rPr lang="en-ID" sz="2000" dirty="0" err="1"/>
              <a:t>alasan</a:t>
            </a:r>
            <a:r>
              <a:rPr lang="en-ID" sz="2000" dirty="0"/>
              <a:t>; dan </a:t>
            </a:r>
            <a:endParaRPr lang="id-ID" sz="2000" dirty="0"/>
          </a:p>
          <a:p>
            <a:pPr marL="987425" indent="-363538">
              <a:lnSpc>
                <a:spcPct val="100000"/>
              </a:lnSpc>
            </a:pPr>
            <a:r>
              <a:rPr lang="en-ID" sz="2000" dirty="0"/>
              <a:t>(2) </a:t>
            </a:r>
            <a:r>
              <a:rPr lang="en-ID" sz="2000" dirty="0" err="1"/>
              <a:t>apakah</a:t>
            </a:r>
            <a:r>
              <a:rPr lang="en-ID" sz="2000" dirty="0"/>
              <a:t> </a:t>
            </a:r>
            <a:r>
              <a:rPr lang="en-ID" sz="2000" dirty="0" err="1"/>
              <a:t>mereka</a:t>
            </a:r>
            <a:r>
              <a:rPr lang="en-ID" sz="2000" dirty="0"/>
              <a:t> </a:t>
            </a:r>
            <a:r>
              <a:rPr lang="en-ID" sz="2000" dirty="0" err="1"/>
              <a:t>cukup</a:t>
            </a:r>
            <a:r>
              <a:rPr lang="en-ID" sz="2000" dirty="0"/>
              <a:t> </a:t>
            </a:r>
            <a:r>
              <a:rPr lang="en-ID" sz="2000" dirty="0" err="1"/>
              <a:t>mendukung</a:t>
            </a:r>
            <a:r>
              <a:rPr lang="en-ID" sz="2000" dirty="0"/>
              <a:t> </a:t>
            </a:r>
            <a:r>
              <a:rPr lang="en-ID" sz="2000" dirty="0" err="1"/>
              <a:t>kesimpulan</a:t>
            </a:r>
            <a:r>
              <a:rPr lang="en-ID" sz="2000" dirty="0"/>
              <a:t> </a:t>
            </a:r>
            <a:r>
              <a:rPr lang="en-ID" sz="2000" dirty="0" err="1"/>
              <a:t>atau</a:t>
            </a:r>
            <a:r>
              <a:rPr lang="en-ID" sz="2000" dirty="0"/>
              <a:t> </a:t>
            </a:r>
            <a:r>
              <a:rPr lang="en-ID" sz="2000" dirty="0" err="1"/>
              <a:t>tidak</a:t>
            </a:r>
            <a:r>
              <a:rPr lang="en-ID" sz="2000" dirty="0"/>
              <a:t>.</a:t>
            </a:r>
          </a:p>
          <a:p>
            <a:pPr marL="261938">
              <a:lnSpc>
                <a:spcPct val="100000"/>
              </a:lnSpc>
            </a:pPr>
            <a:r>
              <a:rPr lang="en-ID" sz="2000" dirty="0"/>
              <a:t>Ada </a:t>
            </a:r>
            <a:r>
              <a:rPr lang="en-ID" sz="2000" dirty="0" err="1"/>
              <a:t>standar</a:t>
            </a:r>
            <a:r>
              <a:rPr lang="en-ID" sz="2000" dirty="0"/>
              <a:t> yang </a:t>
            </a:r>
            <a:r>
              <a:rPr lang="en-ID" sz="2000" dirty="0" err="1"/>
              <a:t>berbeda</a:t>
            </a:r>
            <a:r>
              <a:rPr lang="en-ID" sz="2000" dirty="0"/>
              <a:t> </a:t>
            </a:r>
            <a:r>
              <a:rPr lang="en-ID" sz="2000" dirty="0" err="1"/>
              <a:t>untuk</a:t>
            </a:r>
            <a:r>
              <a:rPr lang="en-ID" sz="2000" dirty="0"/>
              <a:t> </a:t>
            </a:r>
            <a:r>
              <a:rPr lang="en-ID" sz="2000" dirty="0" err="1"/>
              <a:t>menilai</a:t>
            </a:r>
            <a:r>
              <a:rPr lang="en-ID" sz="2000" dirty="0"/>
              <a:t> (2), </a:t>
            </a:r>
            <a:r>
              <a:rPr lang="en-ID" sz="2000" dirty="0" err="1"/>
              <a:t>tergantung</a:t>
            </a:r>
            <a:r>
              <a:rPr lang="en-ID" sz="2000" dirty="0"/>
              <a:t> pada </a:t>
            </a:r>
            <a:r>
              <a:rPr lang="en-ID" sz="2000" dirty="0" err="1"/>
              <a:t>jenis</a:t>
            </a:r>
            <a:r>
              <a:rPr lang="en-ID" sz="2000" dirty="0"/>
              <a:t> </a:t>
            </a:r>
            <a:r>
              <a:rPr lang="en-ID" sz="2000" dirty="0" err="1"/>
              <a:t>kesimpulan</a:t>
            </a:r>
            <a:r>
              <a:rPr lang="en-ID" sz="2000" dirty="0"/>
              <a:t> yang </a:t>
            </a:r>
            <a:r>
              <a:rPr lang="en-ID" sz="2000" dirty="0" err="1"/>
              <a:t>dibuat</a:t>
            </a:r>
            <a:r>
              <a:rPr lang="en-ID" sz="2000" dirty="0"/>
              <a:t>.</a:t>
            </a:r>
          </a:p>
          <a:p>
            <a:pPr marL="285750" indent="-285750">
              <a:lnSpc>
                <a:spcPct val="100000"/>
              </a:lnSpc>
              <a:buFont typeface="Arial" panose="020B0604020202020204" pitchFamily="34" charset="0"/>
              <a:buChar char="•"/>
            </a:pPr>
            <a:r>
              <a:rPr lang="en-ID" sz="2000" dirty="0" err="1"/>
              <a:t>Standar</a:t>
            </a:r>
            <a:r>
              <a:rPr lang="en-ID" sz="2000" dirty="0"/>
              <a:t> </a:t>
            </a:r>
            <a:r>
              <a:rPr lang="en-ID" sz="2000" dirty="0" err="1"/>
              <a:t>tertinggi</a:t>
            </a:r>
            <a:r>
              <a:rPr lang="en-ID" sz="2000" dirty="0"/>
              <a:t> </a:t>
            </a:r>
            <a:r>
              <a:rPr lang="en-ID" sz="2000" dirty="0" err="1"/>
              <a:t>untuk</a:t>
            </a:r>
            <a:r>
              <a:rPr lang="en-ID" sz="2000" dirty="0"/>
              <a:t> </a:t>
            </a:r>
            <a:r>
              <a:rPr lang="en-ID" sz="2000" dirty="0" err="1"/>
              <a:t>menilai</a:t>
            </a:r>
            <a:r>
              <a:rPr lang="en-ID" sz="2000" dirty="0"/>
              <a:t> (2) </a:t>
            </a:r>
            <a:r>
              <a:rPr lang="en-ID" sz="2000" dirty="0" err="1"/>
              <a:t>adalah</a:t>
            </a:r>
            <a:r>
              <a:rPr lang="en-ID" sz="2000" dirty="0"/>
              <a:t> </a:t>
            </a:r>
            <a:r>
              <a:rPr lang="en-ID" sz="2000" dirty="0" err="1"/>
              <a:t>validitas</a:t>
            </a:r>
            <a:r>
              <a:rPr lang="en-ID" sz="2000" dirty="0"/>
              <a:t> </a:t>
            </a:r>
            <a:r>
              <a:rPr lang="en-ID" sz="2000" dirty="0" err="1"/>
              <a:t>deduktif</a:t>
            </a:r>
            <a:r>
              <a:rPr lang="en-ID" sz="2000" dirty="0"/>
              <a:t>. </a:t>
            </a:r>
            <a:r>
              <a:rPr lang="en-ID" sz="2000" dirty="0" err="1"/>
              <a:t>Standar</a:t>
            </a:r>
            <a:r>
              <a:rPr lang="en-ID" sz="2000" dirty="0"/>
              <a:t> </a:t>
            </a:r>
            <a:r>
              <a:rPr lang="en-ID" sz="2000" dirty="0" err="1"/>
              <a:t>validitas</a:t>
            </a:r>
            <a:r>
              <a:rPr lang="en-ID" sz="2000" dirty="0"/>
              <a:t> yang </a:t>
            </a:r>
            <a:r>
              <a:rPr lang="en-ID" sz="2000" dirty="0" err="1"/>
              <a:t>diperlukan</a:t>
            </a:r>
            <a:r>
              <a:rPr lang="en-ID" sz="2000" dirty="0"/>
              <a:t> </a:t>
            </a:r>
            <a:r>
              <a:rPr lang="en-ID" sz="2000" dirty="0" err="1"/>
              <a:t>untuk</a:t>
            </a:r>
            <a:r>
              <a:rPr lang="en-ID" sz="2000" dirty="0"/>
              <a:t> </a:t>
            </a:r>
            <a:r>
              <a:rPr lang="en-ID" sz="2000" dirty="0" err="1"/>
              <a:t>argumen</a:t>
            </a:r>
            <a:r>
              <a:rPr lang="en-ID" sz="2000" dirty="0"/>
              <a:t> </a:t>
            </a:r>
            <a:r>
              <a:rPr lang="en-ID" sz="2000" dirty="0" err="1"/>
              <a:t>deduktif</a:t>
            </a:r>
            <a:r>
              <a:rPr lang="en-ID" sz="2000" dirty="0"/>
              <a:t> sangat </a:t>
            </a:r>
            <a:r>
              <a:rPr lang="en-ID" sz="2000" dirty="0" err="1"/>
              <a:t>ketat</a:t>
            </a:r>
            <a:r>
              <a:rPr lang="en-ID" sz="2000" dirty="0"/>
              <a:t> dan </a:t>
            </a:r>
            <a:r>
              <a:rPr lang="en-ID" sz="2000" dirty="0" err="1"/>
              <a:t>tidak</a:t>
            </a:r>
            <a:r>
              <a:rPr lang="en-ID" sz="2000" dirty="0"/>
              <a:t> </a:t>
            </a:r>
            <a:r>
              <a:rPr lang="en-ID" sz="2000" dirty="0" err="1"/>
              <a:t>kaku</a:t>
            </a:r>
            <a:r>
              <a:rPr lang="en-ID" sz="2000" dirty="0"/>
              <a:t>. </a:t>
            </a:r>
            <a:r>
              <a:rPr lang="en-ID" sz="2000" dirty="0" err="1"/>
              <a:t>Argumen</a:t>
            </a:r>
            <a:r>
              <a:rPr lang="en-ID" sz="2000" dirty="0"/>
              <a:t> </a:t>
            </a:r>
            <a:r>
              <a:rPr lang="en-ID" sz="2000" dirty="0" err="1"/>
              <a:t>deduktif</a:t>
            </a:r>
            <a:r>
              <a:rPr lang="en-ID" sz="2000" dirty="0"/>
              <a:t> </a:t>
            </a:r>
            <a:r>
              <a:rPr lang="en-ID" sz="2000" dirty="0" err="1"/>
              <a:t>dimaksudkan</a:t>
            </a:r>
            <a:r>
              <a:rPr lang="en-ID" sz="2000" dirty="0"/>
              <a:t> </a:t>
            </a:r>
            <a:r>
              <a:rPr lang="en-ID" sz="2000" dirty="0" err="1"/>
              <a:t>untuk</a:t>
            </a:r>
            <a:r>
              <a:rPr lang="en-ID" sz="2000" dirty="0"/>
              <a:t> </a:t>
            </a:r>
            <a:r>
              <a:rPr lang="en-ID" sz="2000" dirty="0" err="1"/>
              <a:t>menarik</a:t>
            </a:r>
            <a:r>
              <a:rPr lang="en-ID" sz="2000" dirty="0"/>
              <a:t> </a:t>
            </a:r>
            <a:r>
              <a:rPr lang="en-ID" sz="2000" dirty="0" err="1"/>
              <a:t>kesimpulan</a:t>
            </a:r>
            <a:r>
              <a:rPr lang="en-ID" sz="2000" dirty="0"/>
              <a:t> </a:t>
            </a:r>
            <a:r>
              <a:rPr lang="en-ID" sz="2000" dirty="0" err="1"/>
              <a:t>dengan</a:t>
            </a:r>
            <a:r>
              <a:rPr lang="en-ID" sz="2000" dirty="0"/>
              <a:t> </a:t>
            </a:r>
            <a:r>
              <a:rPr lang="en-ID" sz="2000" dirty="0" err="1"/>
              <a:t>kepastian</a:t>
            </a:r>
            <a:r>
              <a:rPr lang="en-ID" sz="2000" dirty="0"/>
              <a:t> yang </a:t>
            </a:r>
            <a:r>
              <a:rPr lang="en-ID" sz="2000" dirty="0" err="1"/>
              <a:t>mutlak</a:t>
            </a:r>
            <a:r>
              <a:rPr lang="en-ID" sz="2000" dirty="0"/>
              <a:t>. </a:t>
            </a:r>
            <a:r>
              <a:rPr lang="en-ID" sz="2000" dirty="0" err="1"/>
              <a:t>Jenis</a:t>
            </a:r>
            <a:r>
              <a:rPr lang="en-ID" sz="2000" dirty="0"/>
              <a:t> </a:t>
            </a:r>
            <a:r>
              <a:rPr lang="en-ID" sz="2000" dirty="0" err="1"/>
              <a:t>bukti</a:t>
            </a:r>
            <a:r>
              <a:rPr lang="en-ID" sz="2000" dirty="0"/>
              <a:t> yang </a:t>
            </a:r>
            <a:r>
              <a:rPr lang="en-ID" sz="2000" dirty="0" err="1"/>
              <a:t>digunakan</a:t>
            </a:r>
            <a:r>
              <a:rPr lang="en-ID" sz="2000" dirty="0"/>
              <a:t> </a:t>
            </a:r>
            <a:r>
              <a:rPr lang="en-ID" sz="2000" dirty="0" err="1"/>
              <a:t>ahli</a:t>
            </a:r>
            <a:r>
              <a:rPr lang="en-ID" sz="2000" dirty="0"/>
              <a:t> </a:t>
            </a:r>
            <a:r>
              <a:rPr lang="en-ID" sz="2000" dirty="0" err="1"/>
              <a:t>logika</a:t>
            </a:r>
            <a:r>
              <a:rPr lang="en-ID" sz="2000" dirty="0"/>
              <a:t> dan </a:t>
            </a:r>
            <a:r>
              <a:rPr lang="en-ID" sz="2000" dirty="0" err="1"/>
              <a:t>matematikawan</a:t>
            </a:r>
            <a:r>
              <a:rPr lang="en-ID" sz="2000" dirty="0"/>
              <a:t> </a:t>
            </a:r>
            <a:r>
              <a:rPr lang="en-ID" sz="2000" dirty="0" err="1"/>
              <a:t>bergantung</a:t>
            </a:r>
            <a:r>
              <a:rPr lang="en-ID" sz="2000" dirty="0"/>
              <a:t> pada </a:t>
            </a:r>
            <a:r>
              <a:rPr lang="en-ID" sz="2000" dirty="0" err="1"/>
              <a:t>argumen</a:t>
            </a:r>
            <a:r>
              <a:rPr lang="en-ID" sz="2000" dirty="0"/>
              <a:t> </a:t>
            </a:r>
            <a:r>
              <a:rPr lang="en-ID" sz="2000" dirty="0" err="1"/>
              <a:t>deduktif</a:t>
            </a:r>
            <a:r>
              <a:rPr lang="en-ID" sz="2000" dirty="0"/>
              <a:t> yang </a:t>
            </a:r>
            <a:r>
              <a:rPr lang="en-ID" sz="2000" dirty="0" err="1"/>
              <a:t>kaku</a:t>
            </a:r>
            <a:r>
              <a:rPr lang="en-ID" sz="2000" dirty="0"/>
              <a:t>. </a:t>
            </a:r>
            <a:r>
              <a:rPr lang="en-ID" sz="2000" dirty="0" err="1"/>
              <a:t>Tetapi</a:t>
            </a:r>
            <a:r>
              <a:rPr lang="en-ID" sz="2000" dirty="0"/>
              <a:t> </a:t>
            </a:r>
            <a:r>
              <a:rPr lang="en-ID" sz="2000" dirty="0" err="1"/>
              <a:t>beberapa</a:t>
            </a:r>
            <a:r>
              <a:rPr lang="en-ID" sz="2000" dirty="0"/>
              <a:t> </a:t>
            </a:r>
            <a:r>
              <a:rPr lang="en-ID" sz="2000" dirty="0" err="1"/>
              <a:t>penalaran</a:t>
            </a:r>
            <a:r>
              <a:rPr lang="en-ID" sz="2000" dirty="0"/>
              <a:t> yang </a:t>
            </a:r>
            <a:r>
              <a:rPr lang="en-ID" sz="2000" dirty="0" err="1"/>
              <a:t>cukup</a:t>
            </a:r>
            <a:r>
              <a:rPr lang="en-ID" sz="2000" dirty="0"/>
              <a:t> </a:t>
            </a:r>
            <a:r>
              <a:rPr lang="en-ID" sz="2000" dirty="0" err="1"/>
              <a:t>biasa</a:t>
            </a:r>
            <a:r>
              <a:rPr lang="en-ID" sz="2000" dirty="0"/>
              <a:t> juga </a:t>
            </a:r>
            <a:r>
              <a:rPr lang="en-ID" sz="2000" dirty="0" err="1"/>
              <a:t>dapat</a:t>
            </a:r>
            <a:r>
              <a:rPr lang="en-ID" sz="2000" dirty="0"/>
              <a:t> </a:t>
            </a:r>
            <a:r>
              <a:rPr lang="en-ID" sz="2000" dirty="0" err="1"/>
              <a:t>diartikan</a:t>
            </a:r>
            <a:r>
              <a:rPr lang="en-ID" sz="2000" dirty="0"/>
              <a:t> </a:t>
            </a:r>
            <a:r>
              <a:rPr lang="en-ID" sz="2000" dirty="0" err="1"/>
              <a:t>sebagai</a:t>
            </a:r>
            <a:r>
              <a:rPr lang="en-ID" sz="2000" dirty="0"/>
              <a:t> </a:t>
            </a:r>
            <a:r>
              <a:rPr lang="en-ID" sz="2000" dirty="0" err="1"/>
              <a:t>deduksi</a:t>
            </a:r>
            <a:endParaRPr lang="id-ID" sz="2000" dirty="0"/>
          </a:p>
        </p:txBody>
      </p:sp>
      <p:sp>
        <p:nvSpPr>
          <p:cNvPr id="4" name="Date Placeholder 3">
            <a:extLst>
              <a:ext uri="{FF2B5EF4-FFF2-40B4-BE49-F238E27FC236}">
                <a16:creationId xmlns:a16="http://schemas.microsoft.com/office/drawing/2014/main" id="{F5862AA2-4FD5-4011-AB8D-05D060DEA4BE}"/>
              </a:ext>
            </a:extLst>
          </p:cNvPr>
          <p:cNvSpPr>
            <a:spLocks noGrp="1"/>
          </p:cNvSpPr>
          <p:nvPr>
            <p:ph type="dt" sz="half" idx="10"/>
          </p:nvPr>
        </p:nvSpPr>
        <p:spPr>
          <a:xfrm>
            <a:off x="152400" y="6415371"/>
            <a:ext cx="2743200" cy="365125"/>
          </a:xfrm>
        </p:spPr>
        <p:txBody>
          <a:bodyPr anchor="ctr">
            <a:normAutofit/>
          </a:bodyPr>
          <a:lstStyle/>
          <a:p>
            <a:pPr>
              <a:spcAft>
                <a:spcPts val="600"/>
              </a:spcAft>
            </a:pPr>
            <a:fld id="{C7A7F508-5C32-E740-8A39-3308AB007706}" type="datetime1">
              <a:rPr lang="id-ID" smtClean="0"/>
              <a:pPr>
                <a:spcAft>
                  <a:spcPts val="600"/>
                </a:spcAft>
              </a:pPr>
              <a:t>10/10/22</a:t>
            </a:fld>
            <a:endParaRPr lang="id-ID"/>
          </a:p>
        </p:txBody>
      </p:sp>
      <p:sp>
        <p:nvSpPr>
          <p:cNvPr id="5" name="Footer Placeholder 4">
            <a:extLst>
              <a:ext uri="{FF2B5EF4-FFF2-40B4-BE49-F238E27FC236}">
                <a16:creationId xmlns:a16="http://schemas.microsoft.com/office/drawing/2014/main" id="{E5DFCD6D-2FB0-4863-A63E-F5BB92B10C52}"/>
              </a:ext>
            </a:extLst>
          </p:cNvPr>
          <p:cNvSpPr>
            <a:spLocks noGrp="1"/>
          </p:cNvSpPr>
          <p:nvPr>
            <p:ph type="ftr" sz="quarter" idx="11"/>
          </p:nvPr>
        </p:nvSpPr>
        <p:spPr>
          <a:xfrm>
            <a:off x="2895600" y="6422287"/>
            <a:ext cx="6400800" cy="365125"/>
          </a:xfrm>
        </p:spPr>
        <p:txBody>
          <a:bodyPr anchor="ctr">
            <a:normAutofit/>
          </a:bodyPr>
          <a:lstStyle/>
          <a:p>
            <a:pPr>
              <a:spcAft>
                <a:spcPts val="600"/>
              </a:spcAft>
            </a:pPr>
            <a:r>
              <a:rPr lang="id-ID"/>
              <a:t>Jurusan Teknologi Informasi - Politeknik Negeri Malang</a:t>
            </a:r>
          </a:p>
        </p:txBody>
      </p:sp>
      <p:sp>
        <p:nvSpPr>
          <p:cNvPr id="6" name="Slide Number Placeholder 5">
            <a:extLst>
              <a:ext uri="{FF2B5EF4-FFF2-40B4-BE49-F238E27FC236}">
                <a16:creationId xmlns:a16="http://schemas.microsoft.com/office/drawing/2014/main" id="{06EF1E11-E70F-4ECC-B582-914281A4955A}"/>
              </a:ext>
            </a:extLst>
          </p:cNvPr>
          <p:cNvSpPr>
            <a:spLocks noGrp="1"/>
          </p:cNvSpPr>
          <p:nvPr>
            <p:ph type="sldNum" sz="quarter" idx="12"/>
          </p:nvPr>
        </p:nvSpPr>
        <p:spPr>
          <a:xfrm>
            <a:off x="9296400" y="6415372"/>
            <a:ext cx="2743200" cy="365125"/>
          </a:xfrm>
        </p:spPr>
        <p:txBody>
          <a:bodyPr anchor="ctr">
            <a:normAutofit/>
          </a:bodyPr>
          <a:lstStyle/>
          <a:p>
            <a:pPr>
              <a:spcAft>
                <a:spcPts val="600"/>
              </a:spcAft>
            </a:pPr>
            <a:fld id="{D18FBB9A-4F67-A542-B221-CA9FFA5A8790}" type="slidenum">
              <a:rPr lang="id-ID" smtClean="0"/>
              <a:pPr>
                <a:spcAft>
                  <a:spcPts val="600"/>
                </a:spcAft>
              </a:pPr>
              <a:t>8</a:t>
            </a:fld>
            <a:endParaRPr lang="id-ID"/>
          </a:p>
        </p:txBody>
      </p:sp>
    </p:spTree>
    <p:extLst>
      <p:ext uri="{BB962C8B-B14F-4D97-AF65-F5344CB8AC3E}">
        <p14:creationId xmlns:p14="http://schemas.microsoft.com/office/powerpoint/2010/main" val="1615941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F86B7-EA77-4FAF-94A9-B9F5941EA617}"/>
              </a:ext>
            </a:extLst>
          </p:cNvPr>
          <p:cNvSpPr>
            <a:spLocks noGrp="1"/>
          </p:cNvSpPr>
          <p:nvPr>
            <p:ph type="title"/>
          </p:nvPr>
        </p:nvSpPr>
        <p:spPr>
          <a:xfrm>
            <a:off x="152399" y="457199"/>
            <a:ext cx="10675257" cy="674915"/>
          </a:xfrm>
        </p:spPr>
        <p:txBody>
          <a:bodyPr/>
          <a:lstStyle/>
          <a:p>
            <a:r>
              <a:rPr lang="id-ID" dirty="0"/>
              <a:t>Logika Validitas</a:t>
            </a:r>
            <a:endParaRPr lang="en-ID" dirty="0"/>
          </a:p>
        </p:txBody>
      </p:sp>
      <p:sp>
        <p:nvSpPr>
          <p:cNvPr id="5" name="Date Placeholder 4">
            <a:extLst>
              <a:ext uri="{FF2B5EF4-FFF2-40B4-BE49-F238E27FC236}">
                <a16:creationId xmlns:a16="http://schemas.microsoft.com/office/drawing/2014/main" id="{817D9225-23DA-4148-B4BF-B74845911481}"/>
              </a:ext>
            </a:extLst>
          </p:cNvPr>
          <p:cNvSpPr>
            <a:spLocks noGrp="1"/>
          </p:cNvSpPr>
          <p:nvPr>
            <p:ph type="dt" sz="half" idx="10"/>
          </p:nvPr>
        </p:nvSpPr>
        <p:spPr/>
        <p:txBody>
          <a:bodyPr/>
          <a:lstStyle/>
          <a:p>
            <a:fld id="{9B249586-E676-8A4C-99AA-00687E637330}" type="datetime1">
              <a:rPr lang="id-ID" smtClean="0"/>
              <a:t>10/10/22</a:t>
            </a:fld>
            <a:endParaRPr lang="id-ID"/>
          </a:p>
        </p:txBody>
      </p:sp>
      <p:sp>
        <p:nvSpPr>
          <p:cNvPr id="6" name="Footer Placeholder 5">
            <a:extLst>
              <a:ext uri="{FF2B5EF4-FFF2-40B4-BE49-F238E27FC236}">
                <a16:creationId xmlns:a16="http://schemas.microsoft.com/office/drawing/2014/main" id="{9305C243-3EEB-466E-AF5C-1327808BEAD1}"/>
              </a:ext>
            </a:extLst>
          </p:cNvPr>
          <p:cNvSpPr>
            <a:spLocks noGrp="1"/>
          </p:cNvSpPr>
          <p:nvPr>
            <p:ph type="ftr" sz="quarter" idx="11"/>
          </p:nvPr>
        </p:nvSpPr>
        <p:spPr/>
        <p:txBody>
          <a:bodyPr/>
          <a:lstStyle/>
          <a:p>
            <a:r>
              <a:rPr lang="id-ID"/>
              <a:t>Jurusan Teknologi Informasi - Politeknik Negeri Malang</a:t>
            </a:r>
          </a:p>
        </p:txBody>
      </p:sp>
      <p:sp>
        <p:nvSpPr>
          <p:cNvPr id="7" name="Slide Number Placeholder 6">
            <a:extLst>
              <a:ext uri="{FF2B5EF4-FFF2-40B4-BE49-F238E27FC236}">
                <a16:creationId xmlns:a16="http://schemas.microsoft.com/office/drawing/2014/main" id="{4062EF67-5C3F-4EC4-8F20-D065DB7D17D1}"/>
              </a:ext>
            </a:extLst>
          </p:cNvPr>
          <p:cNvSpPr>
            <a:spLocks noGrp="1"/>
          </p:cNvSpPr>
          <p:nvPr>
            <p:ph type="sldNum" sz="quarter" idx="12"/>
          </p:nvPr>
        </p:nvSpPr>
        <p:spPr/>
        <p:txBody>
          <a:bodyPr/>
          <a:lstStyle/>
          <a:p>
            <a:fld id="{D18FBB9A-4F67-A542-B221-CA9FFA5A8790}" type="slidenum">
              <a:rPr lang="id-ID" smtClean="0"/>
              <a:t>9</a:t>
            </a:fld>
            <a:endParaRPr lang="id-ID"/>
          </a:p>
        </p:txBody>
      </p:sp>
      <p:sp>
        <p:nvSpPr>
          <p:cNvPr id="9" name="Text Placeholder 8">
            <a:extLst>
              <a:ext uri="{FF2B5EF4-FFF2-40B4-BE49-F238E27FC236}">
                <a16:creationId xmlns:a16="http://schemas.microsoft.com/office/drawing/2014/main" id="{36042F5C-98B1-4A93-B439-6B406E09DA4E}"/>
              </a:ext>
            </a:extLst>
          </p:cNvPr>
          <p:cNvSpPr>
            <a:spLocks noGrp="1"/>
          </p:cNvSpPr>
          <p:nvPr>
            <p:ph type="body" sz="half" idx="2"/>
          </p:nvPr>
        </p:nvSpPr>
        <p:spPr>
          <a:xfrm>
            <a:off x="4731657" y="2557891"/>
            <a:ext cx="5145314" cy="1656741"/>
          </a:xfrm>
        </p:spPr>
        <p:txBody>
          <a:bodyPr/>
          <a:lstStyle/>
          <a:p>
            <a:pPr algn="just">
              <a:lnSpc>
                <a:spcPct val="150000"/>
              </a:lnSpc>
            </a:pPr>
            <a:r>
              <a:rPr lang="en-ID" dirty="0"/>
              <a:t>'R' </a:t>
            </a:r>
            <a:r>
              <a:rPr lang="en-ID" dirty="0" err="1"/>
              <a:t>berarti</a:t>
            </a:r>
            <a:r>
              <a:rPr lang="en-ID" dirty="0"/>
              <a:t> </a:t>
            </a:r>
            <a:r>
              <a:rPr lang="en-ID" b="1" dirty="0" err="1"/>
              <a:t>alasan</a:t>
            </a:r>
            <a:r>
              <a:rPr lang="en-ID" b="1" dirty="0"/>
              <a:t> </a:t>
            </a:r>
            <a:r>
              <a:rPr lang="en-ID" b="1" dirty="0" err="1"/>
              <a:t>atau</a:t>
            </a:r>
            <a:r>
              <a:rPr lang="en-ID" b="1" dirty="0"/>
              <a:t> </a:t>
            </a:r>
            <a:r>
              <a:rPr lang="en-ID" b="1" dirty="0" err="1"/>
              <a:t>premis</a:t>
            </a:r>
            <a:r>
              <a:rPr lang="en-ID" dirty="0"/>
              <a:t>, dan 'C' </a:t>
            </a:r>
            <a:r>
              <a:rPr lang="en-ID" dirty="0" err="1"/>
              <a:t>untuk</a:t>
            </a:r>
            <a:r>
              <a:rPr lang="en-ID" dirty="0"/>
              <a:t> </a:t>
            </a:r>
            <a:r>
              <a:rPr lang="en-ID" b="1" dirty="0" err="1"/>
              <a:t>kesimpulan</a:t>
            </a:r>
            <a:r>
              <a:rPr lang="en-ID" dirty="0"/>
              <a:t>. </a:t>
            </a:r>
            <a:r>
              <a:rPr lang="en-ID" dirty="0" err="1"/>
              <a:t>Pemisah</a:t>
            </a:r>
            <a:r>
              <a:rPr lang="en-ID" dirty="0"/>
              <a:t> '/', </a:t>
            </a:r>
            <a:r>
              <a:rPr lang="en-ID" dirty="0" err="1"/>
              <a:t>atau</a:t>
            </a:r>
            <a:r>
              <a:rPr lang="en-ID" dirty="0"/>
              <a:t> garis horizontal, </a:t>
            </a:r>
            <a:r>
              <a:rPr lang="en-ID" dirty="0" err="1"/>
              <a:t>singkatan</a:t>
            </a:r>
            <a:r>
              <a:rPr lang="en-ID" dirty="0"/>
              <a:t> </a:t>
            </a:r>
            <a:r>
              <a:rPr lang="en-ID" dirty="0" err="1"/>
              <a:t>dari</a:t>
            </a:r>
            <a:r>
              <a:rPr lang="en-ID" dirty="0"/>
              <a:t> </a:t>
            </a:r>
            <a:r>
              <a:rPr lang="en-ID" b="1" dirty="0" err="1"/>
              <a:t>hubungan</a:t>
            </a:r>
            <a:r>
              <a:rPr lang="en-ID" b="1" dirty="0"/>
              <a:t> </a:t>
            </a:r>
            <a:r>
              <a:rPr lang="en-ID" b="1" dirty="0" err="1"/>
              <a:t>logis</a:t>
            </a:r>
            <a:r>
              <a:rPr lang="id-ID" b="1" dirty="0"/>
              <a:t> </a:t>
            </a:r>
            <a:r>
              <a:rPr lang="en-ID" dirty="0" err="1"/>
              <a:t>dari</a:t>
            </a:r>
            <a:r>
              <a:rPr lang="en-ID" dirty="0"/>
              <a:t> </a:t>
            </a:r>
            <a:r>
              <a:rPr lang="en-ID" b="1" dirty="0"/>
              <a:t>'</a:t>
            </a:r>
            <a:r>
              <a:rPr lang="en-ID" b="1" dirty="0" err="1"/>
              <a:t>mengikuti</a:t>
            </a:r>
            <a:r>
              <a:rPr lang="en-ID" b="1" dirty="0"/>
              <a:t> </a:t>
            </a:r>
            <a:r>
              <a:rPr lang="en-ID" b="1" dirty="0" err="1"/>
              <a:t>dari</a:t>
            </a:r>
            <a:r>
              <a:rPr lang="en-ID" b="1" dirty="0"/>
              <a:t>'</a:t>
            </a:r>
            <a:r>
              <a:rPr lang="en-ID" dirty="0"/>
              <a:t>, dan </a:t>
            </a:r>
            <a:r>
              <a:rPr lang="en-ID" dirty="0" err="1"/>
              <a:t>setara</a:t>
            </a:r>
            <a:r>
              <a:rPr lang="en-ID" dirty="0"/>
              <a:t> </a:t>
            </a:r>
            <a:r>
              <a:rPr lang="en-ID" dirty="0" err="1"/>
              <a:t>dengan</a:t>
            </a:r>
            <a:r>
              <a:rPr lang="en-ID" dirty="0"/>
              <a:t> kata </a:t>
            </a:r>
            <a:r>
              <a:rPr lang="en-ID" b="1" dirty="0"/>
              <a:t>'</a:t>
            </a:r>
            <a:r>
              <a:rPr lang="en-ID" b="1" dirty="0" err="1"/>
              <a:t>jadi</a:t>
            </a:r>
            <a:r>
              <a:rPr lang="en-ID" b="1" dirty="0"/>
              <a:t>'</a:t>
            </a:r>
            <a:r>
              <a:rPr lang="en-ID" dirty="0"/>
              <a:t> </a:t>
            </a:r>
            <a:r>
              <a:rPr lang="en-ID" dirty="0" err="1"/>
              <a:t>atau</a:t>
            </a:r>
            <a:r>
              <a:rPr lang="en-ID" dirty="0"/>
              <a:t> </a:t>
            </a:r>
            <a:r>
              <a:rPr lang="en-ID" b="1" dirty="0"/>
              <a:t>'</a:t>
            </a:r>
            <a:r>
              <a:rPr lang="en-ID" b="1" dirty="0" err="1"/>
              <a:t>karena</a:t>
            </a:r>
            <a:r>
              <a:rPr lang="en-ID" b="1" dirty="0"/>
              <a:t> </a:t>
            </a:r>
            <a:r>
              <a:rPr lang="en-ID" b="1" dirty="0" err="1"/>
              <a:t>itu</a:t>
            </a:r>
            <a:r>
              <a:rPr lang="en-ID" b="1" dirty="0"/>
              <a:t>’</a:t>
            </a:r>
            <a:r>
              <a:rPr lang="en-ID" dirty="0"/>
              <a:t>.</a:t>
            </a:r>
            <a:r>
              <a:rPr lang="id-ID" dirty="0"/>
              <a:t> </a:t>
            </a:r>
            <a:endParaRPr lang="en-ID" dirty="0"/>
          </a:p>
        </p:txBody>
      </p:sp>
      <p:pic>
        <p:nvPicPr>
          <p:cNvPr id="11" name="Picture 10">
            <a:extLst>
              <a:ext uri="{FF2B5EF4-FFF2-40B4-BE49-F238E27FC236}">
                <a16:creationId xmlns:a16="http://schemas.microsoft.com/office/drawing/2014/main" id="{D4D230A8-FA6D-43CE-B09D-399A29E77774}"/>
              </a:ext>
            </a:extLst>
          </p:cNvPr>
          <p:cNvPicPr>
            <a:picLocks noChangeAspect="1"/>
          </p:cNvPicPr>
          <p:nvPr/>
        </p:nvPicPr>
        <p:blipFill>
          <a:blip r:embed="rId2"/>
          <a:stretch>
            <a:fillRect/>
          </a:stretch>
        </p:blipFill>
        <p:spPr>
          <a:xfrm>
            <a:off x="1373868" y="2068101"/>
            <a:ext cx="2743200" cy="2636322"/>
          </a:xfrm>
          <a:prstGeom prst="rect">
            <a:avLst/>
          </a:prstGeom>
          <a:ln>
            <a:solidFill>
              <a:schemeClr val="accent1"/>
            </a:solidFill>
          </a:ln>
        </p:spPr>
      </p:pic>
    </p:spTree>
    <p:extLst>
      <p:ext uri="{BB962C8B-B14F-4D97-AF65-F5344CB8AC3E}">
        <p14:creationId xmlns:p14="http://schemas.microsoft.com/office/powerpoint/2010/main" val="4181750096"/>
      </p:ext>
    </p:extLst>
  </p:cSld>
  <p:clrMapOvr>
    <a:masterClrMapping/>
  </p:clrMapOvr>
</p:sld>
</file>

<file path=ppt/theme/theme1.xml><?xml version="1.0" encoding="utf-8"?>
<a:theme xmlns:a="http://schemas.openxmlformats.org/drawingml/2006/main" name="Tema JTI Polin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rmAutofit fontScale="25000" lnSpcReduction="20000"/>
      </a:bodyPr>
      <a:lstStyle>
        <a:defPPr algn="l">
          <a:defRPr sz="9600" b="1" u="none" dirty="0" smtClean="0"/>
        </a:defPPr>
      </a:lstStyle>
    </a:txDef>
  </a:objectDefaults>
  <a:extraClrSchemeLst/>
  <a:extLst>
    <a:ext uri="{05A4C25C-085E-4340-85A3-A5531E510DB2}">
      <thm15:themeFamily xmlns:thm15="http://schemas.microsoft.com/office/thememl/2012/main" name="Template PPT JTI" id="{5503BF74-7954-024C-8A58-17FD53869D32}" vid="{B7E1ACE6-9678-DF44-B3DC-5C9D0A6059EA}"/>
    </a:ext>
  </a:extLst>
</a:theme>
</file>

<file path=ppt/theme/theme2.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 JTI Polinema</Template>
  <TotalTime>2211</TotalTime>
  <Words>6707</Words>
  <Application>Microsoft Macintosh PowerPoint</Application>
  <PresentationFormat>Widescreen</PresentationFormat>
  <Paragraphs>441</Paragraphs>
  <Slides>54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Calibri Light</vt:lpstr>
      <vt:lpstr>Palatino</vt:lpstr>
      <vt:lpstr>Palatino Linotype</vt:lpstr>
      <vt:lpstr>Tema JTI Polinema</vt:lpstr>
      <vt:lpstr>Mata Kuliah Critical Thinking &amp; Problem Solving 07. Penalaran Kritis (Bagian – 1) </vt:lpstr>
      <vt:lpstr>Topik Pembahasan</vt:lpstr>
      <vt:lpstr>Syarat dan Ketentuan</vt:lpstr>
      <vt:lpstr>Diagram Alir</vt:lpstr>
      <vt:lpstr>Kalimat Bersyarat</vt:lpstr>
      <vt:lpstr>Studi Kasus</vt:lpstr>
      <vt:lpstr>PowerPoint Presentation</vt:lpstr>
      <vt:lpstr>Akal Sehat &amp; Validitas</vt:lpstr>
      <vt:lpstr>Logika Validitas</vt:lpstr>
      <vt:lpstr>Logika Validitas</vt:lpstr>
      <vt:lpstr>Logika Formal</vt:lpstr>
      <vt:lpstr>Studi Kasus</vt:lpstr>
      <vt:lpstr>PowerPoint Presentation</vt:lpstr>
      <vt:lpstr>Penalaran Non Deduktif</vt:lpstr>
      <vt:lpstr>Studi Kasus</vt:lpstr>
      <vt:lpstr>Pembahasan</vt:lpstr>
      <vt:lpstr>Penalaran Dengan Statistik</vt:lpstr>
      <vt:lpstr>Studi Kasus</vt:lpstr>
      <vt:lpstr>Pembahasan</vt:lpstr>
      <vt:lpstr>Pertanyaan ?</vt:lpstr>
      <vt:lpstr>Latihan</vt:lpstr>
      <vt:lpstr>Mata Kuliah Critical Thinking &amp; Problem Solving 07. Penalaran Kritis (Bagian-2)</vt:lpstr>
      <vt:lpstr>Topik Pembahasan</vt:lpstr>
      <vt:lpstr>Pengambilan Keputusan</vt:lpstr>
      <vt:lpstr>Pengambilan Keputusan</vt:lpstr>
      <vt:lpstr>Contoh Pengambilan Keputusan Dalam Membeli Mobil</vt:lpstr>
      <vt:lpstr>Menilai Konsekuensi </vt:lpstr>
      <vt:lpstr>Menilai Konsekuensi </vt:lpstr>
      <vt:lpstr>Menilai Konsekuensi Kasus Pembelian Mobil </vt:lpstr>
      <vt:lpstr>Pohon Keputusan</vt:lpstr>
      <vt:lpstr>Diskusi</vt:lpstr>
      <vt:lpstr>Pembahasan – Step 1</vt:lpstr>
      <vt:lpstr>Pembahasan – Step 2</vt:lpstr>
      <vt:lpstr>Pembahasan –Step 3</vt:lpstr>
      <vt:lpstr>Pembahasan – Membaca Pohon Keputusan</vt:lpstr>
      <vt:lpstr>Dalam Pengambilan keputusan</vt:lpstr>
      <vt:lpstr>Prinsip</vt:lpstr>
      <vt:lpstr>Diskusi</vt:lpstr>
      <vt:lpstr>Dialog Carla dan Dieter</vt:lpstr>
      <vt:lpstr>Pembahasan</vt:lpstr>
      <vt:lpstr>Prinsip Vs Pragmatis</vt:lpstr>
      <vt:lpstr>Analisis Argumen  Proses menilai dan mengevaluasi argument  </vt:lpstr>
      <vt:lpstr>Diskusi</vt:lpstr>
      <vt:lpstr>DOC 1 - OLEH SIAPA OLIMPIADENYA?</vt:lpstr>
      <vt:lpstr>Pembahasan No 1</vt:lpstr>
      <vt:lpstr>Pembahasan No 2</vt:lpstr>
      <vt:lpstr>Pembahasan No 3</vt:lpstr>
      <vt:lpstr>Pembahasan No 4 dan 5</vt:lpstr>
      <vt:lpstr>Tulisan Kritis</vt:lpstr>
      <vt:lpstr>Diskusi</vt:lpstr>
      <vt:lpstr>Pembahasan </vt:lpstr>
      <vt:lpstr>PowerPoint Presentation</vt:lpstr>
      <vt:lpstr>PowerPoint Presentation</vt:lpstr>
      <vt:lpstr>Tugas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Presentasi PowerPoint</dc:title>
  <dc:creator>Yoppy Yunhasnawa</dc:creator>
  <cp:lastModifiedBy>Microsoft Office User</cp:lastModifiedBy>
  <cp:revision>98</cp:revision>
  <dcterms:created xsi:type="dcterms:W3CDTF">2021-03-30T01:55:11Z</dcterms:created>
  <dcterms:modified xsi:type="dcterms:W3CDTF">2022-10-10T00:03:55Z</dcterms:modified>
</cp:coreProperties>
</file>