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sldIdLst>
    <p:sldId id="256" r:id="rId2"/>
    <p:sldId id="607" r:id="rId3"/>
    <p:sldId id="258" r:id="rId4"/>
    <p:sldId id="261" r:id="rId5"/>
    <p:sldId id="262" r:id="rId6"/>
    <p:sldId id="642" r:id="rId7"/>
    <p:sldId id="643" r:id="rId8"/>
    <p:sldId id="644" r:id="rId9"/>
    <p:sldId id="263" r:id="rId10"/>
    <p:sldId id="264" r:id="rId11"/>
    <p:sldId id="645" r:id="rId12"/>
    <p:sldId id="265" r:id="rId13"/>
    <p:sldId id="654" r:id="rId14"/>
    <p:sldId id="662" r:id="rId15"/>
    <p:sldId id="646" r:id="rId16"/>
    <p:sldId id="649" r:id="rId17"/>
    <p:sldId id="647" r:id="rId18"/>
    <p:sldId id="661" r:id="rId19"/>
    <p:sldId id="648" r:id="rId20"/>
    <p:sldId id="650" r:id="rId21"/>
    <p:sldId id="651" r:id="rId22"/>
    <p:sldId id="652" r:id="rId23"/>
    <p:sldId id="653" r:id="rId24"/>
    <p:sldId id="655" r:id="rId25"/>
    <p:sldId id="664" r:id="rId26"/>
    <p:sldId id="665" r:id="rId27"/>
    <p:sldId id="635" r:id="rId28"/>
    <p:sldId id="636" r:id="rId29"/>
    <p:sldId id="637" r:id="rId30"/>
    <p:sldId id="638" r:id="rId31"/>
    <p:sldId id="639" r:id="rId32"/>
    <p:sldId id="641" r:id="rId33"/>
    <p:sldId id="666" r:id="rId34"/>
    <p:sldId id="667" r:id="rId35"/>
    <p:sldId id="668" r:id="rId36"/>
    <p:sldId id="669" r:id="rId37"/>
    <p:sldId id="670" r:id="rId38"/>
    <p:sldId id="260" r:id="rId39"/>
    <p:sldId id="671" r:id="rId40"/>
    <p:sldId id="672" r:id="rId41"/>
    <p:sldId id="673" r:id="rId42"/>
    <p:sldId id="609" r:id="rId43"/>
    <p:sldId id="608" r:id="rId44"/>
    <p:sldId id="630" r:id="rId45"/>
    <p:sldId id="674" r:id="rId46"/>
    <p:sldId id="618" r:id="rId47"/>
    <p:sldId id="612" r:id="rId48"/>
    <p:sldId id="675" r:id="rId49"/>
    <p:sldId id="676" r:id="rId50"/>
    <p:sldId id="623" r:id="rId51"/>
    <p:sldId id="677" r:id="rId52"/>
    <p:sldId id="614" r:id="rId53"/>
    <p:sldId id="678" r:id="rId54"/>
    <p:sldId id="679" r:id="rId55"/>
    <p:sldId id="659" r:id="rId56"/>
    <p:sldId id="610" r:id="rId57"/>
    <p:sldId id="274" r:id="rId58"/>
    <p:sldId id="656" r:id="rId59"/>
    <p:sldId id="657" r:id="rId60"/>
    <p:sldId id="658" r:id="rId61"/>
    <p:sldId id="603" r:id="rId6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09"/>
    <a:srgbClr val="ED7D31"/>
    <a:srgbClr val="BDC750"/>
    <a:srgbClr val="0B5AEC"/>
    <a:srgbClr val="75B04E"/>
    <a:srgbClr val="85BA62"/>
    <a:srgbClr val="87BB65"/>
    <a:srgbClr val="E3A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53" autoAdjust="0"/>
    <p:restoredTop sz="95296"/>
  </p:normalViewPr>
  <p:slideViewPr>
    <p:cSldViewPr snapToGrid="0" snapToObjects="1">
      <p:cViewPr varScale="1">
        <p:scale>
          <a:sx n="103" d="100"/>
          <a:sy n="103" d="100"/>
        </p:scale>
        <p:origin x="11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6E7799-BE03-4F1C-A558-3A6EF9D7BA9C}" type="doc">
      <dgm:prSet loTypeId="urn:microsoft.com/office/officeart/2011/layout/HexagonRadial" loCatId="cycle" qsTypeId="urn:microsoft.com/office/officeart/2005/8/quickstyle/3d2" qsCatId="3D" csTypeId="urn:microsoft.com/office/officeart/2005/8/colors/accent1_1" csCatId="accent1" phldr="1"/>
      <dgm:spPr/>
      <dgm:t>
        <a:bodyPr/>
        <a:lstStyle/>
        <a:p>
          <a:endParaRPr lang="en-ID"/>
        </a:p>
      </dgm:t>
    </dgm:pt>
    <dgm:pt modelId="{9C9AAD3C-C60D-4390-B204-B82F03A7EFF6}">
      <dgm:prSet phldrT="[Text]"/>
      <dgm:spPr/>
      <dgm:t>
        <a:bodyPr/>
        <a:lstStyle/>
        <a:p>
          <a:r>
            <a:rPr lang="en-US">
              <a:solidFill>
                <a:schemeClr val="accent1">
                  <a:lumMod val="75000"/>
                </a:schemeClr>
              </a:solidFill>
            </a:rPr>
            <a:t>Topik Pembahasan</a:t>
          </a:r>
          <a:endParaRPr lang="en-ID" dirty="0">
            <a:solidFill>
              <a:schemeClr val="accent1">
                <a:lumMod val="75000"/>
              </a:schemeClr>
            </a:solidFill>
          </a:endParaRPr>
        </a:p>
      </dgm:t>
    </dgm:pt>
    <dgm:pt modelId="{69D94568-E9D3-438D-B7D8-A2323085B32A}" type="parTrans" cxnId="{73CCCDA3-5CCC-45DC-AAC4-CF4CC2FE7975}">
      <dgm:prSet/>
      <dgm:spPr/>
      <dgm:t>
        <a:bodyPr/>
        <a:lstStyle/>
        <a:p>
          <a:endParaRPr lang="en-ID">
            <a:solidFill>
              <a:schemeClr val="accent1">
                <a:lumMod val="75000"/>
              </a:schemeClr>
            </a:solidFill>
          </a:endParaRPr>
        </a:p>
      </dgm:t>
    </dgm:pt>
    <dgm:pt modelId="{D73CC70B-7865-4CF4-BF74-DC4CBEE81A5F}" type="sibTrans" cxnId="{73CCCDA3-5CCC-45DC-AAC4-CF4CC2FE7975}">
      <dgm:prSet/>
      <dgm:spPr/>
      <dgm:t>
        <a:bodyPr/>
        <a:lstStyle/>
        <a:p>
          <a:endParaRPr lang="en-ID">
            <a:solidFill>
              <a:schemeClr val="accent1">
                <a:lumMod val="75000"/>
              </a:schemeClr>
            </a:solidFill>
          </a:endParaRPr>
        </a:p>
      </dgm:t>
    </dgm:pt>
    <dgm:pt modelId="{431A2BDA-3088-4089-9CBF-51A4C042003A}">
      <dgm:prSet phldrT="[Text]"/>
      <dgm:spPr/>
      <dgm:t>
        <a:bodyPr/>
        <a:lstStyle/>
        <a:p>
          <a:r>
            <a:rPr lang="en-US" dirty="0">
              <a:solidFill>
                <a:schemeClr val="accent1">
                  <a:lumMod val="75000"/>
                </a:schemeClr>
              </a:solidFill>
            </a:rPr>
            <a:t>1. </a:t>
          </a:r>
          <a:r>
            <a:rPr lang="en-US" dirty="0" err="1">
              <a:solidFill>
                <a:schemeClr val="accent1">
                  <a:lumMod val="75000"/>
                </a:schemeClr>
              </a:solidFill>
            </a:rPr>
            <a:t>Inferensi</a:t>
          </a:r>
          <a:endParaRPr lang="en-ID" dirty="0">
            <a:solidFill>
              <a:schemeClr val="accent1">
                <a:lumMod val="75000"/>
              </a:schemeClr>
            </a:solidFill>
          </a:endParaRPr>
        </a:p>
      </dgm:t>
    </dgm:pt>
    <dgm:pt modelId="{178F5615-AAF7-490B-ABFC-365944D3C320}" type="parTrans" cxnId="{1ADE60E0-7C30-4510-AC06-A00A8852CE94}">
      <dgm:prSet/>
      <dgm:spPr/>
      <dgm:t>
        <a:bodyPr/>
        <a:lstStyle/>
        <a:p>
          <a:endParaRPr lang="en-ID">
            <a:solidFill>
              <a:schemeClr val="accent1">
                <a:lumMod val="75000"/>
              </a:schemeClr>
            </a:solidFill>
          </a:endParaRPr>
        </a:p>
      </dgm:t>
    </dgm:pt>
    <dgm:pt modelId="{569E989B-197C-4A1E-853A-C98C53353159}" type="sibTrans" cxnId="{1ADE60E0-7C30-4510-AC06-A00A8852CE94}">
      <dgm:prSet/>
      <dgm:spPr/>
      <dgm:t>
        <a:bodyPr/>
        <a:lstStyle/>
        <a:p>
          <a:endParaRPr lang="en-ID">
            <a:solidFill>
              <a:schemeClr val="accent1">
                <a:lumMod val="75000"/>
              </a:schemeClr>
            </a:solidFill>
          </a:endParaRPr>
        </a:p>
      </dgm:t>
    </dgm:pt>
    <dgm:pt modelId="{4194CEE7-E0FE-4D17-927E-D8FC6CA99259}">
      <dgm:prSet phldrT="[Text]"/>
      <dgm:spPr/>
      <dgm:t>
        <a:bodyPr/>
        <a:lstStyle/>
        <a:p>
          <a:r>
            <a:rPr lang="en-US" dirty="0">
              <a:solidFill>
                <a:schemeClr val="accent1">
                  <a:lumMod val="75000"/>
                </a:schemeClr>
              </a:solidFill>
            </a:rPr>
            <a:t>2. </a:t>
          </a:r>
          <a:r>
            <a:rPr lang="en-US" dirty="0" err="1">
              <a:solidFill>
                <a:schemeClr val="accent1">
                  <a:lumMod val="75000"/>
                </a:schemeClr>
              </a:solidFill>
            </a:rPr>
            <a:t>Penjelasan</a:t>
          </a:r>
          <a:r>
            <a:rPr lang="en-US" dirty="0">
              <a:solidFill>
                <a:schemeClr val="accent1">
                  <a:lumMod val="75000"/>
                </a:schemeClr>
              </a:solidFill>
            </a:rPr>
            <a:t> dan Bukti</a:t>
          </a:r>
          <a:endParaRPr lang="en-ID" dirty="0">
            <a:solidFill>
              <a:schemeClr val="accent1">
                <a:lumMod val="75000"/>
              </a:schemeClr>
            </a:solidFill>
          </a:endParaRPr>
        </a:p>
      </dgm:t>
    </dgm:pt>
    <dgm:pt modelId="{6970B3DB-F277-456A-BB7B-4BA345A54B63}" type="parTrans" cxnId="{9FAABF4E-16B8-48E0-BE12-E68A322DDD13}">
      <dgm:prSet/>
      <dgm:spPr/>
      <dgm:t>
        <a:bodyPr/>
        <a:lstStyle/>
        <a:p>
          <a:endParaRPr lang="en-ID">
            <a:solidFill>
              <a:schemeClr val="accent1">
                <a:lumMod val="75000"/>
              </a:schemeClr>
            </a:solidFill>
          </a:endParaRPr>
        </a:p>
      </dgm:t>
    </dgm:pt>
    <dgm:pt modelId="{ABD3E6C3-41F7-4513-89BC-5A120E8B562F}" type="sibTrans" cxnId="{9FAABF4E-16B8-48E0-BE12-E68A322DDD13}">
      <dgm:prSet/>
      <dgm:spPr/>
      <dgm:t>
        <a:bodyPr/>
        <a:lstStyle/>
        <a:p>
          <a:endParaRPr lang="en-ID">
            <a:solidFill>
              <a:schemeClr val="accent1">
                <a:lumMod val="75000"/>
              </a:schemeClr>
            </a:solidFill>
          </a:endParaRPr>
        </a:p>
      </dgm:t>
    </dgm:pt>
    <dgm:pt modelId="{4ACC375F-0D15-409B-9D31-14CFD1A5F0D2}">
      <dgm:prSet phldrT="[Text]"/>
      <dgm:spPr/>
      <dgm:t>
        <a:bodyPr/>
        <a:lstStyle/>
        <a:p>
          <a:r>
            <a:rPr lang="en-US" dirty="0">
              <a:solidFill>
                <a:schemeClr val="accent1">
                  <a:lumMod val="75000"/>
                </a:schemeClr>
              </a:solidFill>
            </a:rPr>
            <a:t>4. </a:t>
          </a:r>
          <a:r>
            <a:rPr lang="en-US" dirty="0" err="1">
              <a:solidFill>
                <a:schemeClr val="accent1">
                  <a:lumMod val="75000"/>
                </a:schemeClr>
              </a:solidFill>
            </a:rPr>
            <a:t>Berfikir</a:t>
          </a:r>
          <a:r>
            <a:rPr lang="en-US" dirty="0">
              <a:solidFill>
                <a:schemeClr val="accent1">
                  <a:lumMod val="75000"/>
                </a:schemeClr>
              </a:solidFill>
            </a:rPr>
            <a:t> </a:t>
          </a:r>
          <a:r>
            <a:rPr lang="en-US" dirty="0" err="1">
              <a:solidFill>
                <a:schemeClr val="accent1">
                  <a:lumMod val="75000"/>
                </a:schemeClr>
              </a:solidFill>
            </a:rPr>
            <a:t>Kritis</a:t>
          </a:r>
          <a:r>
            <a:rPr lang="en-US" dirty="0">
              <a:solidFill>
                <a:schemeClr val="accent1">
                  <a:lumMod val="75000"/>
                </a:schemeClr>
              </a:solidFill>
            </a:rPr>
            <a:t> dan </a:t>
          </a:r>
          <a:r>
            <a:rPr lang="en-US" dirty="0" err="1">
              <a:solidFill>
                <a:schemeClr val="accent1">
                  <a:lumMod val="75000"/>
                </a:schemeClr>
              </a:solidFill>
            </a:rPr>
            <a:t>Ilmu</a:t>
          </a:r>
          <a:r>
            <a:rPr lang="en-US" dirty="0">
              <a:solidFill>
                <a:schemeClr val="accent1">
                  <a:lumMod val="75000"/>
                </a:schemeClr>
              </a:solidFill>
            </a:rPr>
            <a:t> </a:t>
          </a:r>
          <a:r>
            <a:rPr lang="en-US" dirty="0" err="1">
              <a:solidFill>
                <a:schemeClr val="accent1">
                  <a:lumMod val="75000"/>
                </a:schemeClr>
              </a:solidFill>
            </a:rPr>
            <a:t>Pengetahuan</a:t>
          </a:r>
          <a:endParaRPr lang="en-ID" dirty="0">
            <a:solidFill>
              <a:schemeClr val="accent1">
                <a:lumMod val="75000"/>
              </a:schemeClr>
            </a:solidFill>
          </a:endParaRPr>
        </a:p>
      </dgm:t>
    </dgm:pt>
    <dgm:pt modelId="{6074E7AF-B011-4B6D-BA6B-EC9F34C98464}" type="parTrans" cxnId="{5B0388DC-5B08-40BF-A91F-649164B61EF9}">
      <dgm:prSet/>
      <dgm:spPr/>
      <dgm:t>
        <a:bodyPr/>
        <a:lstStyle/>
        <a:p>
          <a:endParaRPr lang="en-ID">
            <a:solidFill>
              <a:schemeClr val="accent1">
                <a:lumMod val="75000"/>
              </a:schemeClr>
            </a:solidFill>
          </a:endParaRPr>
        </a:p>
      </dgm:t>
    </dgm:pt>
    <dgm:pt modelId="{86DC88A3-AD8C-49CA-AF5E-5E31B9B42FAB}" type="sibTrans" cxnId="{5B0388DC-5B08-40BF-A91F-649164B61EF9}">
      <dgm:prSet/>
      <dgm:spPr/>
      <dgm:t>
        <a:bodyPr/>
        <a:lstStyle/>
        <a:p>
          <a:endParaRPr lang="en-ID">
            <a:solidFill>
              <a:schemeClr val="accent1">
                <a:lumMod val="75000"/>
              </a:schemeClr>
            </a:solidFill>
          </a:endParaRPr>
        </a:p>
      </dgm:t>
    </dgm:pt>
    <dgm:pt modelId="{6E96504C-C667-4176-9C3C-5504C82BBC7C}">
      <dgm:prSet phldrT="[Text]"/>
      <dgm:spPr/>
      <dgm:t>
        <a:bodyPr/>
        <a:lstStyle/>
        <a:p>
          <a:r>
            <a:rPr lang="en-US" dirty="0">
              <a:solidFill>
                <a:schemeClr val="accent1">
                  <a:lumMod val="75000"/>
                </a:schemeClr>
              </a:solidFill>
            </a:rPr>
            <a:t>5. </a:t>
          </a:r>
          <a:r>
            <a:rPr lang="en-US" dirty="0" err="1">
              <a:solidFill>
                <a:schemeClr val="accent1">
                  <a:lumMod val="75000"/>
                </a:schemeClr>
              </a:solidFill>
            </a:rPr>
            <a:t>Argumen</a:t>
          </a:r>
          <a:r>
            <a:rPr lang="en-US" dirty="0">
              <a:solidFill>
                <a:schemeClr val="accent1">
                  <a:lumMod val="75000"/>
                </a:schemeClr>
              </a:solidFill>
            </a:rPr>
            <a:t> Panjang</a:t>
          </a:r>
          <a:endParaRPr lang="en-ID" dirty="0">
            <a:solidFill>
              <a:schemeClr val="accent1">
                <a:lumMod val="75000"/>
              </a:schemeClr>
            </a:solidFill>
          </a:endParaRPr>
        </a:p>
      </dgm:t>
    </dgm:pt>
    <dgm:pt modelId="{43BED271-741E-43B7-8F2C-147B763CFB1C}" type="parTrans" cxnId="{56AB18FD-C3A6-4114-97E8-57DCC016314B}">
      <dgm:prSet/>
      <dgm:spPr/>
      <dgm:t>
        <a:bodyPr/>
        <a:lstStyle/>
        <a:p>
          <a:endParaRPr lang="en-ID">
            <a:solidFill>
              <a:schemeClr val="accent1">
                <a:lumMod val="75000"/>
              </a:schemeClr>
            </a:solidFill>
          </a:endParaRPr>
        </a:p>
      </dgm:t>
    </dgm:pt>
    <dgm:pt modelId="{B11555F4-9A83-4E3A-B857-C8E50ADB355E}" type="sibTrans" cxnId="{56AB18FD-C3A6-4114-97E8-57DCC016314B}">
      <dgm:prSet/>
      <dgm:spPr/>
      <dgm:t>
        <a:bodyPr/>
        <a:lstStyle/>
        <a:p>
          <a:endParaRPr lang="en-ID">
            <a:solidFill>
              <a:schemeClr val="accent1">
                <a:lumMod val="75000"/>
              </a:schemeClr>
            </a:solidFill>
          </a:endParaRPr>
        </a:p>
      </dgm:t>
    </dgm:pt>
    <dgm:pt modelId="{1D73EE61-FA3B-4A05-B45B-D36541D41D9B}">
      <dgm:prSet phldrT="[Text]"/>
      <dgm:spPr/>
      <dgm:t>
        <a:bodyPr/>
        <a:lstStyle/>
        <a:p>
          <a:r>
            <a:rPr lang="en-US" dirty="0">
              <a:solidFill>
                <a:schemeClr val="accent1">
                  <a:lumMod val="75000"/>
                </a:schemeClr>
              </a:solidFill>
            </a:rPr>
            <a:t>6. </a:t>
          </a:r>
          <a:r>
            <a:rPr lang="en-US" dirty="0" err="1">
              <a:solidFill>
                <a:schemeClr val="accent1">
                  <a:lumMod val="75000"/>
                </a:schemeClr>
              </a:solidFill>
            </a:rPr>
            <a:t>Menerapkan</a:t>
          </a:r>
          <a:r>
            <a:rPr lang="en-US" dirty="0">
              <a:solidFill>
                <a:schemeClr val="accent1">
                  <a:lumMod val="75000"/>
                </a:schemeClr>
              </a:solidFill>
            </a:rPr>
            <a:t> </a:t>
          </a:r>
          <a:r>
            <a:rPr lang="en-US" dirty="0" err="1">
              <a:solidFill>
                <a:schemeClr val="accent1">
                  <a:lumMod val="75000"/>
                </a:schemeClr>
              </a:solidFill>
            </a:rPr>
            <a:t>Kemampuan</a:t>
          </a:r>
          <a:r>
            <a:rPr lang="en-US" dirty="0">
              <a:solidFill>
                <a:schemeClr val="accent1">
                  <a:lumMod val="75000"/>
                </a:schemeClr>
              </a:solidFill>
            </a:rPr>
            <a:t> </a:t>
          </a:r>
          <a:r>
            <a:rPr lang="en-US" dirty="0" err="1">
              <a:solidFill>
                <a:schemeClr val="accent1">
                  <a:lumMod val="75000"/>
                </a:schemeClr>
              </a:solidFill>
            </a:rPr>
            <a:t>Analisis</a:t>
          </a:r>
          <a:r>
            <a:rPr lang="en-US" dirty="0">
              <a:solidFill>
                <a:schemeClr val="accent1">
                  <a:lumMod val="75000"/>
                </a:schemeClr>
              </a:solidFill>
            </a:rPr>
            <a:t> dan </a:t>
          </a:r>
          <a:r>
            <a:rPr lang="en-US" dirty="0" err="1">
              <a:solidFill>
                <a:schemeClr val="accent1">
                  <a:lumMod val="75000"/>
                </a:schemeClr>
              </a:solidFill>
            </a:rPr>
            <a:t>Evaluasi</a:t>
          </a:r>
          <a:r>
            <a:rPr lang="en-US" dirty="0">
              <a:solidFill>
                <a:schemeClr val="accent1">
                  <a:lumMod val="75000"/>
                </a:schemeClr>
              </a:solidFill>
            </a:rPr>
            <a:t> </a:t>
          </a:r>
          <a:r>
            <a:rPr lang="en-US" dirty="0" err="1">
              <a:solidFill>
                <a:schemeClr val="accent1">
                  <a:lumMod val="75000"/>
                </a:schemeClr>
              </a:solidFill>
            </a:rPr>
            <a:t>Kritis</a:t>
          </a:r>
          <a:endParaRPr lang="en-ID" dirty="0">
            <a:solidFill>
              <a:schemeClr val="accent1">
                <a:lumMod val="75000"/>
              </a:schemeClr>
            </a:solidFill>
          </a:endParaRPr>
        </a:p>
      </dgm:t>
    </dgm:pt>
    <dgm:pt modelId="{BB068728-321F-44F0-8049-9713D4DD55BF}" type="parTrans" cxnId="{42D59AFC-1FC4-4ADF-82FC-AF6E8823C6A8}">
      <dgm:prSet/>
      <dgm:spPr/>
      <dgm:t>
        <a:bodyPr/>
        <a:lstStyle/>
        <a:p>
          <a:endParaRPr lang="en-ID">
            <a:solidFill>
              <a:schemeClr val="accent1">
                <a:lumMod val="75000"/>
              </a:schemeClr>
            </a:solidFill>
          </a:endParaRPr>
        </a:p>
      </dgm:t>
    </dgm:pt>
    <dgm:pt modelId="{2E9AB8E3-C6F4-43B9-BC80-54B1EAFA528B}" type="sibTrans" cxnId="{42D59AFC-1FC4-4ADF-82FC-AF6E8823C6A8}">
      <dgm:prSet/>
      <dgm:spPr/>
      <dgm:t>
        <a:bodyPr/>
        <a:lstStyle/>
        <a:p>
          <a:endParaRPr lang="en-ID">
            <a:solidFill>
              <a:schemeClr val="accent1">
                <a:lumMod val="75000"/>
              </a:schemeClr>
            </a:solidFill>
          </a:endParaRPr>
        </a:p>
      </dgm:t>
    </dgm:pt>
    <dgm:pt modelId="{36866CE8-D3F0-4153-97B5-818F63E717B2}">
      <dgm:prSet phldrT="[Text]"/>
      <dgm:spPr/>
      <dgm:t>
        <a:bodyPr/>
        <a:lstStyle/>
        <a:p>
          <a:r>
            <a:rPr lang="en-US" dirty="0">
              <a:solidFill>
                <a:schemeClr val="accent1">
                  <a:lumMod val="75000"/>
                </a:schemeClr>
              </a:solidFill>
            </a:rPr>
            <a:t>3. </a:t>
          </a:r>
          <a:r>
            <a:rPr lang="en-US" dirty="0" err="1">
              <a:solidFill>
                <a:schemeClr val="accent1">
                  <a:lumMod val="75000"/>
                </a:schemeClr>
              </a:solidFill>
            </a:rPr>
            <a:t>Kredibilitas</a:t>
          </a:r>
          <a:endParaRPr lang="en-ID" dirty="0">
            <a:solidFill>
              <a:schemeClr val="accent1">
                <a:lumMod val="75000"/>
              </a:schemeClr>
            </a:solidFill>
          </a:endParaRPr>
        </a:p>
      </dgm:t>
    </dgm:pt>
    <dgm:pt modelId="{8EB58FC2-9943-499D-85CA-48330B7B5762}" type="sibTrans" cxnId="{34495D31-D370-411D-80EF-D52DF5A3B0BC}">
      <dgm:prSet/>
      <dgm:spPr/>
      <dgm:t>
        <a:bodyPr/>
        <a:lstStyle/>
        <a:p>
          <a:endParaRPr lang="en-ID">
            <a:solidFill>
              <a:schemeClr val="accent1">
                <a:lumMod val="75000"/>
              </a:schemeClr>
            </a:solidFill>
          </a:endParaRPr>
        </a:p>
      </dgm:t>
    </dgm:pt>
    <dgm:pt modelId="{DB00F31B-343D-4B37-B325-7A9DD63799BB}" type="parTrans" cxnId="{34495D31-D370-411D-80EF-D52DF5A3B0BC}">
      <dgm:prSet/>
      <dgm:spPr/>
      <dgm:t>
        <a:bodyPr/>
        <a:lstStyle/>
        <a:p>
          <a:endParaRPr lang="en-ID">
            <a:solidFill>
              <a:schemeClr val="accent1">
                <a:lumMod val="75000"/>
              </a:schemeClr>
            </a:solidFill>
          </a:endParaRPr>
        </a:p>
      </dgm:t>
    </dgm:pt>
    <dgm:pt modelId="{F578E6E6-890C-4A2D-97BA-0C863C662A3F}" type="pres">
      <dgm:prSet presAssocID="{986E7799-BE03-4F1C-A558-3A6EF9D7BA9C}" presName="Name0" presStyleCnt="0">
        <dgm:presLayoutVars>
          <dgm:chMax val="1"/>
          <dgm:chPref val="1"/>
          <dgm:dir/>
          <dgm:animOne val="branch"/>
          <dgm:animLvl val="lvl"/>
        </dgm:presLayoutVars>
      </dgm:prSet>
      <dgm:spPr/>
    </dgm:pt>
    <dgm:pt modelId="{08E71851-20EF-4116-B47C-14BDF77BD6FC}" type="pres">
      <dgm:prSet presAssocID="{9C9AAD3C-C60D-4390-B204-B82F03A7EFF6}" presName="Parent" presStyleLbl="node0" presStyleIdx="0" presStyleCnt="1">
        <dgm:presLayoutVars>
          <dgm:chMax val="6"/>
          <dgm:chPref val="6"/>
        </dgm:presLayoutVars>
      </dgm:prSet>
      <dgm:spPr/>
    </dgm:pt>
    <dgm:pt modelId="{168D45BC-8D94-46FA-832E-B6E9E0A3539C}" type="pres">
      <dgm:prSet presAssocID="{431A2BDA-3088-4089-9CBF-51A4C042003A}" presName="Accent1" presStyleCnt="0"/>
      <dgm:spPr/>
    </dgm:pt>
    <dgm:pt modelId="{2B6DC6B6-0988-44B9-A600-96C5F3344AC2}" type="pres">
      <dgm:prSet presAssocID="{431A2BDA-3088-4089-9CBF-51A4C042003A}" presName="Accent" presStyleLbl="bgShp" presStyleIdx="0" presStyleCnt="6"/>
      <dgm:spPr/>
    </dgm:pt>
    <dgm:pt modelId="{06A22312-7D06-4D88-9C05-B2FFC021A601}" type="pres">
      <dgm:prSet presAssocID="{431A2BDA-3088-4089-9CBF-51A4C042003A}" presName="Child1" presStyleLbl="node1" presStyleIdx="0" presStyleCnt="6">
        <dgm:presLayoutVars>
          <dgm:chMax val="0"/>
          <dgm:chPref val="0"/>
          <dgm:bulletEnabled val="1"/>
        </dgm:presLayoutVars>
      </dgm:prSet>
      <dgm:spPr/>
    </dgm:pt>
    <dgm:pt modelId="{D4CDBE7D-B424-4ADC-9B39-DAA6532EF7DE}" type="pres">
      <dgm:prSet presAssocID="{4194CEE7-E0FE-4D17-927E-D8FC6CA99259}" presName="Accent2" presStyleCnt="0"/>
      <dgm:spPr/>
    </dgm:pt>
    <dgm:pt modelId="{6EF17F5B-2FD3-4927-B299-FA75AE04A2EE}" type="pres">
      <dgm:prSet presAssocID="{4194CEE7-E0FE-4D17-927E-D8FC6CA99259}" presName="Accent" presStyleLbl="bgShp" presStyleIdx="1" presStyleCnt="6"/>
      <dgm:spPr/>
    </dgm:pt>
    <dgm:pt modelId="{83652B2F-67C1-4D4D-98FB-AFA6A5B48041}" type="pres">
      <dgm:prSet presAssocID="{4194CEE7-E0FE-4D17-927E-D8FC6CA99259}" presName="Child2" presStyleLbl="node1" presStyleIdx="1" presStyleCnt="6">
        <dgm:presLayoutVars>
          <dgm:chMax val="0"/>
          <dgm:chPref val="0"/>
          <dgm:bulletEnabled val="1"/>
        </dgm:presLayoutVars>
      </dgm:prSet>
      <dgm:spPr/>
    </dgm:pt>
    <dgm:pt modelId="{F3AEF6B6-BEA1-459E-9FF5-35DE87D6D781}" type="pres">
      <dgm:prSet presAssocID="{36866CE8-D3F0-4153-97B5-818F63E717B2}" presName="Accent3" presStyleCnt="0"/>
      <dgm:spPr/>
    </dgm:pt>
    <dgm:pt modelId="{20AEE34C-4EFC-4D7F-8FE1-48C121A1E611}" type="pres">
      <dgm:prSet presAssocID="{36866CE8-D3F0-4153-97B5-818F63E717B2}" presName="Accent" presStyleLbl="bgShp" presStyleIdx="2" presStyleCnt="6"/>
      <dgm:spPr/>
    </dgm:pt>
    <dgm:pt modelId="{B9ABBCD8-513A-478F-88D6-0784396B2B68}" type="pres">
      <dgm:prSet presAssocID="{36866CE8-D3F0-4153-97B5-818F63E717B2}" presName="Child3" presStyleLbl="node1" presStyleIdx="2" presStyleCnt="6">
        <dgm:presLayoutVars>
          <dgm:chMax val="0"/>
          <dgm:chPref val="0"/>
          <dgm:bulletEnabled val="1"/>
        </dgm:presLayoutVars>
      </dgm:prSet>
      <dgm:spPr/>
    </dgm:pt>
    <dgm:pt modelId="{E0EB114B-89CC-4355-8F81-F6129E791417}" type="pres">
      <dgm:prSet presAssocID="{4ACC375F-0D15-409B-9D31-14CFD1A5F0D2}" presName="Accent4" presStyleCnt="0"/>
      <dgm:spPr/>
    </dgm:pt>
    <dgm:pt modelId="{CBEF5CDE-4B57-4A0E-B109-999CDB91262D}" type="pres">
      <dgm:prSet presAssocID="{4ACC375F-0D15-409B-9D31-14CFD1A5F0D2}" presName="Accent" presStyleLbl="bgShp" presStyleIdx="3" presStyleCnt="6"/>
      <dgm:spPr/>
    </dgm:pt>
    <dgm:pt modelId="{94B4344C-8D0F-4284-9911-A7B20CB8168C}" type="pres">
      <dgm:prSet presAssocID="{4ACC375F-0D15-409B-9D31-14CFD1A5F0D2}" presName="Child4" presStyleLbl="node1" presStyleIdx="3" presStyleCnt="6">
        <dgm:presLayoutVars>
          <dgm:chMax val="0"/>
          <dgm:chPref val="0"/>
          <dgm:bulletEnabled val="1"/>
        </dgm:presLayoutVars>
      </dgm:prSet>
      <dgm:spPr/>
    </dgm:pt>
    <dgm:pt modelId="{9B181821-7D48-47C7-AD8B-B11D6696B812}" type="pres">
      <dgm:prSet presAssocID="{6E96504C-C667-4176-9C3C-5504C82BBC7C}" presName="Accent5" presStyleCnt="0"/>
      <dgm:spPr/>
    </dgm:pt>
    <dgm:pt modelId="{5E689587-34AA-4E9E-8DDC-8089C3E67863}" type="pres">
      <dgm:prSet presAssocID="{6E96504C-C667-4176-9C3C-5504C82BBC7C}" presName="Accent" presStyleLbl="bgShp" presStyleIdx="4" presStyleCnt="6"/>
      <dgm:spPr/>
    </dgm:pt>
    <dgm:pt modelId="{707A6F2E-A848-4CAC-879F-6E3C8725EC05}" type="pres">
      <dgm:prSet presAssocID="{6E96504C-C667-4176-9C3C-5504C82BBC7C}" presName="Child5" presStyleLbl="node1" presStyleIdx="4" presStyleCnt="6">
        <dgm:presLayoutVars>
          <dgm:chMax val="0"/>
          <dgm:chPref val="0"/>
          <dgm:bulletEnabled val="1"/>
        </dgm:presLayoutVars>
      </dgm:prSet>
      <dgm:spPr/>
    </dgm:pt>
    <dgm:pt modelId="{A8D577AC-88D0-492D-BB6B-5F45161C1C43}" type="pres">
      <dgm:prSet presAssocID="{1D73EE61-FA3B-4A05-B45B-D36541D41D9B}" presName="Accent6" presStyleCnt="0"/>
      <dgm:spPr/>
    </dgm:pt>
    <dgm:pt modelId="{226C9EE3-41D4-4F10-A52D-45DF1E060E7A}" type="pres">
      <dgm:prSet presAssocID="{1D73EE61-FA3B-4A05-B45B-D36541D41D9B}" presName="Accent" presStyleLbl="bgShp" presStyleIdx="5" presStyleCnt="6"/>
      <dgm:spPr/>
    </dgm:pt>
    <dgm:pt modelId="{850FD4E4-8C80-44D7-B4AB-A5A100C06506}" type="pres">
      <dgm:prSet presAssocID="{1D73EE61-FA3B-4A05-B45B-D36541D41D9B}" presName="Child6" presStyleLbl="node1" presStyleIdx="5" presStyleCnt="6">
        <dgm:presLayoutVars>
          <dgm:chMax val="0"/>
          <dgm:chPref val="0"/>
          <dgm:bulletEnabled val="1"/>
        </dgm:presLayoutVars>
      </dgm:prSet>
      <dgm:spPr/>
    </dgm:pt>
  </dgm:ptLst>
  <dgm:cxnLst>
    <dgm:cxn modelId="{186C9500-4682-43D3-BAAC-68FEDEB32F1A}" type="presOf" srcId="{4ACC375F-0D15-409B-9D31-14CFD1A5F0D2}" destId="{94B4344C-8D0F-4284-9911-A7B20CB8168C}" srcOrd="0" destOrd="0" presId="urn:microsoft.com/office/officeart/2011/layout/HexagonRadial"/>
    <dgm:cxn modelId="{C2FB9B23-F72B-4F48-9561-7DD2E595EE5E}" type="presOf" srcId="{6E96504C-C667-4176-9C3C-5504C82BBC7C}" destId="{707A6F2E-A848-4CAC-879F-6E3C8725EC05}" srcOrd="0" destOrd="0" presId="urn:microsoft.com/office/officeart/2011/layout/HexagonRadial"/>
    <dgm:cxn modelId="{34495D31-D370-411D-80EF-D52DF5A3B0BC}" srcId="{9C9AAD3C-C60D-4390-B204-B82F03A7EFF6}" destId="{36866CE8-D3F0-4153-97B5-818F63E717B2}" srcOrd="2" destOrd="0" parTransId="{DB00F31B-343D-4B37-B325-7A9DD63799BB}" sibTransId="{8EB58FC2-9943-499D-85CA-48330B7B5762}"/>
    <dgm:cxn modelId="{9FAABF4E-16B8-48E0-BE12-E68A322DDD13}" srcId="{9C9AAD3C-C60D-4390-B204-B82F03A7EFF6}" destId="{4194CEE7-E0FE-4D17-927E-D8FC6CA99259}" srcOrd="1" destOrd="0" parTransId="{6970B3DB-F277-456A-BB7B-4BA345A54B63}" sibTransId="{ABD3E6C3-41F7-4513-89BC-5A120E8B562F}"/>
    <dgm:cxn modelId="{F7FCF64E-EE38-4E6E-92F4-96800F0A385A}" type="presOf" srcId="{36866CE8-D3F0-4153-97B5-818F63E717B2}" destId="{B9ABBCD8-513A-478F-88D6-0784396B2B68}" srcOrd="0" destOrd="0" presId="urn:microsoft.com/office/officeart/2011/layout/HexagonRadial"/>
    <dgm:cxn modelId="{51E82BA3-A2DD-44D6-8147-3BB9F4463F13}" type="presOf" srcId="{4194CEE7-E0FE-4D17-927E-D8FC6CA99259}" destId="{83652B2F-67C1-4D4D-98FB-AFA6A5B48041}" srcOrd="0" destOrd="0" presId="urn:microsoft.com/office/officeart/2011/layout/HexagonRadial"/>
    <dgm:cxn modelId="{73CCCDA3-5CCC-45DC-AAC4-CF4CC2FE7975}" srcId="{986E7799-BE03-4F1C-A558-3A6EF9D7BA9C}" destId="{9C9AAD3C-C60D-4390-B204-B82F03A7EFF6}" srcOrd="0" destOrd="0" parTransId="{69D94568-E9D3-438D-B7D8-A2323085B32A}" sibTransId="{D73CC70B-7865-4CF4-BF74-DC4CBEE81A5F}"/>
    <dgm:cxn modelId="{3A64B2BA-F0CA-4B3B-8460-87406D0D1EFD}" type="presOf" srcId="{431A2BDA-3088-4089-9CBF-51A4C042003A}" destId="{06A22312-7D06-4D88-9C05-B2FFC021A601}" srcOrd="0" destOrd="0" presId="urn:microsoft.com/office/officeart/2011/layout/HexagonRadial"/>
    <dgm:cxn modelId="{5B0388DC-5B08-40BF-A91F-649164B61EF9}" srcId="{9C9AAD3C-C60D-4390-B204-B82F03A7EFF6}" destId="{4ACC375F-0D15-409B-9D31-14CFD1A5F0D2}" srcOrd="3" destOrd="0" parTransId="{6074E7AF-B011-4B6D-BA6B-EC9F34C98464}" sibTransId="{86DC88A3-AD8C-49CA-AF5E-5E31B9B42FAB}"/>
    <dgm:cxn modelId="{1ADE60E0-7C30-4510-AC06-A00A8852CE94}" srcId="{9C9AAD3C-C60D-4390-B204-B82F03A7EFF6}" destId="{431A2BDA-3088-4089-9CBF-51A4C042003A}" srcOrd="0" destOrd="0" parTransId="{178F5615-AAF7-490B-ABFC-365944D3C320}" sibTransId="{569E989B-197C-4A1E-853A-C98C53353159}"/>
    <dgm:cxn modelId="{BE3813EB-373C-4BB3-B090-EC96EC07D696}" type="presOf" srcId="{9C9AAD3C-C60D-4390-B204-B82F03A7EFF6}" destId="{08E71851-20EF-4116-B47C-14BDF77BD6FC}" srcOrd="0" destOrd="0" presId="urn:microsoft.com/office/officeart/2011/layout/HexagonRadial"/>
    <dgm:cxn modelId="{023B33F1-DFC7-4E5E-8B9C-186E4F1DADC0}" type="presOf" srcId="{1D73EE61-FA3B-4A05-B45B-D36541D41D9B}" destId="{850FD4E4-8C80-44D7-B4AB-A5A100C06506}" srcOrd="0" destOrd="0" presId="urn:microsoft.com/office/officeart/2011/layout/HexagonRadial"/>
    <dgm:cxn modelId="{63D3FCF3-99A7-41B9-8F47-1E672981D307}" type="presOf" srcId="{986E7799-BE03-4F1C-A558-3A6EF9D7BA9C}" destId="{F578E6E6-890C-4A2D-97BA-0C863C662A3F}" srcOrd="0" destOrd="0" presId="urn:microsoft.com/office/officeart/2011/layout/HexagonRadial"/>
    <dgm:cxn modelId="{42D59AFC-1FC4-4ADF-82FC-AF6E8823C6A8}" srcId="{9C9AAD3C-C60D-4390-B204-B82F03A7EFF6}" destId="{1D73EE61-FA3B-4A05-B45B-D36541D41D9B}" srcOrd="5" destOrd="0" parTransId="{BB068728-321F-44F0-8049-9713D4DD55BF}" sibTransId="{2E9AB8E3-C6F4-43B9-BC80-54B1EAFA528B}"/>
    <dgm:cxn modelId="{56AB18FD-C3A6-4114-97E8-57DCC016314B}" srcId="{9C9AAD3C-C60D-4390-B204-B82F03A7EFF6}" destId="{6E96504C-C667-4176-9C3C-5504C82BBC7C}" srcOrd="4" destOrd="0" parTransId="{43BED271-741E-43B7-8F2C-147B763CFB1C}" sibTransId="{B11555F4-9A83-4E3A-B857-C8E50ADB355E}"/>
    <dgm:cxn modelId="{BBB8A667-6FB8-413F-B625-8ACE45E0DEB6}" type="presParOf" srcId="{F578E6E6-890C-4A2D-97BA-0C863C662A3F}" destId="{08E71851-20EF-4116-B47C-14BDF77BD6FC}" srcOrd="0" destOrd="0" presId="urn:microsoft.com/office/officeart/2011/layout/HexagonRadial"/>
    <dgm:cxn modelId="{D944E364-3810-4018-88AB-8BA3030D10E6}" type="presParOf" srcId="{F578E6E6-890C-4A2D-97BA-0C863C662A3F}" destId="{168D45BC-8D94-46FA-832E-B6E9E0A3539C}" srcOrd="1" destOrd="0" presId="urn:microsoft.com/office/officeart/2011/layout/HexagonRadial"/>
    <dgm:cxn modelId="{A003EF6A-A701-43D5-9BCE-FC116F48431D}" type="presParOf" srcId="{168D45BC-8D94-46FA-832E-B6E9E0A3539C}" destId="{2B6DC6B6-0988-44B9-A600-96C5F3344AC2}" srcOrd="0" destOrd="0" presId="urn:microsoft.com/office/officeart/2011/layout/HexagonRadial"/>
    <dgm:cxn modelId="{AFF44CAD-B395-40EC-8A08-50E1FAA1DEA8}" type="presParOf" srcId="{F578E6E6-890C-4A2D-97BA-0C863C662A3F}" destId="{06A22312-7D06-4D88-9C05-B2FFC021A601}" srcOrd="2" destOrd="0" presId="urn:microsoft.com/office/officeart/2011/layout/HexagonRadial"/>
    <dgm:cxn modelId="{195BC065-514B-4A22-AB3F-08E006217446}" type="presParOf" srcId="{F578E6E6-890C-4A2D-97BA-0C863C662A3F}" destId="{D4CDBE7D-B424-4ADC-9B39-DAA6532EF7DE}" srcOrd="3" destOrd="0" presId="urn:microsoft.com/office/officeart/2011/layout/HexagonRadial"/>
    <dgm:cxn modelId="{655CCCA8-7056-450B-B724-A04FCE159220}" type="presParOf" srcId="{D4CDBE7D-B424-4ADC-9B39-DAA6532EF7DE}" destId="{6EF17F5B-2FD3-4927-B299-FA75AE04A2EE}" srcOrd="0" destOrd="0" presId="urn:microsoft.com/office/officeart/2011/layout/HexagonRadial"/>
    <dgm:cxn modelId="{ECA1C89E-6D51-43BE-9571-EDD9219CC00E}" type="presParOf" srcId="{F578E6E6-890C-4A2D-97BA-0C863C662A3F}" destId="{83652B2F-67C1-4D4D-98FB-AFA6A5B48041}" srcOrd="4" destOrd="0" presId="urn:microsoft.com/office/officeart/2011/layout/HexagonRadial"/>
    <dgm:cxn modelId="{519C464C-8170-428A-A251-6E0B52EEBE7B}" type="presParOf" srcId="{F578E6E6-890C-4A2D-97BA-0C863C662A3F}" destId="{F3AEF6B6-BEA1-459E-9FF5-35DE87D6D781}" srcOrd="5" destOrd="0" presId="urn:microsoft.com/office/officeart/2011/layout/HexagonRadial"/>
    <dgm:cxn modelId="{025B5460-C42F-48CD-ABB6-1FA482A76415}" type="presParOf" srcId="{F3AEF6B6-BEA1-459E-9FF5-35DE87D6D781}" destId="{20AEE34C-4EFC-4D7F-8FE1-48C121A1E611}" srcOrd="0" destOrd="0" presId="urn:microsoft.com/office/officeart/2011/layout/HexagonRadial"/>
    <dgm:cxn modelId="{06A43516-982E-4723-A7D5-DE6036AD25EC}" type="presParOf" srcId="{F578E6E6-890C-4A2D-97BA-0C863C662A3F}" destId="{B9ABBCD8-513A-478F-88D6-0784396B2B68}" srcOrd="6" destOrd="0" presId="urn:microsoft.com/office/officeart/2011/layout/HexagonRadial"/>
    <dgm:cxn modelId="{D1910B26-33F9-425B-A5E8-3327D028FC42}" type="presParOf" srcId="{F578E6E6-890C-4A2D-97BA-0C863C662A3F}" destId="{E0EB114B-89CC-4355-8F81-F6129E791417}" srcOrd="7" destOrd="0" presId="urn:microsoft.com/office/officeart/2011/layout/HexagonRadial"/>
    <dgm:cxn modelId="{D6871284-C5C4-4E4C-BDEE-09ECE719F6F8}" type="presParOf" srcId="{E0EB114B-89CC-4355-8F81-F6129E791417}" destId="{CBEF5CDE-4B57-4A0E-B109-999CDB91262D}" srcOrd="0" destOrd="0" presId="urn:microsoft.com/office/officeart/2011/layout/HexagonRadial"/>
    <dgm:cxn modelId="{E383BDC2-7E3C-42F2-9193-5133A927A0E6}" type="presParOf" srcId="{F578E6E6-890C-4A2D-97BA-0C863C662A3F}" destId="{94B4344C-8D0F-4284-9911-A7B20CB8168C}" srcOrd="8" destOrd="0" presId="urn:microsoft.com/office/officeart/2011/layout/HexagonRadial"/>
    <dgm:cxn modelId="{638D0712-FDE8-4AFC-AC51-FF9581759A8B}" type="presParOf" srcId="{F578E6E6-890C-4A2D-97BA-0C863C662A3F}" destId="{9B181821-7D48-47C7-AD8B-B11D6696B812}" srcOrd="9" destOrd="0" presId="urn:microsoft.com/office/officeart/2011/layout/HexagonRadial"/>
    <dgm:cxn modelId="{E23ACBD7-364D-48E2-B39A-1BD8AEC463C5}" type="presParOf" srcId="{9B181821-7D48-47C7-AD8B-B11D6696B812}" destId="{5E689587-34AA-4E9E-8DDC-8089C3E67863}" srcOrd="0" destOrd="0" presId="urn:microsoft.com/office/officeart/2011/layout/HexagonRadial"/>
    <dgm:cxn modelId="{B291D95F-1074-4723-9816-34FB6F78CD63}" type="presParOf" srcId="{F578E6E6-890C-4A2D-97BA-0C863C662A3F}" destId="{707A6F2E-A848-4CAC-879F-6E3C8725EC05}" srcOrd="10" destOrd="0" presId="urn:microsoft.com/office/officeart/2011/layout/HexagonRadial"/>
    <dgm:cxn modelId="{A120704E-B76D-4566-AD92-E8580E853D10}" type="presParOf" srcId="{F578E6E6-890C-4A2D-97BA-0C863C662A3F}" destId="{A8D577AC-88D0-492D-BB6B-5F45161C1C43}" srcOrd="11" destOrd="0" presId="urn:microsoft.com/office/officeart/2011/layout/HexagonRadial"/>
    <dgm:cxn modelId="{7BE82E37-1A40-4126-942F-16EDF2592B65}" type="presParOf" srcId="{A8D577AC-88D0-492D-BB6B-5F45161C1C43}" destId="{226C9EE3-41D4-4F10-A52D-45DF1E060E7A}" srcOrd="0" destOrd="0" presId="urn:microsoft.com/office/officeart/2011/layout/HexagonRadial"/>
    <dgm:cxn modelId="{E56308D1-F1EC-4F43-B85A-5139AF535606}" type="presParOf" srcId="{F578E6E6-890C-4A2D-97BA-0C863C662A3F}" destId="{850FD4E4-8C80-44D7-B4AB-A5A100C06506}"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4F8C6C-8C7A-4C10-83FC-32017A269589}" type="doc">
      <dgm:prSet loTypeId="urn:microsoft.com/office/officeart/2005/8/layout/vList3" loCatId="list" qsTypeId="urn:microsoft.com/office/officeart/2005/8/quickstyle/simple1" qsCatId="simple" csTypeId="urn:microsoft.com/office/officeart/2005/8/colors/colorful5" csCatId="colorful" phldr="1"/>
      <dgm:spPr/>
    </dgm:pt>
    <dgm:pt modelId="{2B7EF94C-9E8F-4083-9A89-53588F7F24FD}">
      <dgm:prSet phldrT="[Text]"/>
      <dgm:spPr/>
      <dgm:t>
        <a:bodyPr/>
        <a:lstStyle/>
        <a:p>
          <a:pPr algn="just"/>
          <a:r>
            <a:rPr lang="en-US" b="1" dirty="0" err="1">
              <a:effectLst/>
              <a:latin typeface="Calibri" panose="020F0502020204030204" pitchFamily="34" charset="0"/>
              <a:ea typeface="Calibri" panose="020F0502020204030204" pitchFamily="34" charset="0"/>
              <a:cs typeface="Times New Roman" panose="02020603050405020304" pitchFamily="18" charset="0"/>
            </a:rPr>
            <a:t>Argumen</a:t>
          </a:r>
          <a:r>
            <a:rPr lang="en-US" b="1" dirty="0">
              <a:effectLst/>
              <a:latin typeface="Calibri" panose="020F0502020204030204" pitchFamily="34" charset="0"/>
              <a:ea typeface="Calibri" panose="020F0502020204030204" pitchFamily="34" charset="0"/>
              <a:cs typeface="Times New Roman" panose="02020603050405020304" pitchFamily="18" charset="0"/>
            </a:rPr>
            <a:t> yang </a:t>
          </a:r>
          <a:r>
            <a:rPr lang="en-US" b="1" dirty="0" err="1">
              <a:effectLst/>
              <a:latin typeface="Calibri" panose="020F0502020204030204" pitchFamily="34" charset="0"/>
              <a:ea typeface="Calibri" panose="020F0502020204030204" pitchFamily="34" charset="0"/>
              <a:cs typeface="Times New Roman" panose="02020603050405020304" pitchFamily="18" charset="0"/>
            </a:rPr>
            <a:t>kita</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berikan</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harus</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berhubungan</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langsung</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dengan</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artikel</a:t>
          </a:r>
          <a:r>
            <a:rPr lang="en-US" b="1" dirty="0">
              <a:effectLst/>
              <a:latin typeface="Calibri" panose="020F0502020204030204" pitchFamily="34" charset="0"/>
              <a:ea typeface="Calibri" panose="020F0502020204030204" pitchFamily="34" charset="0"/>
              <a:cs typeface="Times New Roman" panose="02020603050405020304" pitchFamily="18" charset="0"/>
            </a:rPr>
            <a:t> yang </a:t>
          </a:r>
          <a:r>
            <a:rPr lang="en-US" b="1" dirty="0" err="1">
              <a:effectLst/>
              <a:latin typeface="Calibri" panose="020F0502020204030204" pitchFamily="34" charset="0"/>
              <a:ea typeface="Calibri" panose="020F0502020204030204" pitchFamily="34" charset="0"/>
              <a:cs typeface="Times New Roman" panose="02020603050405020304" pitchFamily="18" charset="0"/>
            </a:rPr>
            <a:t>dibahas</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tidak</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menyimpang</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dari</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isu</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sentral</a:t>
          </a:r>
          <a:r>
            <a:rPr lang="en-US" b="1" dirty="0">
              <a:effectLst/>
              <a:latin typeface="Calibri" panose="020F0502020204030204" pitchFamily="34" charset="0"/>
              <a:ea typeface="Calibri" panose="020F0502020204030204" pitchFamily="34" charset="0"/>
              <a:cs typeface="Times New Roman" panose="02020603050405020304" pitchFamily="18" charset="0"/>
            </a:rPr>
            <a:t>)</a:t>
          </a:r>
          <a:endParaRPr lang="en-ID" dirty="0"/>
        </a:p>
      </dgm:t>
    </dgm:pt>
    <dgm:pt modelId="{DBD5BADF-A2E1-4C3C-B467-4CC7EF1FD6BB}" type="parTrans" cxnId="{7ABD579B-494A-41E8-91F5-3128D1E9EDA2}">
      <dgm:prSet/>
      <dgm:spPr/>
      <dgm:t>
        <a:bodyPr/>
        <a:lstStyle/>
        <a:p>
          <a:pPr algn="just"/>
          <a:endParaRPr lang="en-ID"/>
        </a:p>
      </dgm:t>
    </dgm:pt>
    <dgm:pt modelId="{96C8C2A2-93D6-411C-9E3A-FE498EB89A26}" type="sibTrans" cxnId="{7ABD579B-494A-41E8-91F5-3128D1E9EDA2}">
      <dgm:prSet/>
      <dgm:spPr/>
      <dgm:t>
        <a:bodyPr/>
        <a:lstStyle/>
        <a:p>
          <a:pPr algn="just"/>
          <a:endParaRPr lang="en-ID"/>
        </a:p>
      </dgm:t>
    </dgm:pt>
    <dgm:pt modelId="{C24E4BEC-EDF1-41AB-8BCE-F123F89E630D}">
      <dgm:prSet/>
      <dgm:spPr/>
      <dgm:t>
        <a:bodyPr/>
        <a:lstStyle/>
        <a:p>
          <a:pPr algn="just"/>
          <a:r>
            <a:rPr lang="en-US" b="1" dirty="0" err="1">
              <a:latin typeface="Calibri" panose="020F0502020204030204" pitchFamily="34" charset="0"/>
              <a:ea typeface="Calibri" panose="020F0502020204030204" pitchFamily="34" charset="0"/>
              <a:cs typeface="Times New Roman" panose="02020603050405020304" pitchFamily="18" charset="0"/>
            </a:rPr>
            <a:t>Argumen</a:t>
          </a:r>
          <a:r>
            <a:rPr lang="en-US" b="1" dirty="0">
              <a:latin typeface="Calibri" panose="020F0502020204030204" pitchFamily="34" charset="0"/>
              <a:ea typeface="Calibri" panose="020F0502020204030204" pitchFamily="34" charset="0"/>
              <a:cs typeface="Times New Roman" panose="02020603050405020304" pitchFamily="18" charset="0"/>
            </a:rPr>
            <a:t> yang </a:t>
          </a:r>
          <a:r>
            <a:rPr lang="en-US" b="1" dirty="0" err="1">
              <a:latin typeface="Calibri" panose="020F0502020204030204" pitchFamily="34" charset="0"/>
              <a:ea typeface="Calibri" panose="020F0502020204030204" pitchFamily="34" charset="0"/>
              <a:cs typeface="Times New Roman" panose="02020603050405020304" pitchFamily="18" charset="0"/>
            </a:rPr>
            <a:t>diberikan</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err="1">
              <a:latin typeface="Calibri" panose="020F0502020204030204" pitchFamily="34" charset="0"/>
              <a:ea typeface="Calibri" panose="020F0502020204030204" pitchFamily="34" charset="0"/>
              <a:cs typeface="Times New Roman" panose="02020603050405020304" pitchFamily="18" charset="0"/>
            </a:rPr>
            <a:t>harus</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err="1">
              <a:latin typeface="Calibri" panose="020F0502020204030204" pitchFamily="34" charset="0"/>
              <a:ea typeface="Calibri" panose="020F0502020204030204" pitchFamily="34" charset="0"/>
              <a:cs typeface="Times New Roman" panose="02020603050405020304" pitchFamily="18" charset="0"/>
            </a:rPr>
            <a:t>mendukung</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err="1">
              <a:latin typeface="Calibri" panose="020F0502020204030204" pitchFamily="34" charset="0"/>
              <a:ea typeface="Calibri" panose="020F0502020204030204" pitchFamily="34" charset="0"/>
              <a:cs typeface="Times New Roman" panose="02020603050405020304" pitchFamily="18" charset="0"/>
            </a:rPr>
            <a:t>atau</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err="1">
              <a:latin typeface="Calibri" panose="020F0502020204030204" pitchFamily="34" charset="0"/>
              <a:ea typeface="Calibri" panose="020F0502020204030204" pitchFamily="34" charset="0"/>
              <a:cs typeface="Times New Roman" panose="02020603050405020304" pitchFamily="18" charset="0"/>
            </a:rPr>
            <a:t>menentang</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err="1">
              <a:latin typeface="Calibri" panose="020F0502020204030204" pitchFamily="34" charset="0"/>
              <a:ea typeface="Calibri" panose="020F0502020204030204" pitchFamily="34" charset="0"/>
              <a:cs typeface="Times New Roman" panose="02020603050405020304" pitchFamily="18" charset="0"/>
            </a:rPr>
            <a:t>kesimpulan</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err="1">
              <a:latin typeface="Calibri" panose="020F0502020204030204" pitchFamily="34" charset="0"/>
              <a:ea typeface="Calibri" panose="020F0502020204030204" pitchFamily="34" charset="0"/>
              <a:cs typeface="Times New Roman" panose="02020603050405020304" pitchFamily="18" charset="0"/>
            </a:rPr>
            <a:t>atau</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err="1">
              <a:latin typeface="Calibri" panose="020F0502020204030204" pitchFamily="34" charset="0"/>
              <a:ea typeface="Calibri" panose="020F0502020204030204" pitchFamily="34" charset="0"/>
              <a:cs typeface="Times New Roman" panose="02020603050405020304" pitchFamily="18" charset="0"/>
            </a:rPr>
            <a:t>netral</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b="1"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jika</a:t>
          </a:r>
          <a:r>
            <a:rPr lang="en-US" b="1"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b="1"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tidak</a:t>
          </a:r>
          <a:r>
            <a:rPr lang="en-US" b="1"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b="1"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maka</a:t>
          </a:r>
          <a:r>
            <a:rPr lang="en-US" b="1"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b="1"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menyimpang</a:t>
          </a:r>
          <a:r>
            <a:rPr lang="en-US" b="1"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b="1"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atau</a:t>
          </a:r>
          <a:r>
            <a:rPr lang="en-US" b="1"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b="1"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keliru</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dgm:t>
    </dgm:pt>
    <dgm:pt modelId="{5645E043-B041-4E14-B145-067EAEC233C2}" type="parTrans" cxnId="{360FB8D8-04E7-415B-BA1C-812DE0A836F2}">
      <dgm:prSet/>
      <dgm:spPr/>
      <dgm:t>
        <a:bodyPr/>
        <a:lstStyle/>
        <a:p>
          <a:pPr algn="just"/>
          <a:endParaRPr lang="en-ID"/>
        </a:p>
      </dgm:t>
    </dgm:pt>
    <dgm:pt modelId="{6ED4D1BB-B047-4019-AA88-EC7EA306B4E1}" type="sibTrans" cxnId="{360FB8D8-04E7-415B-BA1C-812DE0A836F2}">
      <dgm:prSet/>
      <dgm:spPr/>
      <dgm:t>
        <a:bodyPr/>
        <a:lstStyle/>
        <a:p>
          <a:pPr algn="just"/>
          <a:endParaRPr lang="en-ID"/>
        </a:p>
      </dgm:t>
    </dgm:pt>
    <dgm:pt modelId="{0DDC6E26-BA7B-4B7A-88C1-0FD113DCE522}">
      <dgm:prSet/>
      <dgm:spPr/>
      <dgm:t>
        <a:bodyPr/>
        <a:lstStyle/>
        <a:p>
          <a:pPr algn="just"/>
          <a:r>
            <a:rPr lang="en-ID"/>
            <a:t>Argumen lebih lanjut bisa muncul dari evaluasi, atau bisa juga berupa alur penalaran yang baru</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dgm:t>
    </dgm:pt>
    <dgm:pt modelId="{8B52FFC3-0EA7-42E2-B044-51668587A80E}" type="parTrans" cxnId="{F747346F-2746-4AF8-A143-8140B4C8D60B}">
      <dgm:prSet/>
      <dgm:spPr/>
      <dgm:t>
        <a:bodyPr/>
        <a:lstStyle/>
        <a:p>
          <a:endParaRPr lang="en-ID"/>
        </a:p>
      </dgm:t>
    </dgm:pt>
    <dgm:pt modelId="{801821D6-11E7-4C2A-8687-4C1C6CD3839F}" type="sibTrans" cxnId="{F747346F-2746-4AF8-A143-8140B4C8D60B}">
      <dgm:prSet/>
      <dgm:spPr/>
      <dgm:t>
        <a:bodyPr/>
        <a:lstStyle/>
        <a:p>
          <a:endParaRPr lang="en-ID"/>
        </a:p>
      </dgm:t>
    </dgm:pt>
    <dgm:pt modelId="{B9A29911-A87B-44EB-97FB-DF8FA8D84F5B}" type="pres">
      <dgm:prSet presAssocID="{6D4F8C6C-8C7A-4C10-83FC-32017A269589}" presName="linearFlow" presStyleCnt="0">
        <dgm:presLayoutVars>
          <dgm:dir/>
          <dgm:resizeHandles val="exact"/>
        </dgm:presLayoutVars>
      </dgm:prSet>
      <dgm:spPr/>
    </dgm:pt>
    <dgm:pt modelId="{3D3F0964-FDF9-41BD-9699-FE38DA8DE91B}" type="pres">
      <dgm:prSet presAssocID="{2B7EF94C-9E8F-4083-9A89-53588F7F24FD}" presName="composite" presStyleCnt="0"/>
      <dgm:spPr/>
    </dgm:pt>
    <dgm:pt modelId="{E1121DAF-008A-49D1-8D11-FACADF9572F1}" type="pres">
      <dgm:prSet presAssocID="{2B7EF94C-9E8F-4083-9A89-53588F7F24FD}" presName="imgShp" presStyleLbl="fgImgPlace1" presStyleIdx="0" presStyleCnt="3"/>
      <dgm:spPr/>
    </dgm:pt>
    <dgm:pt modelId="{A8208466-00E8-4B31-9B7B-7437CC1E5343}" type="pres">
      <dgm:prSet presAssocID="{2B7EF94C-9E8F-4083-9A89-53588F7F24FD}" presName="txShp" presStyleLbl="node1" presStyleIdx="0" presStyleCnt="3">
        <dgm:presLayoutVars>
          <dgm:bulletEnabled val="1"/>
        </dgm:presLayoutVars>
      </dgm:prSet>
      <dgm:spPr/>
    </dgm:pt>
    <dgm:pt modelId="{714CD179-E83A-486F-897C-14ACA34232CF}" type="pres">
      <dgm:prSet presAssocID="{96C8C2A2-93D6-411C-9E3A-FE498EB89A26}" presName="spacing" presStyleCnt="0"/>
      <dgm:spPr/>
    </dgm:pt>
    <dgm:pt modelId="{040CBD1C-1273-4F4F-AE09-BCA779A695F7}" type="pres">
      <dgm:prSet presAssocID="{C24E4BEC-EDF1-41AB-8BCE-F123F89E630D}" presName="composite" presStyleCnt="0"/>
      <dgm:spPr/>
    </dgm:pt>
    <dgm:pt modelId="{42D7CF74-4C10-4ABC-B9D9-DD91A39AB86C}" type="pres">
      <dgm:prSet presAssocID="{C24E4BEC-EDF1-41AB-8BCE-F123F89E630D}" presName="imgShp" presStyleLbl="fgImgPlace1" presStyleIdx="1" presStyleCnt="3"/>
      <dgm:spPr/>
    </dgm:pt>
    <dgm:pt modelId="{57EC482D-E009-49B2-9E52-E9DFF17947C4}" type="pres">
      <dgm:prSet presAssocID="{C24E4BEC-EDF1-41AB-8BCE-F123F89E630D}" presName="txShp" presStyleLbl="node1" presStyleIdx="1" presStyleCnt="3">
        <dgm:presLayoutVars>
          <dgm:bulletEnabled val="1"/>
        </dgm:presLayoutVars>
      </dgm:prSet>
      <dgm:spPr/>
    </dgm:pt>
    <dgm:pt modelId="{500A2093-1564-4EC5-B669-76F8EB4F4D17}" type="pres">
      <dgm:prSet presAssocID="{6ED4D1BB-B047-4019-AA88-EC7EA306B4E1}" presName="spacing" presStyleCnt="0"/>
      <dgm:spPr/>
    </dgm:pt>
    <dgm:pt modelId="{39B61A62-210D-408D-BD4A-ED5CF59CEFE7}" type="pres">
      <dgm:prSet presAssocID="{0DDC6E26-BA7B-4B7A-88C1-0FD113DCE522}" presName="composite" presStyleCnt="0"/>
      <dgm:spPr/>
    </dgm:pt>
    <dgm:pt modelId="{FD05D994-2BAA-46AC-B6D4-F4653B574C36}" type="pres">
      <dgm:prSet presAssocID="{0DDC6E26-BA7B-4B7A-88C1-0FD113DCE522}" presName="imgShp" presStyleLbl="fgImgPlace1" presStyleIdx="2" presStyleCnt="3"/>
      <dgm:spPr/>
    </dgm:pt>
    <dgm:pt modelId="{1BB878E4-915C-45D4-BE78-CF433D012334}" type="pres">
      <dgm:prSet presAssocID="{0DDC6E26-BA7B-4B7A-88C1-0FD113DCE522}" presName="txShp" presStyleLbl="node1" presStyleIdx="2" presStyleCnt="3">
        <dgm:presLayoutVars>
          <dgm:bulletEnabled val="1"/>
        </dgm:presLayoutVars>
      </dgm:prSet>
      <dgm:spPr/>
    </dgm:pt>
  </dgm:ptLst>
  <dgm:cxnLst>
    <dgm:cxn modelId="{393B222E-E039-4FAA-8518-1C04633331E2}" type="presOf" srcId="{0DDC6E26-BA7B-4B7A-88C1-0FD113DCE522}" destId="{1BB878E4-915C-45D4-BE78-CF433D012334}" srcOrd="0" destOrd="0" presId="urn:microsoft.com/office/officeart/2005/8/layout/vList3"/>
    <dgm:cxn modelId="{9BEBF468-64F7-403C-BCCD-B24DCC27150B}" type="presOf" srcId="{2B7EF94C-9E8F-4083-9A89-53588F7F24FD}" destId="{A8208466-00E8-4B31-9B7B-7437CC1E5343}" srcOrd="0" destOrd="0" presId="urn:microsoft.com/office/officeart/2005/8/layout/vList3"/>
    <dgm:cxn modelId="{F747346F-2746-4AF8-A143-8140B4C8D60B}" srcId="{6D4F8C6C-8C7A-4C10-83FC-32017A269589}" destId="{0DDC6E26-BA7B-4B7A-88C1-0FD113DCE522}" srcOrd="2" destOrd="0" parTransId="{8B52FFC3-0EA7-42E2-B044-51668587A80E}" sibTransId="{801821D6-11E7-4C2A-8687-4C1C6CD3839F}"/>
    <dgm:cxn modelId="{7ABD579B-494A-41E8-91F5-3128D1E9EDA2}" srcId="{6D4F8C6C-8C7A-4C10-83FC-32017A269589}" destId="{2B7EF94C-9E8F-4083-9A89-53588F7F24FD}" srcOrd="0" destOrd="0" parTransId="{DBD5BADF-A2E1-4C3C-B467-4CC7EF1FD6BB}" sibTransId="{96C8C2A2-93D6-411C-9E3A-FE498EB89A26}"/>
    <dgm:cxn modelId="{4FB4D3A0-2DBB-489F-9942-CFFBC49A3A80}" type="presOf" srcId="{6D4F8C6C-8C7A-4C10-83FC-32017A269589}" destId="{B9A29911-A87B-44EB-97FB-DF8FA8D84F5B}" srcOrd="0" destOrd="0" presId="urn:microsoft.com/office/officeart/2005/8/layout/vList3"/>
    <dgm:cxn modelId="{B134B4B5-2E59-40E2-A06E-0994BD23B374}" type="presOf" srcId="{C24E4BEC-EDF1-41AB-8BCE-F123F89E630D}" destId="{57EC482D-E009-49B2-9E52-E9DFF17947C4}" srcOrd="0" destOrd="0" presId="urn:microsoft.com/office/officeart/2005/8/layout/vList3"/>
    <dgm:cxn modelId="{360FB8D8-04E7-415B-BA1C-812DE0A836F2}" srcId="{6D4F8C6C-8C7A-4C10-83FC-32017A269589}" destId="{C24E4BEC-EDF1-41AB-8BCE-F123F89E630D}" srcOrd="1" destOrd="0" parTransId="{5645E043-B041-4E14-B145-067EAEC233C2}" sibTransId="{6ED4D1BB-B047-4019-AA88-EC7EA306B4E1}"/>
    <dgm:cxn modelId="{3942FE11-132F-4F0B-B614-E2A3E81F4145}" type="presParOf" srcId="{B9A29911-A87B-44EB-97FB-DF8FA8D84F5B}" destId="{3D3F0964-FDF9-41BD-9699-FE38DA8DE91B}" srcOrd="0" destOrd="0" presId="urn:microsoft.com/office/officeart/2005/8/layout/vList3"/>
    <dgm:cxn modelId="{12B6C828-A00C-4362-AB09-1B12541EF555}" type="presParOf" srcId="{3D3F0964-FDF9-41BD-9699-FE38DA8DE91B}" destId="{E1121DAF-008A-49D1-8D11-FACADF9572F1}" srcOrd="0" destOrd="0" presId="urn:microsoft.com/office/officeart/2005/8/layout/vList3"/>
    <dgm:cxn modelId="{98534E6D-835F-41DF-88DD-5B5B25274C50}" type="presParOf" srcId="{3D3F0964-FDF9-41BD-9699-FE38DA8DE91B}" destId="{A8208466-00E8-4B31-9B7B-7437CC1E5343}" srcOrd="1" destOrd="0" presId="urn:microsoft.com/office/officeart/2005/8/layout/vList3"/>
    <dgm:cxn modelId="{1616DC12-921E-41A0-A75B-A8EBE148D0CB}" type="presParOf" srcId="{B9A29911-A87B-44EB-97FB-DF8FA8D84F5B}" destId="{714CD179-E83A-486F-897C-14ACA34232CF}" srcOrd="1" destOrd="0" presId="urn:microsoft.com/office/officeart/2005/8/layout/vList3"/>
    <dgm:cxn modelId="{145BC43F-C0C0-46F0-A58D-F3CA30A58468}" type="presParOf" srcId="{B9A29911-A87B-44EB-97FB-DF8FA8D84F5B}" destId="{040CBD1C-1273-4F4F-AE09-BCA779A695F7}" srcOrd="2" destOrd="0" presId="urn:microsoft.com/office/officeart/2005/8/layout/vList3"/>
    <dgm:cxn modelId="{7BAD174D-C9FB-43D7-951C-8EDB0670BC49}" type="presParOf" srcId="{040CBD1C-1273-4F4F-AE09-BCA779A695F7}" destId="{42D7CF74-4C10-4ABC-B9D9-DD91A39AB86C}" srcOrd="0" destOrd="0" presId="urn:microsoft.com/office/officeart/2005/8/layout/vList3"/>
    <dgm:cxn modelId="{D537F92D-0E94-4BB2-8C30-6184A495BEF9}" type="presParOf" srcId="{040CBD1C-1273-4F4F-AE09-BCA779A695F7}" destId="{57EC482D-E009-49B2-9E52-E9DFF17947C4}" srcOrd="1" destOrd="0" presId="urn:microsoft.com/office/officeart/2005/8/layout/vList3"/>
    <dgm:cxn modelId="{885A03F8-3CC3-452A-8373-0BEAE313E115}" type="presParOf" srcId="{B9A29911-A87B-44EB-97FB-DF8FA8D84F5B}" destId="{500A2093-1564-4EC5-B669-76F8EB4F4D17}" srcOrd="3" destOrd="0" presId="urn:microsoft.com/office/officeart/2005/8/layout/vList3"/>
    <dgm:cxn modelId="{EBB01EF7-FFFB-4FB9-8AC0-63C884404453}" type="presParOf" srcId="{B9A29911-A87B-44EB-97FB-DF8FA8D84F5B}" destId="{39B61A62-210D-408D-BD4A-ED5CF59CEFE7}" srcOrd="4" destOrd="0" presId="urn:microsoft.com/office/officeart/2005/8/layout/vList3"/>
    <dgm:cxn modelId="{4AB19D6E-C471-4556-9A32-4CF4DC0A37A2}" type="presParOf" srcId="{39B61A62-210D-408D-BD4A-ED5CF59CEFE7}" destId="{FD05D994-2BAA-46AC-B6D4-F4653B574C36}" srcOrd="0" destOrd="0" presId="urn:microsoft.com/office/officeart/2005/8/layout/vList3"/>
    <dgm:cxn modelId="{B3D3BF15-BF12-4344-9CAB-43DC6B8761DD}" type="presParOf" srcId="{39B61A62-210D-408D-BD4A-ED5CF59CEFE7}" destId="{1BB878E4-915C-45D4-BE78-CF433D01233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73BD8-C827-4BA7-AC9B-87F2CC64723D}" type="doc">
      <dgm:prSet loTypeId="urn:microsoft.com/office/officeart/2008/layout/VerticalCurvedList" loCatId="list" qsTypeId="urn:microsoft.com/office/officeart/2005/8/quickstyle/simple3" qsCatId="simple" csTypeId="urn:microsoft.com/office/officeart/2005/8/colors/colorful4" csCatId="colorful" phldr="1"/>
      <dgm:spPr/>
      <dgm:t>
        <a:bodyPr/>
        <a:lstStyle/>
        <a:p>
          <a:endParaRPr lang="en-ID"/>
        </a:p>
      </dgm:t>
    </dgm:pt>
    <dgm:pt modelId="{9BA68CF9-06DC-4E96-AB7A-354C430ADBF8}">
      <dgm:prSet phldrT="[Text]" custT="1"/>
      <dgm:spPr/>
      <dgm:t>
        <a:bodyPr/>
        <a:lstStyle/>
        <a:p>
          <a:r>
            <a:rPr lang="id-ID" sz="1800" dirty="0"/>
            <a:t>Inferensi aman (dapat diandalkan) adalah yang memiliki </a:t>
          </a:r>
          <a:r>
            <a:rPr lang="en-ID" sz="1800" dirty="0" err="1"/>
            <a:t>dukungan</a:t>
          </a:r>
          <a:r>
            <a:rPr lang="en-ID" sz="1800" dirty="0"/>
            <a:t> </a:t>
          </a:r>
          <a:r>
            <a:rPr lang="en-ID" sz="1800" dirty="0" err="1"/>
            <a:t>kuat</a:t>
          </a:r>
          <a:r>
            <a:rPr lang="en-ID" sz="1800" dirty="0"/>
            <a:t> </a:t>
          </a:r>
          <a:r>
            <a:rPr lang="en-ID" sz="1800" dirty="0" err="1"/>
            <a:t>dari</a:t>
          </a:r>
          <a:r>
            <a:rPr lang="en-ID" sz="1800" dirty="0"/>
            <a:t> </a:t>
          </a:r>
          <a:r>
            <a:rPr lang="en-ID" sz="1800" dirty="0" err="1"/>
            <a:t>beberapa</a:t>
          </a:r>
          <a:r>
            <a:rPr lang="en-ID" sz="1800" dirty="0"/>
            <a:t> </a:t>
          </a:r>
          <a:r>
            <a:rPr lang="en-ID" sz="1800" dirty="0" err="1"/>
            <a:t>atau</a:t>
          </a:r>
          <a:r>
            <a:rPr lang="en-ID" sz="1800" dirty="0"/>
            <a:t> </a:t>
          </a:r>
          <a:r>
            <a:rPr lang="en-ID" sz="1800" dirty="0" err="1"/>
            <a:t>semua</a:t>
          </a:r>
          <a:r>
            <a:rPr lang="en-ID" sz="1800" dirty="0"/>
            <a:t> data yang </a:t>
          </a:r>
          <a:r>
            <a:rPr lang="en-ID" sz="1800" dirty="0" err="1"/>
            <a:t>tersedia</a:t>
          </a:r>
          <a:r>
            <a:rPr lang="en-ID" sz="1800" dirty="0"/>
            <a:t>, dan </a:t>
          </a:r>
          <a:r>
            <a:rPr lang="en-ID" sz="1800" dirty="0" err="1"/>
            <a:t>tidak</a:t>
          </a:r>
          <a:r>
            <a:rPr lang="en-ID" sz="1800" dirty="0"/>
            <a:t> </a:t>
          </a:r>
          <a:r>
            <a:rPr lang="en-ID" sz="1800" dirty="0" err="1"/>
            <a:t>jelas</a:t>
          </a:r>
          <a:r>
            <a:rPr lang="en-ID" sz="1800" dirty="0"/>
            <a:t> </a:t>
          </a:r>
          <a:r>
            <a:rPr lang="en-ID" sz="1800" dirty="0" err="1"/>
            <a:t>bertentangan</a:t>
          </a:r>
          <a:r>
            <a:rPr lang="en-ID" sz="1800" dirty="0"/>
            <a:t> </a:t>
          </a:r>
          <a:r>
            <a:rPr lang="en-ID" sz="1800" dirty="0" err="1"/>
            <a:t>dengan</a:t>
          </a:r>
          <a:r>
            <a:rPr lang="en-ID" sz="1800" dirty="0"/>
            <a:t> data lain.</a:t>
          </a:r>
        </a:p>
      </dgm:t>
    </dgm:pt>
    <dgm:pt modelId="{E8797CC9-96F4-42D9-9C24-B30A9B83BA02}" type="parTrans" cxnId="{A863D47F-C5FB-4240-B5B6-ED907B9C8CEB}">
      <dgm:prSet/>
      <dgm:spPr/>
      <dgm:t>
        <a:bodyPr/>
        <a:lstStyle/>
        <a:p>
          <a:endParaRPr lang="en-ID" sz="2400"/>
        </a:p>
      </dgm:t>
    </dgm:pt>
    <dgm:pt modelId="{EAB46715-BA3F-4B1E-AF8B-51845D54AB12}" type="sibTrans" cxnId="{A863D47F-C5FB-4240-B5B6-ED907B9C8CEB}">
      <dgm:prSet/>
      <dgm:spPr/>
      <dgm:t>
        <a:bodyPr/>
        <a:lstStyle/>
        <a:p>
          <a:endParaRPr lang="en-ID" sz="2400"/>
        </a:p>
      </dgm:t>
    </dgm:pt>
    <dgm:pt modelId="{D9004EBF-C6AC-4A77-9C80-6EC33689E234}">
      <dgm:prSet phldrT="[Text]" custT="1"/>
      <dgm:spPr/>
      <dgm:t>
        <a:bodyPr/>
        <a:lstStyle/>
        <a:p>
          <a:r>
            <a:rPr lang="en-ID" sz="1800" dirty="0"/>
            <a:t>Agar '</a:t>
          </a:r>
          <a:r>
            <a:rPr lang="en-ID" sz="1800" dirty="0" err="1"/>
            <a:t>aman</a:t>
          </a:r>
          <a:r>
            <a:rPr lang="en-ID" sz="1800" dirty="0"/>
            <a:t>', </a:t>
          </a:r>
          <a:r>
            <a:rPr lang="en-ID" sz="1800" dirty="0" err="1"/>
            <a:t>sebuah</a:t>
          </a:r>
          <a:r>
            <a:rPr lang="en-ID" sz="1800" dirty="0"/>
            <a:t> </a:t>
          </a:r>
          <a:r>
            <a:rPr lang="id-ID" sz="1800" dirty="0"/>
            <a:t>inferensi</a:t>
          </a:r>
          <a:r>
            <a:rPr lang="en-ID" sz="1800" dirty="0"/>
            <a:t> </a:t>
          </a:r>
          <a:r>
            <a:rPr lang="en-ID" sz="1800" dirty="0" err="1"/>
            <a:t>harus</a:t>
          </a:r>
          <a:r>
            <a:rPr lang="en-ID" sz="1800" dirty="0"/>
            <a:t> </a:t>
          </a:r>
          <a:r>
            <a:rPr lang="en-ID" sz="1800" dirty="0" err="1"/>
            <a:t>lebih</a:t>
          </a:r>
          <a:r>
            <a:rPr lang="en-ID" sz="1800" dirty="0"/>
            <a:t> </a:t>
          </a:r>
          <a:r>
            <a:rPr lang="en-ID" sz="1800" dirty="0" err="1"/>
            <a:t>dari</a:t>
          </a:r>
          <a:r>
            <a:rPr lang="en-ID" sz="1800" dirty="0"/>
            <a:t> </a:t>
          </a:r>
          <a:r>
            <a:rPr lang="en-ID" sz="1800" dirty="0" err="1"/>
            <a:t>sekadar</a:t>
          </a:r>
          <a:r>
            <a:rPr lang="en-ID" sz="1800" dirty="0"/>
            <a:t> </a:t>
          </a:r>
          <a:r>
            <a:rPr lang="en-ID" sz="1800" dirty="0" err="1"/>
            <a:t>masuk</a:t>
          </a:r>
          <a:r>
            <a:rPr lang="en-ID" sz="1800" dirty="0"/>
            <a:t> </a:t>
          </a:r>
          <a:r>
            <a:rPr lang="en-ID" sz="1800" dirty="0" err="1"/>
            <a:t>akal</a:t>
          </a:r>
          <a:r>
            <a:rPr lang="id-ID" sz="1800" dirty="0"/>
            <a:t>, harus </a:t>
          </a:r>
          <a:r>
            <a:rPr lang="en-ID" sz="1800" dirty="0" err="1"/>
            <a:t>mengikuti</a:t>
          </a:r>
          <a:r>
            <a:rPr lang="en-ID" sz="1800" dirty="0"/>
            <a:t> data.</a:t>
          </a:r>
        </a:p>
      </dgm:t>
    </dgm:pt>
    <dgm:pt modelId="{ED8F17F3-8AF3-496A-BAEE-10CCDA3C8575}" type="parTrans" cxnId="{63390B8F-6982-4700-9A5A-FE542A4B8211}">
      <dgm:prSet/>
      <dgm:spPr/>
      <dgm:t>
        <a:bodyPr/>
        <a:lstStyle/>
        <a:p>
          <a:endParaRPr lang="en-ID" sz="2400"/>
        </a:p>
      </dgm:t>
    </dgm:pt>
    <dgm:pt modelId="{23D8DEC7-7D60-4531-90C4-13CE9B29365B}" type="sibTrans" cxnId="{63390B8F-6982-4700-9A5A-FE542A4B8211}">
      <dgm:prSet/>
      <dgm:spPr/>
      <dgm:t>
        <a:bodyPr/>
        <a:lstStyle/>
        <a:p>
          <a:endParaRPr lang="en-ID" sz="2400"/>
        </a:p>
      </dgm:t>
    </dgm:pt>
    <dgm:pt modelId="{E74A2424-10D9-4427-B5C6-C96390DA23D4}">
      <dgm:prSet phldrT="[Text]" custT="1"/>
      <dgm:spPr/>
      <dgm:t>
        <a:bodyPr/>
        <a:lstStyle/>
        <a:p>
          <a:r>
            <a:rPr lang="id-ID" sz="1800" dirty="0"/>
            <a:t>Mengapa kita menggunakan kata “aman” dalam menyimpulkan?</a:t>
          </a:r>
        </a:p>
        <a:p>
          <a:r>
            <a:rPr lang="id-ID" sz="1800" dirty="0"/>
            <a:t>Pentingnya hati-hati dalam penalaran. Apa yg membuat inferensi tidak aman? bukan hanya karena kemungkinan salah, tetapi mungkin memiliki konsekuensi yang terkadang sangat serius. </a:t>
          </a:r>
        </a:p>
      </dgm:t>
    </dgm:pt>
    <dgm:pt modelId="{6E60D5A1-BDA4-41F8-8279-09BE062D5763}" type="parTrans" cxnId="{A96F4950-787E-46A0-8253-3BB9839565ED}">
      <dgm:prSet/>
      <dgm:spPr/>
      <dgm:t>
        <a:bodyPr/>
        <a:lstStyle/>
        <a:p>
          <a:endParaRPr lang="en-ID" sz="2400"/>
        </a:p>
      </dgm:t>
    </dgm:pt>
    <dgm:pt modelId="{3C80FEFE-61DB-4B15-B413-DC784BF9D2D4}" type="sibTrans" cxnId="{A96F4950-787E-46A0-8253-3BB9839565ED}">
      <dgm:prSet/>
      <dgm:spPr/>
      <dgm:t>
        <a:bodyPr/>
        <a:lstStyle/>
        <a:p>
          <a:endParaRPr lang="en-ID" sz="2400"/>
        </a:p>
      </dgm:t>
    </dgm:pt>
    <dgm:pt modelId="{73DED22E-B60F-4CF4-82EF-D2330B8140C9}">
      <dgm:prSet custT="1"/>
      <dgm:spPr/>
      <dgm:t>
        <a:bodyPr/>
        <a:lstStyle/>
        <a:p>
          <a:r>
            <a:rPr lang="id-ID" sz="1800" dirty="0"/>
            <a:t>Menilai sebuah inferensi aman atau andal merupakan elemen kunci dalam berpikir kritis</a:t>
          </a:r>
          <a:endParaRPr lang="en-ID" sz="1800" dirty="0"/>
        </a:p>
      </dgm:t>
    </dgm:pt>
    <dgm:pt modelId="{81A1A1E2-432B-4964-88B4-A92038F2285B}" type="parTrans" cxnId="{484F7256-446C-422C-A53F-31CA8C2EC466}">
      <dgm:prSet/>
      <dgm:spPr/>
      <dgm:t>
        <a:bodyPr/>
        <a:lstStyle/>
        <a:p>
          <a:endParaRPr lang="en-ID" sz="2400"/>
        </a:p>
      </dgm:t>
    </dgm:pt>
    <dgm:pt modelId="{8EE3E78D-8710-4617-AE73-7F0903D02160}" type="sibTrans" cxnId="{484F7256-446C-422C-A53F-31CA8C2EC466}">
      <dgm:prSet/>
      <dgm:spPr/>
      <dgm:t>
        <a:bodyPr/>
        <a:lstStyle/>
        <a:p>
          <a:endParaRPr lang="en-ID" sz="2400"/>
        </a:p>
      </dgm:t>
    </dgm:pt>
    <dgm:pt modelId="{1DB52473-0F2A-4566-ACE7-5D2DCB5FC1F5}" type="pres">
      <dgm:prSet presAssocID="{8F473BD8-C827-4BA7-AC9B-87F2CC64723D}" presName="Name0" presStyleCnt="0">
        <dgm:presLayoutVars>
          <dgm:chMax val="7"/>
          <dgm:chPref val="7"/>
          <dgm:dir/>
        </dgm:presLayoutVars>
      </dgm:prSet>
      <dgm:spPr/>
    </dgm:pt>
    <dgm:pt modelId="{B95EB9A8-9C72-458E-BB06-97C25815A87F}" type="pres">
      <dgm:prSet presAssocID="{8F473BD8-C827-4BA7-AC9B-87F2CC64723D}" presName="Name1" presStyleCnt="0"/>
      <dgm:spPr/>
    </dgm:pt>
    <dgm:pt modelId="{EFBA1DA0-682A-44D1-B771-E4056B64AB31}" type="pres">
      <dgm:prSet presAssocID="{8F473BD8-C827-4BA7-AC9B-87F2CC64723D}" presName="cycle" presStyleCnt="0"/>
      <dgm:spPr/>
    </dgm:pt>
    <dgm:pt modelId="{A7BCD8E1-D1F2-451C-8DC8-4E4A218BD554}" type="pres">
      <dgm:prSet presAssocID="{8F473BD8-C827-4BA7-AC9B-87F2CC64723D}" presName="srcNode" presStyleLbl="node1" presStyleIdx="0" presStyleCnt="4"/>
      <dgm:spPr/>
    </dgm:pt>
    <dgm:pt modelId="{1D401BD1-4C17-49DA-AD65-871DBE657077}" type="pres">
      <dgm:prSet presAssocID="{8F473BD8-C827-4BA7-AC9B-87F2CC64723D}" presName="conn" presStyleLbl="parChTrans1D2" presStyleIdx="0" presStyleCnt="1"/>
      <dgm:spPr/>
    </dgm:pt>
    <dgm:pt modelId="{D5ECDB4A-D2EC-480C-A0EA-EA7F4E662EF8}" type="pres">
      <dgm:prSet presAssocID="{8F473BD8-C827-4BA7-AC9B-87F2CC64723D}" presName="extraNode" presStyleLbl="node1" presStyleIdx="0" presStyleCnt="4"/>
      <dgm:spPr/>
    </dgm:pt>
    <dgm:pt modelId="{1D60A414-3DED-4913-A923-85D42CDFE2C7}" type="pres">
      <dgm:prSet presAssocID="{8F473BD8-C827-4BA7-AC9B-87F2CC64723D}" presName="dstNode" presStyleLbl="node1" presStyleIdx="0" presStyleCnt="4"/>
      <dgm:spPr/>
    </dgm:pt>
    <dgm:pt modelId="{807229E9-2987-40F3-A1CE-D82D46C28DA5}" type="pres">
      <dgm:prSet presAssocID="{9BA68CF9-06DC-4E96-AB7A-354C430ADBF8}" presName="text_1" presStyleLbl="node1" presStyleIdx="0" presStyleCnt="4" custLinFactNeighborX="662" custLinFactNeighborY="4231">
        <dgm:presLayoutVars>
          <dgm:bulletEnabled val="1"/>
        </dgm:presLayoutVars>
      </dgm:prSet>
      <dgm:spPr/>
    </dgm:pt>
    <dgm:pt modelId="{75948563-9B33-4BEA-93DB-875838B7BE09}" type="pres">
      <dgm:prSet presAssocID="{9BA68CF9-06DC-4E96-AB7A-354C430ADBF8}" presName="accent_1" presStyleCnt="0"/>
      <dgm:spPr/>
    </dgm:pt>
    <dgm:pt modelId="{FA59E3C3-9B6F-46C1-B05D-1E3805D9068F}" type="pres">
      <dgm:prSet presAssocID="{9BA68CF9-06DC-4E96-AB7A-354C430ADBF8}" presName="accentRepeatNode" presStyleLbl="solidFgAcc1" presStyleIdx="0" presStyleCnt="4"/>
      <dgm:spPr/>
    </dgm:pt>
    <dgm:pt modelId="{EE7847AD-D751-4577-846F-2B193649E73E}" type="pres">
      <dgm:prSet presAssocID="{D9004EBF-C6AC-4A77-9C80-6EC33689E234}" presName="text_2" presStyleLbl="node1" presStyleIdx="1" presStyleCnt="4">
        <dgm:presLayoutVars>
          <dgm:bulletEnabled val="1"/>
        </dgm:presLayoutVars>
      </dgm:prSet>
      <dgm:spPr/>
    </dgm:pt>
    <dgm:pt modelId="{96984D0F-8AD9-4084-A669-F607186FEBD7}" type="pres">
      <dgm:prSet presAssocID="{D9004EBF-C6AC-4A77-9C80-6EC33689E234}" presName="accent_2" presStyleCnt="0"/>
      <dgm:spPr/>
    </dgm:pt>
    <dgm:pt modelId="{FA0A00FF-55FF-4AB4-994E-73B3C3FFD7A9}" type="pres">
      <dgm:prSet presAssocID="{D9004EBF-C6AC-4A77-9C80-6EC33689E234}" presName="accentRepeatNode" presStyleLbl="solidFgAcc1" presStyleIdx="1" presStyleCnt="4"/>
      <dgm:spPr/>
    </dgm:pt>
    <dgm:pt modelId="{BB7B99E1-75FB-4455-BC43-885C99FD1774}" type="pres">
      <dgm:prSet presAssocID="{E74A2424-10D9-4427-B5C6-C96390DA23D4}" presName="text_3" presStyleLbl="node1" presStyleIdx="2" presStyleCnt="4" custScaleY="137515">
        <dgm:presLayoutVars>
          <dgm:bulletEnabled val="1"/>
        </dgm:presLayoutVars>
      </dgm:prSet>
      <dgm:spPr/>
    </dgm:pt>
    <dgm:pt modelId="{B0FEE0BC-7316-4FBA-AD46-125DB7673777}" type="pres">
      <dgm:prSet presAssocID="{E74A2424-10D9-4427-B5C6-C96390DA23D4}" presName="accent_3" presStyleCnt="0"/>
      <dgm:spPr/>
    </dgm:pt>
    <dgm:pt modelId="{F1FA9F88-208E-4603-8F66-BAC358922446}" type="pres">
      <dgm:prSet presAssocID="{E74A2424-10D9-4427-B5C6-C96390DA23D4}" presName="accentRepeatNode" presStyleLbl="solidFgAcc1" presStyleIdx="2" presStyleCnt="4"/>
      <dgm:spPr/>
    </dgm:pt>
    <dgm:pt modelId="{4D934B61-5F51-407A-90EE-16FB3997F72E}" type="pres">
      <dgm:prSet presAssocID="{73DED22E-B60F-4CF4-82EF-D2330B8140C9}" presName="text_4" presStyleLbl="node1" presStyleIdx="3" presStyleCnt="4">
        <dgm:presLayoutVars>
          <dgm:bulletEnabled val="1"/>
        </dgm:presLayoutVars>
      </dgm:prSet>
      <dgm:spPr/>
    </dgm:pt>
    <dgm:pt modelId="{8BED3371-4065-499E-A41D-119DBEE729A6}" type="pres">
      <dgm:prSet presAssocID="{73DED22E-B60F-4CF4-82EF-D2330B8140C9}" presName="accent_4" presStyleCnt="0"/>
      <dgm:spPr/>
    </dgm:pt>
    <dgm:pt modelId="{59907F96-4AE3-42E3-907F-19CAD0F24191}" type="pres">
      <dgm:prSet presAssocID="{73DED22E-B60F-4CF4-82EF-D2330B8140C9}" presName="accentRepeatNode" presStyleLbl="solidFgAcc1" presStyleIdx="3" presStyleCnt="4"/>
      <dgm:spPr/>
    </dgm:pt>
  </dgm:ptLst>
  <dgm:cxnLst>
    <dgm:cxn modelId="{4BF99D0F-1489-49EE-AD49-0FEE79A76D73}" type="presOf" srcId="{EAB46715-BA3F-4B1E-AF8B-51845D54AB12}" destId="{1D401BD1-4C17-49DA-AD65-871DBE657077}" srcOrd="0" destOrd="0" presId="urn:microsoft.com/office/officeart/2008/layout/VerticalCurvedList"/>
    <dgm:cxn modelId="{BC82981D-5C6A-4744-9A29-716672617F09}" type="presOf" srcId="{E74A2424-10D9-4427-B5C6-C96390DA23D4}" destId="{BB7B99E1-75FB-4455-BC43-885C99FD1774}" srcOrd="0" destOrd="0" presId="urn:microsoft.com/office/officeart/2008/layout/VerticalCurvedList"/>
    <dgm:cxn modelId="{29DF0F44-4CFD-4CBC-B88B-2EFD7941D6B9}" type="presOf" srcId="{73DED22E-B60F-4CF4-82EF-D2330B8140C9}" destId="{4D934B61-5F51-407A-90EE-16FB3997F72E}" srcOrd="0" destOrd="0" presId="urn:microsoft.com/office/officeart/2008/layout/VerticalCurvedList"/>
    <dgm:cxn modelId="{A96F4950-787E-46A0-8253-3BB9839565ED}" srcId="{8F473BD8-C827-4BA7-AC9B-87F2CC64723D}" destId="{E74A2424-10D9-4427-B5C6-C96390DA23D4}" srcOrd="2" destOrd="0" parTransId="{6E60D5A1-BDA4-41F8-8279-09BE062D5763}" sibTransId="{3C80FEFE-61DB-4B15-B413-DC784BF9D2D4}"/>
    <dgm:cxn modelId="{B59D2D52-4620-4E83-A896-CE9686811DEA}" type="presOf" srcId="{D9004EBF-C6AC-4A77-9C80-6EC33689E234}" destId="{EE7847AD-D751-4577-846F-2B193649E73E}" srcOrd="0" destOrd="0" presId="urn:microsoft.com/office/officeart/2008/layout/VerticalCurvedList"/>
    <dgm:cxn modelId="{484F7256-446C-422C-A53F-31CA8C2EC466}" srcId="{8F473BD8-C827-4BA7-AC9B-87F2CC64723D}" destId="{73DED22E-B60F-4CF4-82EF-D2330B8140C9}" srcOrd="3" destOrd="0" parTransId="{81A1A1E2-432B-4964-88B4-A92038F2285B}" sibTransId="{8EE3E78D-8710-4617-AE73-7F0903D02160}"/>
    <dgm:cxn modelId="{A863D47F-C5FB-4240-B5B6-ED907B9C8CEB}" srcId="{8F473BD8-C827-4BA7-AC9B-87F2CC64723D}" destId="{9BA68CF9-06DC-4E96-AB7A-354C430ADBF8}" srcOrd="0" destOrd="0" parTransId="{E8797CC9-96F4-42D9-9C24-B30A9B83BA02}" sibTransId="{EAB46715-BA3F-4B1E-AF8B-51845D54AB12}"/>
    <dgm:cxn modelId="{63390B8F-6982-4700-9A5A-FE542A4B8211}" srcId="{8F473BD8-C827-4BA7-AC9B-87F2CC64723D}" destId="{D9004EBF-C6AC-4A77-9C80-6EC33689E234}" srcOrd="1" destOrd="0" parTransId="{ED8F17F3-8AF3-496A-BAEE-10CCDA3C8575}" sibTransId="{23D8DEC7-7D60-4531-90C4-13CE9B29365B}"/>
    <dgm:cxn modelId="{7A7928D9-1DC5-4E1C-8C7A-CD00F98E1CE3}" type="presOf" srcId="{8F473BD8-C827-4BA7-AC9B-87F2CC64723D}" destId="{1DB52473-0F2A-4566-ACE7-5D2DCB5FC1F5}" srcOrd="0" destOrd="0" presId="urn:microsoft.com/office/officeart/2008/layout/VerticalCurvedList"/>
    <dgm:cxn modelId="{12B146FA-7FA9-490A-9829-98CB2C8F6985}" type="presOf" srcId="{9BA68CF9-06DC-4E96-AB7A-354C430ADBF8}" destId="{807229E9-2987-40F3-A1CE-D82D46C28DA5}" srcOrd="0" destOrd="0" presId="urn:microsoft.com/office/officeart/2008/layout/VerticalCurvedList"/>
    <dgm:cxn modelId="{F08E3E63-87DC-4407-9536-4FA503F712AD}" type="presParOf" srcId="{1DB52473-0F2A-4566-ACE7-5D2DCB5FC1F5}" destId="{B95EB9A8-9C72-458E-BB06-97C25815A87F}" srcOrd="0" destOrd="0" presId="urn:microsoft.com/office/officeart/2008/layout/VerticalCurvedList"/>
    <dgm:cxn modelId="{FCB730B2-25E7-4199-88C9-4029421C0853}" type="presParOf" srcId="{B95EB9A8-9C72-458E-BB06-97C25815A87F}" destId="{EFBA1DA0-682A-44D1-B771-E4056B64AB31}" srcOrd="0" destOrd="0" presId="urn:microsoft.com/office/officeart/2008/layout/VerticalCurvedList"/>
    <dgm:cxn modelId="{20C8DBC2-3DF4-4720-ACD7-698C2CE456A6}" type="presParOf" srcId="{EFBA1DA0-682A-44D1-B771-E4056B64AB31}" destId="{A7BCD8E1-D1F2-451C-8DC8-4E4A218BD554}" srcOrd="0" destOrd="0" presId="urn:microsoft.com/office/officeart/2008/layout/VerticalCurvedList"/>
    <dgm:cxn modelId="{1284F83F-0FE2-43A8-82B8-59C133AC0564}" type="presParOf" srcId="{EFBA1DA0-682A-44D1-B771-E4056B64AB31}" destId="{1D401BD1-4C17-49DA-AD65-871DBE657077}" srcOrd="1" destOrd="0" presId="urn:microsoft.com/office/officeart/2008/layout/VerticalCurvedList"/>
    <dgm:cxn modelId="{5AD81F19-FD39-412A-9B05-920DE1160910}" type="presParOf" srcId="{EFBA1DA0-682A-44D1-B771-E4056B64AB31}" destId="{D5ECDB4A-D2EC-480C-A0EA-EA7F4E662EF8}" srcOrd="2" destOrd="0" presId="urn:microsoft.com/office/officeart/2008/layout/VerticalCurvedList"/>
    <dgm:cxn modelId="{98FC8603-DB6C-4296-8F77-EC1303C10CE2}" type="presParOf" srcId="{EFBA1DA0-682A-44D1-B771-E4056B64AB31}" destId="{1D60A414-3DED-4913-A923-85D42CDFE2C7}" srcOrd="3" destOrd="0" presId="urn:microsoft.com/office/officeart/2008/layout/VerticalCurvedList"/>
    <dgm:cxn modelId="{E9593BF2-0998-41FF-BC7E-B1C231B25310}" type="presParOf" srcId="{B95EB9A8-9C72-458E-BB06-97C25815A87F}" destId="{807229E9-2987-40F3-A1CE-D82D46C28DA5}" srcOrd="1" destOrd="0" presId="urn:microsoft.com/office/officeart/2008/layout/VerticalCurvedList"/>
    <dgm:cxn modelId="{878E6F76-0F6E-44A3-971B-95ECF11AAFC2}" type="presParOf" srcId="{B95EB9A8-9C72-458E-BB06-97C25815A87F}" destId="{75948563-9B33-4BEA-93DB-875838B7BE09}" srcOrd="2" destOrd="0" presId="urn:microsoft.com/office/officeart/2008/layout/VerticalCurvedList"/>
    <dgm:cxn modelId="{F53DA190-82DE-4A3F-BB8E-E8F610F4A91B}" type="presParOf" srcId="{75948563-9B33-4BEA-93DB-875838B7BE09}" destId="{FA59E3C3-9B6F-46C1-B05D-1E3805D9068F}" srcOrd="0" destOrd="0" presId="urn:microsoft.com/office/officeart/2008/layout/VerticalCurvedList"/>
    <dgm:cxn modelId="{7885AAFB-EAAD-42AB-B91F-549E9FE455E6}" type="presParOf" srcId="{B95EB9A8-9C72-458E-BB06-97C25815A87F}" destId="{EE7847AD-D751-4577-846F-2B193649E73E}" srcOrd="3" destOrd="0" presId="urn:microsoft.com/office/officeart/2008/layout/VerticalCurvedList"/>
    <dgm:cxn modelId="{3C2E2041-0458-429D-A07C-D99080130D49}" type="presParOf" srcId="{B95EB9A8-9C72-458E-BB06-97C25815A87F}" destId="{96984D0F-8AD9-4084-A669-F607186FEBD7}" srcOrd="4" destOrd="0" presId="urn:microsoft.com/office/officeart/2008/layout/VerticalCurvedList"/>
    <dgm:cxn modelId="{526A045A-24BA-4725-8441-F18B404F9DB0}" type="presParOf" srcId="{96984D0F-8AD9-4084-A669-F607186FEBD7}" destId="{FA0A00FF-55FF-4AB4-994E-73B3C3FFD7A9}" srcOrd="0" destOrd="0" presId="urn:microsoft.com/office/officeart/2008/layout/VerticalCurvedList"/>
    <dgm:cxn modelId="{E09F9118-4BE7-4F57-B3B6-E891B0D727E3}" type="presParOf" srcId="{B95EB9A8-9C72-458E-BB06-97C25815A87F}" destId="{BB7B99E1-75FB-4455-BC43-885C99FD1774}" srcOrd="5" destOrd="0" presId="urn:microsoft.com/office/officeart/2008/layout/VerticalCurvedList"/>
    <dgm:cxn modelId="{2C6CA77A-9DAD-4BC0-A297-902A5FB011C4}" type="presParOf" srcId="{B95EB9A8-9C72-458E-BB06-97C25815A87F}" destId="{B0FEE0BC-7316-4FBA-AD46-125DB7673777}" srcOrd="6" destOrd="0" presId="urn:microsoft.com/office/officeart/2008/layout/VerticalCurvedList"/>
    <dgm:cxn modelId="{AAFCCA69-4D61-4DF0-BFAF-16883498A73C}" type="presParOf" srcId="{B0FEE0BC-7316-4FBA-AD46-125DB7673777}" destId="{F1FA9F88-208E-4603-8F66-BAC358922446}" srcOrd="0" destOrd="0" presId="urn:microsoft.com/office/officeart/2008/layout/VerticalCurvedList"/>
    <dgm:cxn modelId="{6262C10A-C83B-4786-B31E-AA1E88C08B76}" type="presParOf" srcId="{B95EB9A8-9C72-458E-BB06-97C25815A87F}" destId="{4D934B61-5F51-407A-90EE-16FB3997F72E}" srcOrd="7" destOrd="0" presId="urn:microsoft.com/office/officeart/2008/layout/VerticalCurvedList"/>
    <dgm:cxn modelId="{F0BF27DA-5676-4675-9D6A-E647CC91C747}" type="presParOf" srcId="{B95EB9A8-9C72-458E-BB06-97C25815A87F}" destId="{8BED3371-4065-499E-A41D-119DBEE729A6}" srcOrd="8" destOrd="0" presId="urn:microsoft.com/office/officeart/2008/layout/VerticalCurvedList"/>
    <dgm:cxn modelId="{E3A45343-2438-49C5-89A0-CC9E287B309B}" type="presParOf" srcId="{8BED3371-4065-499E-A41D-119DBEE729A6}" destId="{59907F96-4AE3-42E3-907F-19CAD0F2419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473BD8-C827-4BA7-AC9B-87F2CC64723D}" type="doc">
      <dgm:prSet loTypeId="urn:microsoft.com/office/officeart/2005/8/layout/pList1" loCatId="list" qsTypeId="urn:microsoft.com/office/officeart/2005/8/quickstyle/simple3" qsCatId="simple" csTypeId="urn:microsoft.com/office/officeart/2005/8/colors/colorful4" csCatId="colorful" phldr="1"/>
      <dgm:spPr/>
      <dgm:t>
        <a:bodyPr/>
        <a:lstStyle/>
        <a:p>
          <a:endParaRPr lang="en-ID"/>
        </a:p>
      </dgm:t>
    </dgm:pt>
    <dgm:pt modelId="{9BA68CF9-06DC-4E96-AB7A-354C430ADBF8}">
      <dgm:prSet phldrT="[Text]" custT="1"/>
      <dgm:spPr/>
      <dgm:t>
        <a:bodyPr/>
        <a:lstStyle/>
        <a:p>
          <a:pPr algn="ctr"/>
          <a:r>
            <a:rPr lang="id-ID" sz="1800" dirty="0"/>
            <a:t>Perbedaan Argumen dan Penjelasan adalah, argumen dimaksudkan untuk memberi kita alasan untuk mempercayai sesuatu yang tidak kita ketahui (kurang yakin), Sedangkan penjelasan, mengambil sesuatu yang kita ketahui atau anggap benar, membantu untuk memahaminya</a:t>
          </a:r>
          <a:endParaRPr lang="en-ID" sz="1800" dirty="0"/>
        </a:p>
      </dgm:t>
    </dgm:pt>
    <dgm:pt modelId="{E8797CC9-96F4-42D9-9C24-B30A9B83BA02}" type="parTrans" cxnId="{A863D47F-C5FB-4240-B5B6-ED907B9C8CEB}">
      <dgm:prSet/>
      <dgm:spPr/>
      <dgm:t>
        <a:bodyPr/>
        <a:lstStyle/>
        <a:p>
          <a:endParaRPr lang="en-ID" sz="2400"/>
        </a:p>
      </dgm:t>
    </dgm:pt>
    <dgm:pt modelId="{EAB46715-BA3F-4B1E-AF8B-51845D54AB12}" type="sibTrans" cxnId="{A863D47F-C5FB-4240-B5B6-ED907B9C8CEB}">
      <dgm:prSet/>
      <dgm:spPr/>
      <dgm:t>
        <a:bodyPr/>
        <a:lstStyle/>
        <a:p>
          <a:endParaRPr lang="en-ID" sz="2400"/>
        </a:p>
      </dgm:t>
    </dgm:pt>
    <dgm:pt modelId="{D9004EBF-C6AC-4A77-9C80-6EC33689E234}">
      <dgm:prSet phldrT="[Text]" custT="1"/>
      <dgm:spPr/>
      <dgm:t>
        <a:bodyPr/>
        <a:lstStyle/>
        <a:p>
          <a:pPr algn="ctr"/>
          <a:r>
            <a:rPr lang="id-ID" sz="1800" dirty="0"/>
            <a:t>Salah satu tujuan utama sains adalah untuk menemukan bagaimana dan mengapa segala sesuatunya seperti apa adanya : apa yang menyebabkannya, apa yang membuatnya terjadi. </a:t>
          </a:r>
          <a:endParaRPr lang="en-ID" sz="1800" dirty="0"/>
        </a:p>
      </dgm:t>
    </dgm:pt>
    <dgm:pt modelId="{ED8F17F3-8AF3-496A-BAEE-10CCDA3C8575}" type="parTrans" cxnId="{63390B8F-6982-4700-9A5A-FE542A4B8211}">
      <dgm:prSet/>
      <dgm:spPr/>
      <dgm:t>
        <a:bodyPr/>
        <a:lstStyle/>
        <a:p>
          <a:endParaRPr lang="en-ID" sz="2400"/>
        </a:p>
      </dgm:t>
    </dgm:pt>
    <dgm:pt modelId="{23D8DEC7-7D60-4531-90C4-13CE9B29365B}" type="sibTrans" cxnId="{63390B8F-6982-4700-9A5A-FE542A4B8211}">
      <dgm:prSet/>
      <dgm:spPr/>
      <dgm:t>
        <a:bodyPr/>
        <a:lstStyle/>
        <a:p>
          <a:endParaRPr lang="en-ID" sz="2400"/>
        </a:p>
      </dgm:t>
    </dgm:pt>
    <dgm:pt modelId="{E74A2424-10D9-4427-B5C6-C96390DA23D4}">
      <dgm:prSet phldrT="[Text]" custT="1"/>
      <dgm:spPr/>
      <dgm:t>
        <a:bodyPr/>
        <a:lstStyle/>
        <a:p>
          <a:pPr algn="ctr"/>
          <a:r>
            <a:rPr lang="id-ID" sz="1800" dirty="0"/>
            <a:t>Penjelasan sangat berguna ketika ada sesuatu yang membingungkan yang perlu 'dijelaskan'; atau ada perbedaan antara dua fakta atau pengamatan; atau ada anomali dalam serangkaian fakta. (Anomali adalah pengecualian: sesuatu yang tidak terduga atau luar biasa.) Penjelasan didasarkan pada bukti ilmiah yang baik.</a:t>
          </a:r>
        </a:p>
      </dgm:t>
    </dgm:pt>
    <dgm:pt modelId="{6E60D5A1-BDA4-41F8-8279-09BE062D5763}" type="parTrans" cxnId="{A96F4950-787E-46A0-8253-3BB9839565ED}">
      <dgm:prSet/>
      <dgm:spPr/>
      <dgm:t>
        <a:bodyPr/>
        <a:lstStyle/>
        <a:p>
          <a:endParaRPr lang="en-ID" sz="2400"/>
        </a:p>
      </dgm:t>
    </dgm:pt>
    <dgm:pt modelId="{3C80FEFE-61DB-4B15-B413-DC784BF9D2D4}" type="sibTrans" cxnId="{A96F4950-787E-46A0-8253-3BB9839565ED}">
      <dgm:prSet/>
      <dgm:spPr/>
      <dgm:t>
        <a:bodyPr/>
        <a:lstStyle/>
        <a:p>
          <a:endParaRPr lang="en-ID" sz="2400"/>
        </a:p>
      </dgm:t>
    </dgm:pt>
    <dgm:pt modelId="{73DED22E-B60F-4CF4-82EF-D2330B8140C9}">
      <dgm:prSet custT="1"/>
      <dgm:spPr/>
      <dgm:t>
        <a:bodyPr/>
        <a:lstStyle/>
        <a:p>
          <a:r>
            <a:rPr lang="id-ID" sz="1800" dirty="0"/>
            <a:t>Penjelasan perlu dievaluasi secara kritis dan hati2, sama halnya dengan penalaran dalam sebuah argumen. Penjelasan terbaik adalah yang sederhana dan paling menjelaskan (memiliki 'lingkup' terluas). Bahkan penjelasan terbaik pun bisa saja salah: sebenarnya itu adalah hipotesis.</a:t>
          </a:r>
          <a:endParaRPr lang="en-ID" sz="1800" dirty="0"/>
        </a:p>
      </dgm:t>
    </dgm:pt>
    <dgm:pt modelId="{81A1A1E2-432B-4964-88B4-A92038F2285B}" type="parTrans" cxnId="{484F7256-446C-422C-A53F-31CA8C2EC466}">
      <dgm:prSet/>
      <dgm:spPr/>
      <dgm:t>
        <a:bodyPr/>
        <a:lstStyle/>
        <a:p>
          <a:endParaRPr lang="en-ID" sz="2400"/>
        </a:p>
      </dgm:t>
    </dgm:pt>
    <dgm:pt modelId="{8EE3E78D-8710-4617-AE73-7F0903D02160}" type="sibTrans" cxnId="{484F7256-446C-422C-A53F-31CA8C2EC466}">
      <dgm:prSet/>
      <dgm:spPr/>
      <dgm:t>
        <a:bodyPr/>
        <a:lstStyle/>
        <a:p>
          <a:endParaRPr lang="en-ID" sz="2400"/>
        </a:p>
      </dgm:t>
    </dgm:pt>
    <dgm:pt modelId="{6DD112D7-2EA0-4959-9A4B-17479CD816DA}" type="pres">
      <dgm:prSet presAssocID="{8F473BD8-C827-4BA7-AC9B-87F2CC64723D}" presName="Name0" presStyleCnt="0">
        <dgm:presLayoutVars>
          <dgm:dir/>
          <dgm:resizeHandles val="exact"/>
        </dgm:presLayoutVars>
      </dgm:prSet>
      <dgm:spPr/>
    </dgm:pt>
    <dgm:pt modelId="{921AAF1A-2533-4462-B2DC-94EA36C2247B}" type="pres">
      <dgm:prSet presAssocID="{9BA68CF9-06DC-4E96-AB7A-354C430ADBF8}" presName="compNode" presStyleCnt="0"/>
      <dgm:spPr/>
    </dgm:pt>
    <dgm:pt modelId="{36503C20-14F7-49CA-BBDB-056B106854D2}" type="pres">
      <dgm:prSet presAssocID="{9BA68CF9-06DC-4E96-AB7A-354C430ADBF8}" presName="pictRect" presStyleLbl="node1" presStyleIdx="0" presStyleCnt="4" custScaleY="208676"/>
      <dgm:spPr/>
    </dgm:pt>
    <dgm:pt modelId="{1D492602-0B20-48CD-BF6B-3C219D8AAB6B}" type="pres">
      <dgm:prSet presAssocID="{9BA68CF9-06DC-4E96-AB7A-354C430ADBF8}" presName="textRect" presStyleLbl="revTx" presStyleIdx="0" presStyleCnt="4" custLinFactY="-100000" custLinFactNeighborX="80" custLinFactNeighborY="-171631">
        <dgm:presLayoutVars>
          <dgm:bulletEnabled val="1"/>
        </dgm:presLayoutVars>
      </dgm:prSet>
      <dgm:spPr/>
    </dgm:pt>
    <dgm:pt modelId="{238085A7-C8C0-4FDA-8290-BD3140ECD160}" type="pres">
      <dgm:prSet presAssocID="{EAB46715-BA3F-4B1E-AF8B-51845D54AB12}" presName="sibTrans" presStyleLbl="sibTrans2D1" presStyleIdx="0" presStyleCnt="0"/>
      <dgm:spPr/>
    </dgm:pt>
    <dgm:pt modelId="{A9D7C7B8-94CD-479A-8195-0FE69AAE6306}" type="pres">
      <dgm:prSet presAssocID="{D9004EBF-C6AC-4A77-9C80-6EC33689E234}" presName="compNode" presStyleCnt="0"/>
      <dgm:spPr/>
    </dgm:pt>
    <dgm:pt modelId="{B5F238A7-AD1B-451D-AE8B-28B089C58014}" type="pres">
      <dgm:prSet presAssocID="{D9004EBF-C6AC-4A77-9C80-6EC33689E234}" presName="pictRect" presStyleLbl="node1" presStyleIdx="1" presStyleCnt="4" custScaleY="209656"/>
      <dgm:spPr/>
    </dgm:pt>
    <dgm:pt modelId="{8D1E3BE5-4F3D-4846-83E7-0362DBF216F9}" type="pres">
      <dgm:prSet presAssocID="{D9004EBF-C6AC-4A77-9C80-6EC33689E234}" presName="textRect" presStyleLbl="revTx" presStyleIdx="1" presStyleCnt="4" custLinFactY="-100000" custLinFactNeighborX="-1085" custLinFactNeighborY="-172127">
        <dgm:presLayoutVars>
          <dgm:bulletEnabled val="1"/>
        </dgm:presLayoutVars>
      </dgm:prSet>
      <dgm:spPr/>
    </dgm:pt>
    <dgm:pt modelId="{64DE4C8F-A0E8-4A7A-B199-5CD0C4C7F5D6}" type="pres">
      <dgm:prSet presAssocID="{23D8DEC7-7D60-4531-90C4-13CE9B29365B}" presName="sibTrans" presStyleLbl="sibTrans2D1" presStyleIdx="0" presStyleCnt="0"/>
      <dgm:spPr/>
    </dgm:pt>
    <dgm:pt modelId="{2EA36DDB-BC1C-46D2-8078-11ACD6F2271C}" type="pres">
      <dgm:prSet presAssocID="{E74A2424-10D9-4427-B5C6-C96390DA23D4}" presName="compNode" presStyleCnt="0"/>
      <dgm:spPr/>
    </dgm:pt>
    <dgm:pt modelId="{D7265805-FC99-4720-A168-751E2F3651F0}" type="pres">
      <dgm:prSet presAssocID="{E74A2424-10D9-4427-B5C6-C96390DA23D4}" presName="pictRect" presStyleLbl="node1" presStyleIdx="2" presStyleCnt="4" custScaleY="210450" custLinFactNeighborX="543" custLinFactNeighborY="-41"/>
      <dgm:spPr/>
    </dgm:pt>
    <dgm:pt modelId="{FCBCAD4C-1436-471B-8EF3-8EC3D64B65A5}" type="pres">
      <dgm:prSet presAssocID="{E74A2424-10D9-4427-B5C6-C96390DA23D4}" presName="textRect" presStyleLbl="revTx" presStyleIdx="2" presStyleCnt="4" custLinFactY="-100000" custLinFactNeighborX="542" custLinFactNeighborY="-175052">
        <dgm:presLayoutVars>
          <dgm:bulletEnabled val="1"/>
        </dgm:presLayoutVars>
      </dgm:prSet>
      <dgm:spPr/>
    </dgm:pt>
    <dgm:pt modelId="{C0C6625D-EA90-413B-899C-0A556C86D491}" type="pres">
      <dgm:prSet presAssocID="{3C80FEFE-61DB-4B15-B413-DC784BF9D2D4}" presName="sibTrans" presStyleLbl="sibTrans2D1" presStyleIdx="0" presStyleCnt="0"/>
      <dgm:spPr/>
    </dgm:pt>
    <dgm:pt modelId="{09B60B45-A8C0-4CA7-820C-172E9DAD6F4E}" type="pres">
      <dgm:prSet presAssocID="{73DED22E-B60F-4CF4-82EF-D2330B8140C9}" presName="compNode" presStyleCnt="0"/>
      <dgm:spPr/>
    </dgm:pt>
    <dgm:pt modelId="{2A4D9F26-82D6-457F-B068-EC8D819E8E99}" type="pres">
      <dgm:prSet presAssocID="{73DED22E-B60F-4CF4-82EF-D2330B8140C9}" presName="pictRect" presStyleLbl="node1" presStyleIdx="3" presStyleCnt="4" custScaleY="210526"/>
      <dgm:spPr/>
    </dgm:pt>
    <dgm:pt modelId="{18B79D57-4B21-45CC-AA4E-76CE8812B1B3}" type="pres">
      <dgm:prSet presAssocID="{73DED22E-B60F-4CF4-82EF-D2330B8140C9}" presName="textRect" presStyleLbl="revTx" presStyleIdx="3" presStyleCnt="4" custLinFactY="-100000" custLinFactNeighborX="210" custLinFactNeighborY="-173589">
        <dgm:presLayoutVars>
          <dgm:bulletEnabled val="1"/>
        </dgm:presLayoutVars>
      </dgm:prSet>
      <dgm:spPr/>
    </dgm:pt>
  </dgm:ptLst>
  <dgm:cxnLst>
    <dgm:cxn modelId="{33528400-D37B-4C9A-B9F1-C0E03010ED6E}" type="presOf" srcId="{E74A2424-10D9-4427-B5C6-C96390DA23D4}" destId="{FCBCAD4C-1436-471B-8EF3-8EC3D64B65A5}" srcOrd="0" destOrd="0" presId="urn:microsoft.com/office/officeart/2005/8/layout/pList1"/>
    <dgm:cxn modelId="{4C4D945C-FCC3-4F80-852C-987C81FCAAB7}" type="presOf" srcId="{EAB46715-BA3F-4B1E-AF8B-51845D54AB12}" destId="{238085A7-C8C0-4FDA-8290-BD3140ECD160}" srcOrd="0" destOrd="0" presId="urn:microsoft.com/office/officeart/2005/8/layout/pList1"/>
    <dgm:cxn modelId="{A96F4950-787E-46A0-8253-3BB9839565ED}" srcId="{8F473BD8-C827-4BA7-AC9B-87F2CC64723D}" destId="{E74A2424-10D9-4427-B5C6-C96390DA23D4}" srcOrd="2" destOrd="0" parTransId="{6E60D5A1-BDA4-41F8-8279-09BE062D5763}" sibTransId="{3C80FEFE-61DB-4B15-B413-DC784BF9D2D4}"/>
    <dgm:cxn modelId="{484F7256-446C-422C-A53F-31CA8C2EC466}" srcId="{8F473BD8-C827-4BA7-AC9B-87F2CC64723D}" destId="{73DED22E-B60F-4CF4-82EF-D2330B8140C9}" srcOrd="3" destOrd="0" parTransId="{81A1A1E2-432B-4964-88B4-A92038F2285B}" sibTransId="{8EE3E78D-8710-4617-AE73-7F0903D02160}"/>
    <dgm:cxn modelId="{DDC29B7F-52E1-4BF4-8E43-26B274B73D1E}" type="presOf" srcId="{73DED22E-B60F-4CF4-82EF-D2330B8140C9}" destId="{18B79D57-4B21-45CC-AA4E-76CE8812B1B3}" srcOrd="0" destOrd="0" presId="urn:microsoft.com/office/officeart/2005/8/layout/pList1"/>
    <dgm:cxn modelId="{A863D47F-C5FB-4240-B5B6-ED907B9C8CEB}" srcId="{8F473BD8-C827-4BA7-AC9B-87F2CC64723D}" destId="{9BA68CF9-06DC-4E96-AB7A-354C430ADBF8}" srcOrd="0" destOrd="0" parTransId="{E8797CC9-96F4-42D9-9C24-B30A9B83BA02}" sibTransId="{EAB46715-BA3F-4B1E-AF8B-51845D54AB12}"/>
    <dgm:cxn modelId="{63390B8F-6982-4700-9A5A-FE542A4B8211}" srcId="{8F473BD8-C827-4BA7-AC9B-87F2CC64723D}" destId="{D9004EBF-C6AC-4A77-9C80-6EC33689E234}" srcOrd="1" destOrd="0" parTransId="{ED8F17F3-8AF3-496A-BAEE-10CCDA3C8575}" sibTransId="{23D8DEC7-7D60-4531-90C4-13CE9B29365B}"/>
    <dgm:cxn modelId="{CE6D7BA7-8AB6-47F4-8890-8ED9A5B0FC7F}" type="presOf" srcId="{9BA68CF9-06DC-4E96-AB7A-354C430ADBF8}" destId="{1D492602-0B20-48CD-BF6B-3C219D8AAB6B}" srcOrd="0" destOrd="0" presId="urn:microsoft.com/office/officeart/2005/8/layout/pList1"/>
    <dgm:cxn modelId="{70A3E6B2-900C-4388-A4AA-A72237B4F9C1}" type="presOf" srcId="{3C80FEFE-61DB-4B15-B413-DC784BF9D2D4}" destId="{C0C6625D-EA90-413B-899C-0A556C86D491}" srcOrd="0" destOrd="0" presId="urn:microsoft.com/office/officeart/2005/8/layout/pList1"/>
    <dgm:cxn modelId="{AECABEBF-4880-4E73-8B35-AA296F20D408}" type="presOf" srcId="{D9004EBF-C6AC-4A77-9C80-6EC33689E234}" destId="{8D1E3BE5-4F3D-4846-83E7-0362DBF216F9}" srcOrd="0" destOrd="0" presId="urn:microsoft.com/office/officeart/2005/8/layout/pList1"/>
    <dgm:cxn modelId="{166D44E2-87A9-4066-B747-1D8D6380C130}" type="presOf" srcId="{23D8DEC7-7D60-4531-90C4-13CE9B29365B}" destId="{64DE4C8F-A0E8-4A7A-B199-5CD0C4C7F5D6}" srcOrd="0" destOrd="0" presId="urn:microsoft.com/office/officeart/2005/8/layout/pList1"/>
    <dgm:cxn modelId="{94BE6EF8-3FD3-4FD3-B7F2-16A470DC4E4D}" type="presOf" srcId="{8F473BD8-C827-4BA7-AC9B-87F2CC64723D}" destId="{6DD112D7-2EA0-4959-9A4B-17479CD816DA}" srcOrd="0" destOrd="0" presId="urn:microsoft.com/office/officeart/2005/8/layout/pList1"/>
    <dgm:cxn modelId="{498D0D4B-D516-487A-B904-F55A6A1D6086}" type="presParOf" srcId="{6DD112D7-2EA0-4959-9A4B-17479CD816DA}" destId="{921AAF1A-2533-4462-B2DC-94EA36C2247B}" srcOrd="0" destOrd="0" presId="urn:microsoft.com/office/officeart/2005/8/layout/pList1"/>
    <dgm:cxn modelId="{145A2431-BE3B-4253-AC31-812798A2954F}" type="presParOf" srcId="{921AAF1A-2533-4462-B2DC-94EA36C2247B}" destId="{36503C20-14F7-49CA-BBDB-056B106854D2}" srcOrd="0" destOrd="0" presId="urn:microsoft.com/office/officeart/2005/8/layout/pList1"/>
    <dgm:cxn modelId="{1B96068F-FCCF-4E67-9DDA-4377C2CD1D20}" type="presParOf" srcId="{921AAF1A-2533-4462-B2DC-94EA36C2247B}" destId="{1D492602-0B20-48CD-BF6B-3C219D8AAB6B}" srcOrd="1" destOrd="0" presId="urn:microsoft.com/office/officeart/2005/8/layout/pList1"/>
    <dgm:cxn modelId="{7A4D8951-A498-434A-845F-12616969CFFA}" type="presParOf" srcId="{6DD112D7-2EA0-4959-9A4B-17479CD816DA}" destId="{238085A7-C8C0-4FDA-8290-BD3140ECD160}" srcOrd="1" destOrd="0" presId="urn:microsoft.com/office/officeart/2005/8/layout/pList1"/>
    <dgm:cxn modelId="{810C181D-6BA6-46D2-827F-E723CF1436B5}" type="presParOf" srcId="{6DD112D7-2EA0-4959-9A4B-17479CD816DA}" destId="{A9D7C7B8-94CD-479A-8195-0FE69AAE6306}" srcOrd="2" destOrd="0" presId="urn:microsoft.com/office/officeart/2005/8/layout/pList1"/>
    <dgm:cxn modelId="{994BB571-B08A-4301-AB71-D3133BA0F1AC}" type="presParOf" srcId="{A9D7C7B8-94CD-479A-8195-0FE69AAE6306}" destId="{B5F238A7-AD1B-451D-AE8B-28B089C58014}" srcOrd="0" destOrd="0" presId="urn:microsoft.com/office/officeart/2005/8/layout/pList1"/>
    <dgm:cxn modelId="{0A63D410-F072-42A1-A163-0223E8C7F880}" type="presParOf" srcId="{A9D7C7B8-94CD-479A-8195-0FE69AAE6306}" destId="{8D1E3BE5-4F3D-4846-83E7-0362DBF216F9}" srcOrd="1" destOrd="0" presId="urn:microsoft.com/office/officeart/2005/8/layout/pList1"/>
    <dgm:cxn modelId="{26C038B7-0B6C-44A7-8652-5AB687E17E8E}" type="presParOf" srcId="{6DD112D7-2EA0-4959-9A4B-17479CD816DA}" destId="{64DE4C8F-A0E8-4A7A-B199-5CD0C4C7F5D6}" srcOrd="3" destOrd="0" presId="urn:microsoft.com/office/officeart/2005/8/layout/pList1"/>
    <dgm:cxn modelId="{811DD5AD-A208-4C56-8C72-B521BF3BEF69}" type="presParOf" srcId="{6DD112D7-2EA0-4959-9A4B-17479CD816DA}" destId="{2EA36DDB-BC1C-46D2-8078-11ACD6F2271C}" srcOrd="4" destOrd="0" presId="urn:microsoft.com/office/officeart/2005/8/layout/pList1"/>
    <dgm:cxn modelId="{B95945EE-E03A-4576-8493-42B6367B8AF3}" type="presParOf" srcId="{2EA36DDB-BC1C-46D2-8078-11ACD6F2271C}" destId="{D7265805-FC99-4720-A168-751E2F3651F0}" srcOrd="0" destOrd="0" presId="urn:microsoft.com/office/officeart/2005/8/layout/pList1"/>
    <dgm:cxn modelId="{BB5CD4D4-D14F-42E8-B870-2E6B5309469F}" type="presParOf" srcId="{2EA36DDB-BC1C-46D2-8078-11ACD6F2271C}" destId="{FCBCAD4C-1436-471B-8EF3-8EC3D64B65A5}" srcOrd="1" destOrd="0" presId="urn:microsoft.com/office/officeart/2005/8/layout/pList1"/>
    <dgm:cxn modelId="{D2F663D5-0C88-4DC0-9623-35114AD5D44F}" type="presParOf" srcId="{6DD112D7-2EA0-4959-9A4B-17479CD816DA}" destId="{C0C6625D-EA90-413B-899C-0A556C86D491}" srcOrd="5" destOrd="0" presId="urn:microsoft.com/office/officeart/2005/8/layout/pList1"/>
    <dgm:cxn modelId="{BA8648EB-E7D9-487E-83AF-FA65C82EA5FD}" type="presParOf" srcId="{6DD112D7-2EA0-4959-9A4B-17479CD816DA}" destId="{09B60B45-A8C0-4CA7-820C-172E9DAD6F4E}" srcOrd="6" destOrd="0" presId="urn:microsoft.com/office/officeart/2005/8/layout/pList1"/>
    <dgm:cxn modelId="{83A2061E-A87F-40CD-ABB4-3054EB8343FE}" type="presParOf" srcId="{09B60B45-A8C0-4CA7-820C-172E9DAD6F4E}" destId="{2A4D9F26-82D6-457F-B068-EC8D819E8E99}" srcOrd="0" destOrd="0" presId="urn:microsoft.com/office/officeart/2005/8/layout/pList1"/>
    <dgm:cxn modelId="{24843887-8EAE-4765-986B-AA3CA12F098E}" type="presParOf" srcId="{09B60B45-A8C0-4CA7-820C-172E9DAD6F4E}" destId="{18B79D57-4B21-45CC-AA4E-76CE8812B1B3}"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397E60-355A-4637-8258-ABCFF5D00404}" type="doc">
      <dgm:prSet loTypeId="urn:microsoft.com/office/officeart/2011/layout/ConvergingText" loCatId="officeonline" qsTypeId="urn:microsoft.com/office/officeart/2005/8/quickstyle/3d1" qsCatId="3D" csTypeId="urn:microsoft.com/office/officeart/2005/8/colors/colorful5" csCatId="colorful" phldr="1"/>
      <dgm:spPr/>
      <dgm:t>
        <a:bodyPr/>
        <a:lstStyle/>
        <a:p>
          <a:endParaRPr lang="en-ID"/>
        </a:p>
      </dgm:t>
    </dgm:pt>
    <dgm:pt modelId="{E8D517DC-C295-4CC8-B15D-7C77E0D79E83}">
      <dgm:prSet phldrT="[Text]"/>
      <dgm:spPr/>
      <dgm:t>
        <a:bodyPr/>
        <a:lstStyle/>
        <a:p>
          <a:r>
            <a:rPr lang="en-US" dirty="0"/>
            <a:t>Bukti</a:t>
          </a:r>
          <a:endParaRPr lang="en-ID" dirty="0"/>
        </a:p>
      </dgm:t>
    </dgm:pt>
    <dgm:pt modelId="{D35C2287-856A-4556-B680-1173B0F9E0A3}" type="parTrans" cxnId="{076E1FE6-ADE6-4995-B40C-EBB8DA559808}">
      <dgm:prSet/>
      <dgm:spPr/>
      <dgm:t>
        <a:bodyPr/>
        <a:lstStyle/>
        <a:p>
          <a:endParaRPr lang="en-ID"/>
        </a:p>
      </dgm:t>
    </dgm:pt>
    <dgm:pt modelId="{D3604FA6-D3F9-49FD-B6AA-954987C5F231}" type="sibTrans" cxnId="{076E1FE6-ADE6-4995-B40C-EBB8DA559808}">
      <dgm:prSet/>
      <dgm:spPr/>
      <dgm:t>
        <a:bodyPr/>
        <a:lstStyle/>
        <a:p>
          <a:endParaRPr lang="en-ID"/>
        </a:p>
      </dgm:t>
    </dgm:pt>
    <dgm:pt modelId="{65F895DC-D277-473F-8FBC-77409069880C}">
      <dgm:prSet phldrT="[Text]"/>
      <dgm:spPr/>
      <dgm:t>
        <a:bodyPr/>
        <a:lstStyle/>
        <a:p>
          <a:r>
            <a:rPr lang="en-US" dirty="0" err="1"/>
            <a:t>Pengamatan</a:t>
          </a:r>
          <a:endParaRPr lang="en-ID" dirty="0"/>
        </a:p>
      </dgm:t>
    </dgm:pt>
    <dgm:pt modelId="{F61A70D7-8A3A-4E75-A9DF-A95DEFA62591}" type="parTrans" cxnId="{BE299C59-9462-4EF0-9CC5-34090E622C48}">
      <dgm:prSet/>
      <dgm:spPr/>
      <dgm:t>
        <a:bodyPr/>
        <a:lstStyle/>
        <a:p>
          <a:endParaRPr lang="en-ID"/>
        </a:p>
      </dgm:t>
    </dgm:pt>
    <dgm:pt modelId="{CFD0B4DA-B016-44DD-9D28-F10821DDD69B}" type="sibTrans" cxnId="{BE299C59-9462-4EF0-9CC5-34090E622C48}">
      <dgm:prSet/>
      <dgm:spPr/>
      <dgm:t>
        <a:bodyPr/>
        <a:lstStyle/>
        <a:p>
          <a:endParaRPr lang="en-ID"/>
        </a:p>
      </dgm:t>
    </dgm:pt>
    <dgm:pt modelId="{0C45A7F0-C8BF-495A-9789-27F32C9C61DF}">
      <dgm:prSet phldrT="[Text]"/>
      <dgm:spPr/>
      <dgm:t>
        <a:bodyPr/>
        <a:lstStyle/>
        <a:p>
          <a:r>
            <a:rPr lang="en-US" dirty="0" err="1"/>
            <a:t>Eksperimen</a:t>
          </a:r>
          <a:endParaRPr lang="en-ID" dirty="0"/>
        </a:p>
      </dgm:t>
    </dgm:pt>
    <dgm:pt modelId="{76544C65-C748-4F32-BB66-835CD183B57B}" type="parTrans" cxnId="{11024F72-9804-4F04-B93C-F4ABF7DD98FA}">
      <dgm:prSet/>
      <dgm:spPr/>
      <dgm:t>
        <a:bodyPr/>
        <a:lstStyle/>
        <a:p>
          <a:endParaRPr lang="en-ID"/>
        </a:p>
      </dgm:t>
    </dgm:pt>
    <dgm:pt modelId="{3C3BCCE8-76E3-4FB3-A12F-379A659E597B}" type="sibTrans" cxnId="{11024F72-9804-4F04-B93C-F4ABF7DD98FA}">
      <dgm:prSet/>
      <dgm:spPr/>
      <dgm:t>
        <a:bodyPr/>
        <a:lstStyle/>
        <a:p>
          <a:endParaRPr lang="en-ID"/>
        </a:p>
      </dgm:t>
    </dgm:pt>
    <dgm:pt modelId="{38DBDD10-390F-4A1C-8DF9-7D328294CE99}" type="pres">
      <dgm:prSet presAssocID="{5F397E60-355A-4637-8258-ABCFF5D00404}" presName="Name0" presStyleCnt="0">
        <dgm:presLayoutVars>
          <dgm:chMax/>
          <dgm:chPref val="1"/>
          <dgm:dir/>
          <dgm:animOne val="branch"/>
          <dgm:animLvl val="lvl"/>
          <dgm:resizeHandles/>
        </dgm:presLayoutVars>
      </dgm:prSet>
      <dgm:spPr/>
    </dgm:pt>
    <dgm:pt modelId="{C9093D5A-AAD8-43E6-9F23-0DF03BC8B478}" type="pres">
      <dgm:prSet presAssocID="{E8D517DC-C295-4CC8-B15D-7C77E0D79E83}" presName="composite" presStyleCnt="0"/>
      <dgm:spPr/>
    </dgm:pt>
    <dgm:pt modelId="{D1F0BCDB-9CB4-4495-8AA5-5416024EFC01}" type="pres">
      <dgm:prSet presAssocID="{E8D517DC-C295-4CC8-B15D-7C77E0D79E83}" presName="ParentAccent1" presStyleLbl="alignNode1" presStyleIdx="0" presStyleCnt="27"/>
      <dgm:spPr/>
    </dgm:pt>
    <dgm:pt modelId="{856B7575-AD79-40A9-B10D-F1A1E7808E8C}" type="pres">
      <dgm:prSet presAssocID="{E8D517DC-C295-4CC8-B15D-7C77E0D79E83}" presName="ParentAccent2" presStyleLbl="alignNode1" presStyleIdx="1" presStyleCnt="27"/>
      <dgm:spPr/>
    </dgm:pt>
    <dgm:pt modelId="{FBE693EA-8CFB-48E9-94E9-29E1B8D266D5}" type="pres">
      <dgm:prSet presAssocID="{E8D517DC-C295-4CC8-B15D-7C77E0D79E83}" presName="ParentAccent3" presStyleLbl="alignNode1" presStyleIdx="2" presStyleCnt="27"/>
      <dgm:spPr/>
    </dgm:pt>
    <dgm:pt modelId="{12F43B1A-5948-4907-AD34-B9E6276EE787}" type="pres">
      <dgm:prSet presAssocID="{E8D517DC-C295-4CC8-B15D-7C77E0D79E83}" presName="ParentAccent4" presStyleLbl="alignNode1" presStyleIdx="3" presStyleCnt="27"/>
      <dgm:spPr/>
    </dgm:pt>
    <dgm:pt modelId="{8FA30BCD-2417-4A8C-9487-6D9134850102}" type="pres">
      <dgm:prSet presAssocID="{E8D517DC-C295-4CC8-B15D-7C77E0D79E83}" presName="ParentAccent5" presStyleLbl="alignNode1" presStyleIdx="4" presStyleCnt="27"/>
      <dgm:spPr/>
    </dgm:pt>
    <dgm:pt modelId="{BF6426C9-7C7F-48D0-ADF5-9033282949B4}" type="pres">
      <dgm:prSet presAssocID="{E8D517DC-C295-4CC8-B15D-7C77E0D79E83}" presName="ParentAccent6" presStyleLbl="alignNode1" presStyleIdx="5" presStyleCnt="27"/>
      <dgm:spPr/>
    </dgm:pt>
    <dgm:pt modelId="{D4F2EFC0-D154-418A-9368-BC12E8EA67D4}" type="pres">
      <dgm:prSet presAssocID="{E8D517DC-C295-4CC8-B15D-7C77E0D79E83}" presName="ParentAccent7" presStyleLbl="alignNode1" presStyleIdx="6" presStyleCnt="27"/>
      <dgm:spPr/>
    </dgm:pt>
    <dgm:pt modelId="{E9603F9A-1D13-4552-944B-41B050157013}" type="pres">
      <dgm:prSet presAssocID="{E8D517DC-C295-4CC8-B15D-7C77E0D79E83}" presName="ParentAccent8" presStyleLbl="alignNode1" presStyleIdx="7" presStyleCnt="27"/>
      <dgm:spPr/>
    </dgm:pt>
    <dgm:pt modelId="{35F6B09B-4DAD-4E86-A4E4-56BC4726744B}" type="pres">
      <dgm:prSet presAssocID="{E8D517DC-C295-4CC8-B15D-7C77E0D79E83}" presName="ParentAccent9" presStyleLbl="alignNode1" presStyleIdx="8" presStyleCnt="27"/>
      <dgm:spPr/>
    </dgm:pt>
    <dgm:pt modelId="{9E26E5B0-A0B5-43F0-9393-9E2C67C319E1}" type="pres">
      <dgm:prSet presAssocID="{E8D517DC-C295-4CC8-B15D-7C77E0D79E83}" presName="ParentAccent10" presStyleLbl="alignNode1" presStyleIdx="9" presStyleCnt="27"/>
      <dgm:spPr/>
    </dgm:pt>
    <dgm:pt modelId="{16602723-E4B6-458D-8998-DDEF2C7ED361}" type="pres">
      <dgm:prSet presAssocID="{E8D517DC-C295-4CC8-B15D-7C77E0D79E83}" presName="Parent" presStyleLbl="alignNode1" presStyleIdx="10" presStyleCnt="27">
        <dgm:presLayoutVars>
          <dgm:chMax val="5"/>
          <dgm:chPref val="3"/>
          <dgm:bulletEnabled val="1"/>
        </dgm:presLayoutVars>
      </dgm:prSet>
      <dgm:spPr/>
    </dgm:pt>
    <dgm:pt modelId="{D2C72B27-74A0-4448-9B7F-5040EBD05E33}" type="pres">
      <dgm:prSet presAssocID="{65F895DC-D277-473F-8FBC-77409069880C}" presName="Child1Accent1" presStyleLbl="alignNode1" presStyleIdx="11" presStyleCnt="27"/>
      <dgm:spPr/>
    </dgm:pt>
    <dgm:pt modelId="{5D5F135A-E056-4F5E-BE2D-58B983D2DA44}" type="pres">
      <dgm:prSet presAssocID="{65F895DC-D277-473F-8FBC-77409069880C}" presName="Child1Accent2" presStyleLbl="alignNode1" presStyleIdx="12" presStyleCnt="27"/>
      <dgm:spPr/>
    </dgm:pt>
    <dgm:pt modelId="{53244C58-0BD2-457C-8FCB-443347594EEF}" type="pres">
      <dgm:prSet presAssocID="{65F895DC-D277-473F-8FBC-77409069880C}" presName="Child1Accent3" presStyleLbl="alignNode1" presStyleIdx="13" presStyleCnt="27"/>
      <dgm:spPr/>
    </dgm:pt>
    <dgm:pt modelId="{76CD0391-797A-4299-9A31-1800D80515B0}" type="pres">
      <dgm:prSet presAssocID="{65F895DC-D277-473F-8FBC-77409069880C}" presName="Child1Accent4" presStyleLbl="alignNode1" presStyleIdx="14" presStyleCnt="27"/>
      <dgm:spPr/>
    </dgm:pt>
    <dgm:pt modelId="{C7CF79DD-8BA6-4D61-8627-85EF5C483449}" type="pres">
      <dgm:prSet presAssocID="{65F895DC-D277-473F-8FBC-77409069880C}" presName="Child1Accent5" presStyleLbl="alignNode1" presStyleIdx="15" presStyleCnt="27"/>
      <dgm:spPr/>
    </dgm:pt>
    <dgm:pt modelId="{43D05987-6B05-4E6D-A3A6-A664FBE15D12}" type="pres">
      <dgm:prSet presAssocID="{65F895DC-D277-473F-8FBC-77409069880C}" presName="Child1Accent6" presStyleLbl="alignNode1" presStyleIdx="16" presStyleCnt="27"/>
      <dgm:spPr/>
    </dgm:pt>
    <dgm:pt modelId="{B70D9DB2-3856-417C-B977-9198ECAC2E49}" type="pres">
      <dgm:prSet presAssocID="{65F895DC-D277-473F-8FBC-77409069880C}" presName="Child1Accent7" presStyleLbl="alignNode1" presStyleIdx="17" presStyleCnt="27"/>
      <dgm:spPr/>
    </dgm:pt>
    <dgm:pt modelId="{9352FC26-354A-41AB-BDDF-20B4552CD497}" type="pres">
      <dgm:prSet presAssocID="{65F895DC-D277-473F-8FBC-77409069880C}" presName="Child1Accent8" presStyleLbl="alignNode1" presStyleIdx="18" presStyleCnt="27"/>
      <dgm:spPr/>
    </dgm:pt>
    <dgm:pt modelId="{964CB4F8-8A59-49EE-BF71-63B5B54FE4EC}" type="pres">
      <dgm:prSet presAssocID="{65F895DC-D277-473F-8FBC-77409069880C}" presName="Child1Accent9" presStyleLbl="alignNode1" presStyleIdx="19" presStyleCnt="27"/>
      <dgm:spPr/>
    </dgm:pt>
    <dgm:pt modelId="{578AD977-B649-42CD-9EB6-DE008AE8DC51}" type="pres">
      <dgm:prSet presAssocID="{65F895DC-D277-473F-8FBC-77409069880C}" presName="Child1" presStyleLbl="revTx" presStyleIdx="0" presStyleCnt="2">
        <dgm:presLayoutVars>
          <dgm:chMax/>
          <dgm:chPref val="0"/>
          <dgm:bulletEnabled val="1"/>
        </dgm:presLayoutVars>
      </dgm:prSet>
      <dgm:spPr/>
    </dgm:pt>
    <dgm:pt modelId="{1BCF1912-29DD-4985-A2FE-E253228948C0}" type="pres">
      <dgm:prSet presAssocID="{0C45A7F0-C8BF-495A-9789-27F32C9C61DF}" presName="Child2Accent1" presStyleLbl="alignNode1" presStyleIdx="20" presStyleCnt="27"/>
      <dgm:spPr/>
    </dgm:pt>
    <dgm:pt modelId="{5F4D66D4-5521-4242-A8AE-690201F9D677}" type="pres">
      <dgm:prSet presAssocID="{0C45A7F0-C8BF-495A-9789-27F32C9C61DF}" presName="Child2Accent2" presStyleLbl="alignNode1" presStyleIdx="21" presStyleCnt="27"/>
      <dgm:spPr/>
    </dgm:pt>
    <dgm:pt modelId="{14A973F2-20D6-4FCC-B935-ED42924CEB33}" type="pres">
      <dgm:prSet presAssocID="{0C45A7F0-C8BF-495A-9789-27F32C9C61DF}" presName="Child2Accent3" presStyleLbl="alignNode1" presStyleIdx="22" presStyleCnt="27"/>
      <dgm:spPr/>
    </dgm:pt>
    <dgm:pt modelId="{6B0693C6-A515-4881-A7FC-37D79439BA18}" type="pres">
      <dgm:prSet presAssocID="{0C45A7F0-C8BF-495A-9789-27F32C9C61DF}" presName="Child2Accent4" presStyleLbl="alignNode1" presStyleIdx="23" presStyleCnt="27"/>
      <dgm:spPr/>
    </dgm:pt>
    <dgm:pt modelId="{BAEA22C8-641D-4D8B-B10E-468386989D35}" type="pres">
      <dgm:prSet presAssocID="{0C45A7F0-C8BF-495A-9789-27F32C9C61DF}" presName="Child2Accent5" presStyleLbl="alignNode1" presStyleIdx="24" presStyleCnt="27"/>
      <dgm:spPr/>
    </dgm:pt>
    <dgm:pt modelId="{7AE88531-05E3-482C-8338-3833CE2FE175}" type="pres">
      <dgm:prSet presAssocID="{0C45A7F0-C8BF-495A-9789-27F32C9C61DF}" presName="Child2Accent6" presStyleLbl="alignNode1" presStyleIdx="25" presStyleCnt="27"/>
      <dgm:spPr/>
    </dgm:pt>
    <dgm:pt modelId="{F043CCEE-86CD-4853-B704-57AB717CDFCB}" type="pres">
      <dgm:prSet presAssocID="{0C45A7F0-C8BF-495A-9789-27F32C9C61DF}" presName="Child2Accent7" presStyleLbl="alignNode1" presStyleIdx="26" presStyleCnt="27"/>
      <dgm:spPr/>
    </dgm:pt>
    <dgm:pt modelId="{813EEAFF-BE70-4B90-819F-DA7216F790D9}" type="pres">
      <dgm:prSet presAssocID="{0C45A7F0-C8BF-495A-9789-27F32C9C61DF}" presName="Child2" presStyleLbl="revTx" presStyleIdx="1" presStyleCnt="2">
        <dgm:presLayoutVars>
          <dgm:chMax/>
          <dgm:chPref val="0"/>
          <dgm:bulletEnabled val="1"/>
        </dgm:presLayoutVars>
      </dgm:prSet>
      <dgm:spPr/>
    </dgm:pt>
  </dgm:ptLst>
  <dgm:cxnLst>
    <dgm:cxn modelId="{08D8500C-D8BC-4051-A127-87491F34ABE3}" type="presOf" srcId="{65F895DC-D277-473F-8FBC-77409069880C}" destId="{578AD977-B649-42CD-9EB6-DE008AE8DC51}" srcOrd="0" destOrd="0" presId="urn:microsoft.com/office/officeart/2011/layout/ConvergingText"/>
    <dgm:cxn modelId="{11024F72-9804-4F04-B93C-F4ABF7DD98FA}" srcId="{E8D517DC-C295-4CC8-B15D-7C77E0D79E83}" destId="{0C45A7F0-C8BF-495A-9789-27F32C9C61DF}" srcOrd="1" destOrd="0" parTransId="{76544C65-C748-4F32-BB66-835CD183B57B}" sibTransId="{3C3BCCE8-76E3-4FB3-A12F-379A659E597B}"/>
    <dgm:cxn modelId="{BE299C59-9462-4EF0-9CC5-34090E622C48}" srcId="{E8D517DC-C295-4CC8-B15D-7C77E0D79E83}" destId="{65F895DC-D277-473F-8FBC-77409069880C}" srcOrd="0" destOrd="0" parTransId="{F61A70D7-8A3A-4E75-A9DF-A95DEFA62591}" sibTransId="{CFD0B4DA-B016-44DD-9D28-F10821DDD69B}"/>
    <dgm:cxn modelId="{F368CB92-450A-43BB-9362-5AC96746593D}" type="presOf" srcId="{5F397E60-355A-4637-8258-ABCFF5D00404}" destId="{38DBDD10-390F-4A1C-8DF9-7D328294CE99}" srcOrd="0" destOrd="0" presId="urn:microsoft.com/office/officeart/2011/layout/ConvergingText"/>
    <dgm:cxn modelId="{8CFF91C7-9B09-4093-B042-0B221E50DEDC}" type="presOf" srcId="{0C45A7F0-C8BF-495A-9789-27F32C9C61DF}" destId="{813EEAFF-BE70-4B90-819F-DA7216F790D9}" srcOrd="0" destOrd="0" presId="urn:microsoft.com/office/officeart/2011/layout/ConvergingText"/>
    <dgm:cxn modelId="{3D4400D3-3A92-4D18-95A3-E8A6B2AB9A9C}" type="presOf" srcId="{E8D517DC-C295-4CC8-B15D-7C77E0D79E83}" destId="{16602723-E4B6-458D-8998-DDEF2C7ED361}" srcOrd="0" destOrd="0" presId="urn:microsoft.com/office/officeart/2011/layout/ConvergingText"/>
    <dgm:cxn modelId="{076E1FE6-ADE6-4995-B40C-EBB8DA559808}" srcId="{5F397E60-355A-4637-8258-ABCFF5D00404}" destId="{E8D517DC-C295-4CC8-B15D-7C77E0D79E83}" srcOrd="0" destOrd="0" parTransId="{D35C2287-856A-4556-B680-1173B0F9E0A3}" sibTransId="{D3604FA6-D3F9-49FD-B6AA-954987C5F231}"/>
    <dgm:cxn modelId="{6EC4122A-98BB-4E96-AE85-9D31F3B10246}" type="presParOf" srcId="{38DBDD10-390F-4A1C-8DF9-7D328294CE99}" destId="{C9093D5A-AAD8-43E6-9F23-0DF03BC8B478}" srcOrd="0" destOrd="0" presId="urn:microsoft.com/office/officeart/2011/layout/ConvergingText"/>
    <dgm:cxn modelId="{A4E5969F-9811-4BDB-8283-A167462270FE}" type="presParOf" srcId="{C9093D5A-AAD8-43E6-9F23-0DF03BC8B478}" destId="{D1F0BCDB-9CB4-4495-8AA5-5416024EFC01}" srcOrd="0" destOrd="0" presId="urn:microsoft.com/office/officeart/2011/layout/ConvergingText"/>
    <dgm:cxn modelId="{C6F1ACC7-667D-4389-941B-1CE862A12FA8}" type="presParOf" srcId="{C9093D5A-AAD8-43E6-9F23-0DF03BC8B478}" destId="{856B7575-AD79-40A9-B10D-F1A1E7808E8C}" srcOrd="1" destOrd="0" presId="urn:microsoft.com/office/officeart/2011/layout/ConvergingText"/>
    <dgm:cxn modelId="{7720F576-8939-497D-BF36-89B7477BBEF8}" type="presParOf" srcId="{C9093D5A-AAD8-43E6-9F23-0DF03BC8B478}" destId="{FBE693EA-8CFB-48E9-94E9-29E1B8D266D5}" srcOrd="2" destOrd="0" presId="urn:microsoft.com/office/officeart/2011/layout/ConvergingText"/>
    <dgm:cxn modelId="{56110043-2628-4EB2-AE43-B289EEBEFD4F}" type="presParOf" srcId="{C9093D5A-AAD8-43E6-9F23-0DF03BC8B478}" destId="{12F43B1A-5948-4907-AD34-B9E6276EE787}" srcOrd="3" destOrd="0" presId="urn:microsoft.com/office/officeart/2011/layout/ConvergingText"/>
    <dgm:cxn modelId="{D7FB4255-A515-4C6E-BC27-6FA77D5E10A9}" type="presParOf" srcId="{C9093D5A-AAD8-43E6-9F23-0DF03BC8B478}" destId="{8FA30BCD-2417-4A8C-9487-6D9134850102}" srcOrd="4" destOrd="0" presId="urn:microsoft.com/office/officeart/2011/layout/ConvergingText"/>
    <dgm:cxn modelId="{404E01D1-ABAC-43BE-B8E0-C3F58459C060}" type="presParOf" srcId="{C9093D5A-AAD8-43E6-9F23-0DF03BC8B478}" destId="{BF6426C9-7C7F-48D0-ADF5-9033282949B4}" srcOrd="5" destOrd="0" presId="urn:microsoft.com/office/officeart/2011/layout/ConvergingText"/>
    <dgm:cxn modelId="{7245943D-84C4-466E-8EE2-DD14B5AB4046}" type="presParOf" srcId="{C9093D5A-AAD8-43E6-9F23-0DF03BC8B478}" destId="{D4F2EFC0-D154-418A-9368-BC12E8EA67D4}" srcOrd="6" destOrd="0" presId="urn:microsoft.com/office/officeart/2011/layout/ConvergingText"/>
    <dgm:cxn modelId="{60E5EA5B-E418-4028-A3DB-0B351A8C2536}" type="presParOf" srcId="{C9093D5A-AAD8-43E6-9F23-0DF03BC8B478}" destId="{E9603F9A-1D13-4552-944B-41B050157013}" srcOrd="7" destOrd="0" presId="urn:microsoft.com/office/officeart/2011/layout/ConvergingText"/>
    <dgm:cxn modelId="{841CE0C5-E7CA-4FCD-B8EA-076F99233647}" type="presParOf" srcId="{C9093D5A-AAD8-43E6-9F23-0DF03BC8B478}" destId="{35F6B09B-4DAD-4E86-A4E4-56BC4726744B}" srcOrd="8" destOrd="0" presId="urn:microsoft.com/office/officeart/2011/layout/ConvergingText"/>
    <dgm:cxn modelId="{3509C844-0225-4BA4-BFB5-87DD5A618B3A}" type="presParOf" srcId="{C9093D5A-AAD8-43E6-9F23-0DF03BC8B478}" destId="{9E26E5B0-A0B5-43F0-9393-9E2C67C319E1}" srcOrd="9" destOrd="0" presId="urn:microsoft.com/office/officeart/2011/layout/ConvergingText"/>
    <dgm:cxn modelId="{57FCC771-E04E-491C-81B6-7FA673EC9E99}" type="presParOf" srcId="{C9093D5A-AAD8-43E6-9F23-0DF03BC8B478}" destId="{16602723-E4B6-458D-8998-DDEF2C7ED361}" srcOrd="10" destOrd="0" presId="urn:microsoft.com/office/officeart/2011/layout/ConvergingText"/>
    <dgm:cxn modelId="{7CDF989A-E04B-4742-8D8B-6B787AA27E64}" type="presParOf" srcId="{C9093D5A-AAD8-43E6-9F23-0DF03BC8B478}" destId="{D2C72B27-74A0-4448-9B7F-5040EBD05E33}" srcOrd="11" destOrd="0" presId="urn:microsoft.com/office/officeart/2011/layout/ConvergingText"/>
    <dgm:cxn modelId="{BAF3CC72-EB0F-46A2-9450-C09A6AA40B97}" type="presParOf" srcId="{C9093D5A-AAD8-43E6-9F23-0DF03BC8B478}" destId="{5D5F135A-E056-4F5E-BE2D-58B983D2DA44}" srcOrd="12" destOrd="0" presId="urn:microsoft.com/office/officeart/2011/layout/ConvergingText"/>
    <dgm:cxn modelId="{E7F4A0B9-EF43-4BAF-8BAF-3A44828E9407}" type="presParOf" srcId="{C9093D5A-AAD8-43E6-9F23-0DF03BC8B478}" destId="{53244C58-0BD2-457C-8FCB-443347594EEF}" srcOrd="13" destOrd="0" presId="urn:microsoft.com/office/officeart/2011/layout/ConvergingText"/>
    <dgm:cxn modelId="{6A869A40-EF85-433E-BE0A-89BF1FEFD91B}" type="presParOf" srcId="{C9093D5A-AAD8-43E6-9F23-0DF03BC8B478}" destId="{76CD0391-797A-4299-9A31-1800D80515B0}" srcOrd="14" destOrd="0" presId="urn:microsoft.com/office/officeart/2011/layout/ConvergingText"/>
    <dgm:cxn modelId="{E532344A-0237-429C-801E-F2971855948F}" type="presParOf" srcId="{C9093D5A-AAD8-43E6-9F23-0DF03BC8B478}" destId="{C7CF79DD-8BA6-4D61-8627-85EF5C483449}" srcOrd="15" destOrd="0" presId="urn:microsoft.com/office/officeart/2011/layout/ConvergingText"/>
    <dgm:cxn modelId="{3D3385DA-E605-409A-BD1B-00BC2CC5BEE2}" type="presParOf" srcId="{C9093D5A-AAD8-43E6-9F23-0DF03BC8B478}" destId="{43D05987-6B05-4E6D-A3A6-A664FBE15D12}" srcOrd="16" destOrd="0" presId="urn:microsoft.com/office/officeart/2011/layout/ConvergingText"/>
    <dgm:cxn modelId="{F76B3D96-E4E9-4BEC-A279-4825159532DF}" type="presParOf" srcId="{C9093D5A-AAD8-43E6-9F23-0DF03BC8B478}" destId="{B70D9DB2-3856-417C-B977-9198ECAC2E49}" srcOrd="17" destOrd="0" presId="urn:microsoft.com/office/officeart/2011/layout/ConvergingText"/>
    <dgm:cxn modelId="{35B16D10-5F47-47EF-A8A3-3E3EE87DEACE}" type="presParOf" srcId="{C9093D5A-AAD8-43E6-9F23-0DF03BC8B478}" destId="{9352FC26-354A-41AB-BDDF-20B4552CD497}" srcOrd="18" destOrd="0" presId="urn:microsoft.com/office/officeart/2011/layout/ConvergingText"/>
    <dgm:cxn modelId="{32819274-A22E-4655-9F08-A05F6908AF8C}" type="presParOf" srcId="{C9093D5A-AAD8-43E6-9F23-0DF03BC8B478}" destId="{964CB4F8-8A59-49EE-BF71-63B5B54FE4EC}" srcOrd="19" destOrd="0" presId="urn:microsoft.com/office/officeart/2011/layout/ConvergingText"/>
    <dgm:cxn modelId="{EFA57F94-52AF-47B5-82FC-971554F6D089}" type="presParOf" srcId="{C9093D5A-AAD8-43E6-9F23-0DF03BC8B478}" destId="{578AD977-B649-42CD-9EB6-DE008AE8DC51}" srcOrd="20" destOrd="0" presId="urn:microsoft.com/office/officeart/2011/layout/ConvergingText"/>
    <dgm:cxn modelId="{A5892A19-AEED-4AC3-A1AA-ADC7226D306E}" type="presParOf" srcId="{C9093D5A-AAD8-43E6-9F23-0DF03BC8B478}" destId="{1BCF1912-29DD-4985-A2FE-E253228948C0}" srcOrd="21" destOrd="0" presId="urn:microsoft.com/office/officeart/2011/layout/ConvergingText"/>
    <dgm:cxn modelId="{8351802D-5FA0-4037-870C-667E1A60D376}" type="presParOf" srcId="{C9093D5A-AAD8-43E6-9F23-0DF03BC8B478}" destId="{5F4D66D4-5521-4242-A8AE-690201F9D677}" srcOrd="22" destOrd="0" presId="urn:microsoft.com/office/officeart/2011/layout/ConvergingText"/>
    <dgm:cxn modelId="{AADD61AA-5DBF-4D94-A07E-36B7F6A4435E}" type="presParOf" srcId="{C9093D5A-AAD8-43E6-9F23-0DF03BC8B478}" destId="{14A973F2-20D6-4FCC-B935-ED42924CEB33}" srcOrd="23" destOrd="0" presId="urn:microsoft.com/office/officeart/2011/layout/ConvergingText"/>
    <dgm:cxn modelId="{49DCB4FA-2CDA-45C2-BF64-0B2ACD06D3B0}" type="presParOf" srcId="{C9093D5A-AAD8-43E6-9F23-0DF03BC8B478}" destId="{6B0693C6-A515-4881-A7FC-37D79439BA18}" srcOrd="24" destOrd="0" presId="urn:microsoft.com/office/officeart/2011/layout/ConvergingText"/>
    <dgm:cxn modelId="{2231C4AA-4221-4C79-8F9A-EA3B7B8D71D6}" type="presParOf" srcId="{C9093D5A-AAD8-43E6-9F23-0DF03BC8B478}" destId="{BAEA22C8-641D-4D8B-B10E-468386989D35}" srcOrd="25" destOrd="0" presId="urn:microsoft.com/office/officeart/2011/layout/ConvergingText"/>
    <dgm:cxn modelId="{BE73D2E7-9889-40D3-A4FB-E5D065609746}" type="presParOf" srcId="{C9093D5A-AAD8-43E6-9F23-0DF03BC8B478}" destId="{7AE88531-05E3-482C-8338-3833CE2FE175}" srcOrd="26" destOrd="0" presId="urn:microsoft.com/office/officeart/2011/layout/ConvergingText"/>
    <dgm:cxn modelId="{8391D09E-815E-4073-94B1-9F2A211F4CB4}" type="presParOf" srcId="{C9093D5A-AAD8-43E6-9F23-0DF03BC8B478}" destId="{F043CCEE-86CD-4853-B704-57AB717CDFCB}" srcOrd="27" destOrd="0" presId="urn:microsoft.com/office/officeart/2011/layout/ConvergingText"/>
    <dgm:cxn modelId="{151C60A0-A8D7-43D7-A7C4-BC5A6162DAC0}" type="presParOf" srcId="{C9093D5A-AAD8-43E6-9F23-0DF03BC8B478}" destId="{813EEAFF-BE70-4B90-819F-DA7216F790D9}" srcOrd="28"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397E60-355A-4637-8258-ABCFF5D00404}" type="doc">
      <dgm:prSet loTypeId="urn:microsoft.com/office/officeart/2011/layout/ConvergingText" loCatId="officeonline" qsTypeId="urn:microsoft.com/office/officeart/2005/8/quickstyle/3d1" qsCatId="3D" csTypeId="urn:microsoft.com/office/officeart/2005/8/colors/colorful5" csCatId="colorful" phldr="1"/>
      <dgm:spPr/>
      <dgm:t>
        <a:bodyPr/>
        <a:lstStyle/>
        <a:p>
          <a:endParaRPr lang="en-ID"/>
        </a:p>
      </dgm:t>
    </dgm:pt>
    <dgm:pt modelId="{E8D517DC-C295-4CC8-B15D-7C77E0D79E83}">
      <dgm:prSet phldrT="[Text]"/>
      <dgm:spPr/>
      <dgm:t>
        <a:bodyPr/>
        <a:lstStyle/>
        <a:p>
          <a:r>
            <a:rPr lang="en-US" dirty="0"/>
            <a:t>Bukti</a:t>
          </a:r>
          <a:endParaRPr lang="en-ID" dirty="0"/>
        </a:p>
      </dgm:t>
    </dgm:pt>
    <dgm:pt modelId="{D35C2287-856A-4556-B680-1173B0F9E0A3}" type="parTrans" cxnId="{076E1FE6-ADE6-4995-B40C-EBB8DA559808}">
      <dgm:prSet/>
      <dgm:spPr/>
      <dgm:t>
        <a:bodyPr/>
        <a:lstStyle/>
        <a:p>
          <a:endParaRPr lang="en-ID"/>
        </a:p>
      </dgm:t>
    </dgm:pt>
    <dgm:pt modelId="{D3604FA6-D3F9-49FD-B6AA-954987C5F231}" type="sibTrans" cxnId="{076E1FE6-ADE6-4995-B40C-EBB8DA559808}">
      <dgm:prSet/>
      <dgm:spPr/>
      <dgm:t>
        <a:bodyPr/>
        <a:lstStyle/>
        <a:p>
          <a:endParaRPr lang="en-ID"/>
        </a:p>
      </dgm:t>
    </dgm:pt>
    <dgm:pt modelId="{65F895DC-D277-473F-8FBC-77409069880C}">
      <dgm:prSet phldrT="[Text]"/>
      <dgm:spPr/>
      <dgm:t>
        <a:bodyPr/>
        <a:lstStyle/>
        <a:p>
          <a:r>
            <a:rPr lang="en-US" dirty="0" err="1"/>
            <a:t>Pengamatan</a:t>
          </a:r>
          <a:endParaRPr lang="en-ID" dirty="0"/>
        </a:p>
      </dgm:t>
    </dgm:pt>
    <dgm:pt modelId="{F61A70D7-8A3A-4E75-A9DF-A95DEFA62591}" type="parTrans" cxnId="{BE299C59-9462-4EF0-9CC5-34090E622C48}">
      <dgm:prSet/>
      <dgm:spPr/>
      <dgm:t>
        <a:bodyPr/>
        <a:lstStyle/>
        <a:p>
          <a:endParaRPr lang="en-ID"/>
        </a:p>
      </dgm:t>
    </dgm:pt>
    <dgm:pt modelId="{CFD0B4DA-B016-44DD-9D28-F10821DDD69B}" type="sibTrans" cxnId="{BE299C59-9462-4EF0-9CC5-34090E622C48}">
      <dgm:prSet/>
      <dgm:spPr/>
      <dgm:t>
        <a:bodyPr/>
        <a:lstStyle/>
        <a:p>
          <a:endParaRPr lang="en-ID"/>
        </a:p>
      </dgm:t>
    </dgm:pt>
    <dgm:pt modelId="{0C45A7F0-C8BF-495A-9789-27F32C9C61DF}">
      <dgm:prSet phldrT="[Text]"/>
      <dgm:spPr/>
      <dgm:t>
        <a:bodyPr/>
        <a:lstStyle/>
        <a:p>
          <a:r>
            <a:rPr lang="en-US" dirty="0" err="1"/>
            <a:t>Eksperimen</a:t>
          </a:r>
          <a:endParaRPr lang="en-ID" dirty="0"/>
        </a:p>
      </dgm:t>
    </dgm:pt>
    <dgm:pt modelId="{76544C65-C748-4F32-BB66-835CD183B57B}" type="parTrans" cxnId="{11024F72-9804-4F04-B93C-F4ABF7DD98FA}">
      <dgm:prSet/>
      <dgm:spPr/>
      <dgm:t>
        <a:bodyPr/>
        <a:lstStyle/>
        <a:p>
          <a:endParaRPr lang="en-ID"/>
        </a:p>
      </dgm:t>
    </dgm:pt>
    <dgm:pt modelId="{3C3BCCE8-76E3-4FB3-A12F-379A659E597B}" type="sibTrans" cxnId="{11024F72-9804-4F04-B93C-F4ABF7DD98FA}">
      <dgm:prSet/>
      <dgm:spPr/>
      <dgm:t>
        <a:bodyPr/>
        <a:lstStyle/>
        <a:p>
          <a:endParaRPr lang="en-ID"/>
        </a:p>
      </dgm:t>
    </dgm:pt>
    <dgm:pt modelId="{38DBDD10-390F-4A1C-8DF9-7D328294CE99}" type="pres">
      <dgm:prSet presAssocID="{5F397E60-355A-4637-8258-ABCFF5D00404}" presName="Name0" presStyleCnt="0">
        <dgm:presLayoutVars>
          <dgm:chMax/>
          <dgm:chPref val="1"/>
          <dgm:dir/>
          <dgm:animOne val="branch"/>
          <dgm:animLvl val="lvl"/>
          <dgm:resizeHandles/>
        </dgm:presLayoutVars>
      </dgm:prSet>
      <dgm:spPr/>
    </dgm:pt>
    <dgm:pt modelId="{C9093D5A-AAD8-43E6-9F23-0DF03BC8B478}" type="pres">
      <dgm:prSet presAssocID="{E8D517DC-C295-4CC8-B15D-7C77E0D79E83}" presName="composite" presStyleCnt="0"/>
      <dgm:spPr/>
    </dgm:pt>
    <dgm:pt modelId="{D1F0BCDB-9CB4-4495-8AA5-5416024EFC01}" type="pres">
      <dgm:prSet presAssocID="{E8D517DC-C295-4CC8-B15D-7C77E0D79E83}" presName="ParentAccent1" presStyleLbl="alignNode1" presStyleIdx="0" presStyleCnt="27"/>
      <dgm:spPr/>
    </dgm:pt>
    <dgm:pt modelId="{856B7575-AD79-40A9-B10D-F1A1E7808E8C}" type="pres">
      <dgm:prSet presAssocID="{E8D517DC-C295-4CC8-B15D-7C77E0D79E83}" presName="ParentAccent2" presStyleLbl="alignNode1" presStyleIdx="1" presStyleCnt="27"/>
      <dgm:spPr/>
    </dgm:pt>
    <dgm:pt modelId="{FBE693EA-8CFB-48E9-94E9-29E1B8D266D5}" type="pres">
      <dgm:prSet presAssocID="{E8D517DC-C295-4CC8-B15D-7C77E0D79E83}" presName="ParentAccent3" presStyleLbl="alignNode1" presStyleIdx="2" presStyleCnt="27"/>
      <dgm:spPr/>
    </dgm:pt>
    <dgm:pt modelId="{12F43B1A-5948-4907-AD34-B9E6276EE787}" type="pres">
      <dgm:prSet presAssocID="{E8D517DC-C295-4CC8-B15D-7C77E0D79E83}" presName="ParentAccent4" presStyleLbl="alignNode1" presStyleIdx="3" presStyleCnt="27"/>
      <dgm:spPr/>
    </dgm:pt>
    <dgm:pt modelId="{8FA30BCD-2417-4A8C-9487-6D9134850102}" type="pres">
      <dgm:prSet presAssocID="{E8D517DC-C295-4CC8-B15D-7C77E0D79E83}" presName="ParentAccent5" presStyleLbl="alignNode1" presStyleIdx="4" presStyleCnt="27"/>
      <dgm:spPr/>
    </dgm:pt>
    <dgm:pt modelId="{BF6426C9-7C7F-48D0-ADF5-9033282949B4}" type="pres">
      <dgm:prSet presAssocID="{E8D517DC-C295-4CC8-B15D-7C77E0D79E83}" presName="ParentAccent6" presStyleLbl="alignNode1" presStyleIdx="5" presStyleCnt="27"/>
      <dgm:spPr/>
    </dgm:pt>
    <dgm:pt modelId="{D4F2EFC0-D154-418A-9368-BC12E8EA67D4}" type="pres">
      <dgm:prSet presAssocID="{E8D517DC-C295-4CC8-B15D-7C77E0D79E83}" presName="ParentAccent7" presStyleLbl="alignNode1" presStyleIdx="6" presStyleCnt="27"/>
      <dgm:spPr/>
    </dgm:pt>
    <dgm:pt modelId="{E9603F9A-1D13-4552-944B-41B050157013}" type="pres">
      <dgm:prSet presAssocID="{E8D517DC-C295-4CC8-B15D-7C77E0D79E83}" presName="ParentAccent8" presStyleLbl="alignNode1" presStyleIdx="7" presStyleCnt="27"/>
      <dgm:spPr/>
    </dgm:pt>
    <dgm:pt modelId="{35F6B09B-4DAD-4E86-A4E4-56BC4726744B}" type="pres">
      <dgm:prSet presAssocID="{E8D517DC-C295-4CC8-B15D-7C77E0D79E83}" presName="ParentAccent9" presStyleLbl="alignNode1" presStyleIdx="8" presStyleCnt="27"/>
      <dgm:spPr/>
    </dgm:pt>
    <dgm:pt modelId="{9E26E5B0-A0B5-43F0-9393-9E2C67C319E1}" type="pres">
      <dgm:prSet presAssocID="{E8D517DC-C295-4CC8-B15D-7C77E0D79E83}" presName="ParentAccent10" presStyleLbl="alignNode1" presStyleIdx="9" presStyleCnt="27"/>
      <dgm:spPr/>
    </dgm:pt>
    <dgm:pt modelId="{16602723-E4B6-458D-8998-DDEF2C7ED361}" type="pres">
      <dgm:prSet presAssocID="{E8D517DC-C295-4CC8-B15D-7C77E0D79E83}" presName="Parent" presStyleLbl="alignNode1" presStyleIdx="10" presStyleCnt="27">
        <dgm:presLayoutVars>
          <dgm:chMax val="5"/>
          <dgm:chPref val="3"/>
          <dgm:bulletEnabled val="1"/>
        </dgm:presLayoutVars>
      </dgm:prSet>
      <dgm:spPr/>
    </dgm:pt>
    <dgm:pt modelId="{D2C72B27-74A0-4448-9B7F-5040EBD05E33}" type="pres">
      <dgm:prSet presAssocID="{65F895DC-D277-473F-8FBC-77409069880C}" presName="Child1Accent1" presStyleLbl="alignNode1" presStyleIdx="11" presStyleCnt="27"/>
      <dgm:spPr/>
    </dgm:pt>
    <dgm:pt modelId="{5D5F135A-E056-4F5E-BE2D-58B983D2DA44}" type="pres">
      <dgm:prSet presAssocID="{65F895DC-D277-473F-8FBC-77409069880C}" presName="Child1Accent2" presStyleLbl="alignNode1" presStyleIdx="12" presStyleCnt="27"/>
      <dgm:spPr/>
    </dgm:pt>
    <dgm:pt modelId="{53244C58-0BD2-457C-8FCB-443347594EEF}" type="pres">
      <dgm:prSet presAssocID="{65F895DC-D277-473F-8FBC-77409069880C}" presName="Child1Accent3" presStyleLbl="alignNode1" presStyleIdx="13" presStyleCnt="27"/>
      <dgm:spPr/>
    </dgm:pt>
    <dgm:pt modelId="{76CD0391-797A-4299-9A31-1800D80515B0}" type="pres">
      <dgm:prSet presAssocID="{65F895DC-D277-473F-8FBC-77409069880C}" presName="Child1Accent4" presStyleLbl="alignNode1" presStyleIdx="14" presStyleCnt="27"/>
      <dgm:spPr/>
    </dgm:pt>
    <dgm:pt modelId="{C7CF79DD-8BA6-4D61-8627-85EF5C483449}" type="pres">
      <dgm:prSet presAssocID="{65F895DC-D277-473F-8FBC-77409069880C}" presName="Child1Accent5" presStyleLbl="alignNode1" presStyleIdx="15" presStyleCnt="27"/>
      <dgm:spPr/>
    </dgm:pt>
    <dgm:pt modelId="{43D05987-6B05-4E6D-A3A6-A664FBE15D12}" type="pres">
      <dgm:prSet presAssocID="{65F895DC-D277-473F-8FBC-77409069880C}" presName="Child1Accent6" presStyleLbl="alignNode1" presStyleIdx="16" presStyleCnt="27"/>
      <dgm:spPr/>
    </dgm:pt>
    <dgm:pt modelId="{B70D9DB2-3856-417C-B977-9198ECAC2E49}" type="pres">
      <dgm:prSet presAssocID="{65F895DC-D277-473F-8FBC-77409069880C}" presName="Child1Accent7" presStyleLbl="alignNode1" presStyleIdx="17" presStyleCnt="27"/>
      <dgm:spPr/>
    </dgm:pt>
    <dgm:pt modelId="{9352FC26-354A-41AB-BDDF-20B4552CD497}" type="pres">
      <dgm:prSet presAssocID="{65F895DC-D277-473F-8FBC-77409069880C}" presName="Child1Accent8" presStyleLbl="alignNode1" presStyleIdx="18" presStyleCnt="27"/>
      <dgm:spPr/>
    </dgm:pt>
    <dgm:pt modelId="{964CB4F8-8A59-49EE-BF71-63B5B54FE4EC}" type="pres">
      <dgm:prSet presAssocID="{65F895DC-D277-473F-8FBC-77409069880C}" presName="Child1Accent9" presStyleLbl="alignNode1" presStyleIdx="19" presStyleCnt="27"/>
      <dgm:spPr/>
    </dgm:pt>
    <dgm:pt modelId="{578AD977-B649-42CD-9EB6-DE008AE8DC51}" type="pres">
      <dgm:prSet presAssocID="{65F895DC-D277-473F-8FBC-77409069880C}" presName="Child1" presStyleLbl="revTx" presStyleIdx="0" presStyleCnt="2">
        <dgm:presLayoutVars>
          <dgm:chMax/>
          <dgm:chPref val="0"/>
          <dgm:bulletEnabled val="1"/>
        </dgm:presLayoutVars>
      </dgm:prSet>
      <dgm:spPr/>
    </dgm:pt>
    <dgm:pt modelId="{1BCF1912-29DD-4985-A2FE-E253228948C0}" type="pres">
      <dgm:prSet presAssocID="{0C45A7F0-C8BF-495A-9789-27F32C9C61DF}" presName="Child2Accent1" presStyleLbl="alignNode1" presStyleIdx="20" presStyleCnt="27"/>
      <dgm:spPr/>
    </dgm:pt>
    <dgm:pt modelId="{5F4D66D4-5521-4242-A8AE-690201F9D677}" type="pres">
      <dgm:prSet presAssocID="{0C45A7F0-C8BF-495A-9789-27F32C9C61DF}" presName="Child2Accent2" presStyleLbl="alignNode1" presStyleIdx="21" presStyleCnt="27"/>
      <dgm:spPr/>
    </dgm:pt>
    <dgm:pt modelId="{14A973F2-20D6-4FCC-B935-ED42924CEB33}" type="pres">
      <dgm:prSet presAssocID="{0C45A7F0-C8BF-495A-9789-27F32C9C61DF}" presName="Child2Accent3" presStyleLbl="alignNode1" presStyleIdx="22" presStyleCnt="27"/>
      <dgm:spPr/>
    </dgm:pt>
    <dgm:pt modelId="{6B0693C6-A515-4881-A7FC-37D79439BA18}" type="pres">
      <dgm:prSet presAssocID="{0C45A7F0-C8BF-495A-9789-27F32C9C61DF}" presName="Child2Accent4" presStyleLbl="alignNode1" presStyleIdx="23" presStyleCnt="27"/>
      <dgm:spPr/>
    </dgm:pt>
    <dgm:pt modelId="{BAEA22C8-641D-4D8B-B10E-468386989D35}" type="pres">
      <dgm:prSet presAssocID="{0C45A7F0-C8BF-495A-9789-27F32C9C61DF}" presName="Child2Accent5" presStyleLbl="alignNode1" presStyleIdx="24" presStyleCnt="27"/>
      <dgm:spPr/>
    </dgm:pt>
    <dgm:pt modelId="{7AE88531-05E3-482C-8338-3833CE2FE175}" type="pres">
      <dgm:prSet presAssocID="{0C45A7F0-C8BF-495A-9789-27F32C9C61DF}" presName="Child2Accent6" presStyleLbl="alignNode1" presStyleIdx="25" presStyleCnt="27"/>
      <dgm:spPr/>
    </dgm:pt>
    <dgm:pt modelId="{F043CCEE-86CD-4853-B704-57AB717CDFCB}" type="pres">
      <dgm:prSet presAssocID="{0C45A7F0-C8BF-495A-9789-27F32C9C61DF}" presName="Child2Accent7" presStyleLbl="alignNode1" presStyleIdx="26" presStyleCnt="27"/>
      <dgm:spPr/>
    </dgm:pt>
    <dgm:pt modelId="{813EEAFF-BE70-4B90-819F-DA7216F790D9}" type="pres">
      <dgm:prSet presAssocID="{0C45A7F0-C8BF-495A-9789-27F32C9C61DF}" presName="Child2" presStyleLbl="revTx" presStyleIdx="1" presStyleCnt="2">
        <dgm:presLayoutVars>
          <dgm:chMax/>
          <dgm:chPref val="0"/>
          <dgm:bulletEnabled val="1"/>
        </dgm:presLayoutVars>
      </dgm:prSet>
      <dgm:spPr/>
    </dgm:pt>
  </dgm:ptLst>
  <dgm:cxnLst>
    <dgm:cxn modelId="{08D8500C-D8BC-4051-A127-87491F34ABE3}" type="presOf" srcId="{65F895DC-D277-473F-8FBC-77409069880C}" destId="{578AD977-B649-42CD-9EB6-DE008AE8DC51}" srcOrd="0" destOrd="0" presId="urn:microsoft.com/office/officeart/2011/layout/ConvergingText"/>
    <dgm:cxn modelId="{11024F72-9804-4F04-B93C-F4ABF7DD98FA}" srcId="{E8D517DC-C295-4CC8-B15D-7C77E0D79E83}" destId="{0C45A7F0-C8BF-495A-9789-27F32C9C61DF}" srcOrd="1" destOrd="0" parTransId="{76544C65-C748-4F32-BB66-835CD183B57B}" sibTransId="{3C3BCCE8-76E3-4FB3-A12F-379A659E597B}"/>
    <dgm:cxn modelId="{BE299C59-9462-4EF0-9CC5-34090E622C48}" srcId="{E8D517DC-C295-4CC8-B15D-7C77E0D79E83}" destId="{65F895DC-D277-473F-8FBC-77409069880C}" srcOrd="0" destOrd="0" parTransId="{F61A70D7-8A3A-4E75-A9DF-A95DEFA62591}" sibTransId="{CFD0B4DA-B016-44DD-9D28-F10821DDD69B}"/>
    <dgm:cxn modelId="{F368CB92-450A-43BB-9362-5AC96746593D}" type="presOf" srcId="{5F397E60-355A-4637-8258-ABCFF5D00404}" destId="{38DBDD10-390F-4A1C-8DF9-7D328294CE99}" srcOrd="0" destOrd="0" presId="urn:microsoft.com/office/officeart/2011/layout/ConvergingText"/>
    <dgm:cxn modelId="{8CFF91C7-9B09-4093-B042-0B221E50DEDC}" type="presOf" srcId="{0C45A7F0-C8BF-495A-9789-27F32C9C61DF}" destId="{813EEAFF-BE70-4B90-819F-DA7216F790D9}" srcOrd="0" destOrd="0" presId="urn:microsoft.com/office/officeart/2011/layout/ConvergingText"/>
    <dgm:cxn modelId="{3D4400D3-3A92-4D18-95A3-E8A6B2AB9A9C}" type="presOf" srcId="{E8D517DC-C295-4CC8-B15D-7C77E0D79E83}" destId="{16602723-E4B6-458D-8998-DDEF2C7ED361}" srcOrd="0" destOrd="0" presId="urn:microsoft.com/office/officeart/2011/layout/ConvergingText"/>
    <dgm:cxn modelId="{076E1FE6-ADE6-4995-B40C-EBB8DA559808}" srcId="{5F397E60-355A-4637-8258-ABCFF5D00404}" destId="{E8D517DC-C295-4CC8-B15D-7C77E0D79E83}" srcOrd="0" destOrd="0" parTransId="{D35C2287-856A-4556-B680-1173B0F9E0A3}" sibTransId="{D3604FA6-D3F9-49FD-B6AA-954987C5F231}"/>
    <dgm:cxn modelId="{6EC4122A-98BB-4E96-AE85-9D31F3B10246}" type="presParOf" srcId="{38DBDD10-390F-4A1C-8DF9-7D328294CE99}" destId="{C9093D5A-AAD8-43E6-9F23-0DF03BC8B478}" srcOrd="0" destOrd="0" presId="urn:microsoft.com/office/officeart/2011/layout/ConvergingText"/>
    <dgm:cxn modelId="{A4E5969F-9811-4BDB-8283-A167462270FE}" type="presParOf" srcId="{C9093D5A-AAD8-43E6-9F23-0DF03BC8B478}" destId="{D1F0BCDB-9CB4-4495-8AA5-5416024EFC01}" srcOrd="0" destOrd="0" presId="urn:microsoft.com/office/officeart/2011/layout/ConvergingText"/>
    <dgm:cxn modelId="{C6F1ACC7-667D-4389-941B-1CE862A12FA8}" type="presParOf" srcId="{C9093D5A-AAD8-43E6-9F23-0DF03BC8B478}" destId="{856B7575-AD79-40A9-B10D-F1A1E7808E8C}" srcOrd="1" destOrd="0" presId="urn:microsoft.com/office/officeart/2011/layout/ConvergingText"/>
    <dgm:cxn modelId="{7720F576-8939-497D-BF36-89B7477BBEF8}" type="presParOf" srcId="{C9093D5A-AAD8-43E6-9F23-0DF03BC8B478}" destId="{FBE693EA-8CFB-48E9-94E9-29E1B8D266D5}" srcOrd="2" destOrd="0" presId="urn:microsoft.com/office/officeart/2011/layout/ConvergingText"/>
    <dgm:cxn modelId="{56110043-2628-4EB2-AE43-B289EEBEFD4F}" type="presParOf" srcId="{C9093D5A-AAD8-43E6-9F23-0DF03BC8B478}" destId="{12F43B1A-5948-4907-AD34-B9E6276EE787}" srcOrd="3" destOrd="0" presId="urn:microsoft.com/office/officeart/2011/layout/ConvergingText"/>
    <dgm:cxn modelId="{D7FB4255-A515-4C6E-BC27-6FA77D5E10A9}" type="presParOf" srcId="{C9093D5A-AAD8-43E6-9F23-0DF03BC8B478}" destId="{8FA30BCD-2417-4A8C-9487-6D9134850102}" srcOrd="4" destOrd="0" presId="urn:microsoft.com/office/officeart/2011/layout/ConvergingText"/>
    <dgm:cxn modelId="{404E01D1-ABAC-43BE-B8E0-C3F58459C060}" type="presParOf" srcId="{C9093D5A-AAD8-43E6-9F23-0DF03BC8B478}" destId="{BF6426C9-7C7F-48D0-ADF5-9033282949B4}" srcOrd="5" destOrd="0" presId="urn:microsoft.com/office/officeart/2011/layout/ConvergingText"/>
    <dgm:cxn modelId="{7245943D-84C4-466E-8EE2-DD14B5AB4046}" type="presParOf" srcId="{C9093D5A-AAD8-43E6-9F23-0DF03BC8B478}" destId="{D4F2EFC0-D154-418A-9368-BC12E8EA67D4}" srcOrd="6" destOrd="0" presId="urn:microsoft.com/office/officeart/2011/layout/ConvergingText"/>
    <dgm:cxn modelId="{60E5EA5B-E418-4028-A3DB-0B351A8C2536}" type="presParOf" srcId="{C9093D5A-AAD8-43E6-9F23-0DF03BC8B478}" destId="{E9603F9A-1D13-4552-944B-41B050157013}" srcOrd="7" destOrd="0" presId="urn:microsoft.com/office/officeart/2011/layout/ConvergingText"/>
    <dgm:cxn modelId="{841CE0C5-E7CA-4FCD-B8EA-076F99233647}" type="presParOf" srcId="{C9093D5A-AAD8-43E6-9F23-0DF03BC8B478}" destId="{35F6B09B-4DAD-4E86-A4E4-56BC4726744B}" srcOrd="8" destOrd="0" presId="urn:microsoft.com/office/officeart/2011/layout/ConvergingText"/>
    <dgm:cxn modelId="{3509C844-0225-4BA4-BFB5-87DD5A618B3A}" type="presParOf" srcId="{C9093D5A-AAD8-43E6-9F23-0DF03BC8B478}" destId="{9E26E5B0-A0B5-43F0-9393-9E2C67C319E1}" srcOrd="9" destOrd="0" presId="urn:microsoft.com/office/officeart/2011/layout/ConvergingText"/>
    <dgm:cxn modelId="{57FCC771-E04E-491C-81B6-7FA673EC9E99}" type="presParOf" srcId="{C9093D5A-AAD8-43E6-9F23-0DF03BC8B478}" destId="{16602723-E4B6-458D-8998-DDEF2C7ED361}" srcOrd="10" destOrd="0" presId="urn:microsoft.com/office/officeart/2011/layout/ConvergingText"/>
    <dgm:cxn modelId="{7CDF989A-E04B-4742-8D8B-6B787AA27E64}" type="presParOf" srcId="{C9093D5A-AAD8-43E6-9F23-0DF03BC8B478}" destId="{D2C72B27-74A0-4448-9B7F-5040EBD05E33}" srcOrd="11" destOrd="0" presId="urn:microsoft.com/office/officeart/2011/layout/ConvergingText"/>
    <dgm:cxn modelId="{BAF3CC72-EB0F-46A2-9450-C09A6AA40B97}" type="presParOf" srcId="{C9093D5A-AAD8-43E6-9F23-0DF03BC8B478}" destId="{5D5F135A-E056-4F5E-BE2D-58B983D2DA44}" srcOrd="12" destOrd="0" presId="urn:microsoft.com/office/officeart/2011/layout/ConvergingText"/>
    <dgm:cxn modelId="{E7F4A0B9-EF43-4BAF-8BAF-3A44828E9407}" type="presParOf" srcId="{C9093D5A-AAD8-43E6-9F23-0DF03BC8B478}" destId="{53244C58-0BD2-457C-8FCB-443347594EEF}" srcOrd="13" destOrd="0" presId="urn:microsoft.com/office/officeart/2011/layout/ConvergingText"/>
    <dgm:cxn modelId="{6A869A40-EF85-433E-BE0A-89BF1FEFD91B}" type="presParOf" srcId="{C9093D5A-AAD8-43E6-9F23-0DF03BC8B478}" destId="{76CD0391-797A-4299-9A31-1800D80515B0}" srcOrd="14" destOrd="0" presId="urn:microsoft.com/office/officeart/2011/layout/ConvergingText"/>
    <dgm:cxn modelId="{E532344A-0237-429C-801E-F2971855948F}" type="presParOf" srcId="{C9093D5A-AAD8-43E6-9F23-0DF03BC8B478}" destId="{C7CF79DD-8BA6-4D61-8627-85EF5C483449}" srcOrd="15" destOrd="0" presId="urn:microsoft.com/office/officeart/2011/layout/ConvergingText"/>
    <dgm:cxn modelId="{3D3385DA-E605-409A-BD1B-00BC2CC5BEE2}" type="presParOf" srcId="{C9093D5A-AAD8-43E6-9F23-0DF03BC8B478}" destId="{43D05987-6B05-4E6D-A3A6-A664FBE15D12}" srcOrd="16" destOrd="0" presId="urn:microsoft.com/office/officeart/2011/layout/ConvergingText"/>
    <dgm:cxn modelId="{F76B3D96-E4E9-4BEC-A279-4825159532DF}" type="presParOf" srcId="{C9093D5A-AAD8-43E6-9F23-0DF03BC8B478}" destId="{B70D9DB2-3856-417C-B977-9198ECAC2E49}" srcOrd="17" destOrd="0" presId="urn:microsoft.com/office/officeart/2011/layout/ConvergingText"/>
    <dgm:cxn modelId="{35B16D10-5F47-47EF-A8A3-3E3EE87DEACE}" type="presParOf" srcId="{C9093D5A-AAD8-43E6-9F23-0DF03BC8B478}" destId="{9352FC26-354A-41AB-BDDF-20B4552CD497}" srcOrd="18" destOrd="0" presId="urn:microsoft.com/office/officeart/2011/layout/ConvergingText"/>
    <dgm:cxn modelId="{32819274-A22E-4655-9F08-A05F6908AF8C}" type="presParOf" srcId="{C9093D5A-AAD8-43E6-9F23-0DF03BC8B478}" destId="{964CB4F8-8A59-49EE-BF71-63B5B54FE4EC}" srcOrd="19" destOrd="0" presId="urn:microsoft.com/office/officeart/2011/layout/ConvergingText"/>
    <dgm:cxn modelId="{EFA57F94-52AF-47B5-82FC-971554F6D089}" type="presParOf" srcId="{C9093D5A-AAD8-43E6-9F23-0DF03BC8B478}" destId="{578AD977-B649-42CD-9EB6-DE008AE8DC51}" srcOrd="20" destOrd="0" presId="urn:microsoft.com/office/officeart/2011/layout/ConvergingText"/>
    <dgm:cxn modelId="{A5892A19-AEED-4AC3-A1AA-ADC7226D306E}" type="presParOf" srcId="{C9093D5A-AAD8-43E6-9F23-0DF03BC8B478}" destId="{1BCF1912-29DD-4985-A2FE-E253228948C0}" srcOrd="21" destOrd="0" presId="urn:microsoft.com/office/officeart/2011/layout/ConvergingText"/>
    <dgm:cxn modelId="{8351802D-5FA0-4037-870C-667E1A60D376}" type="presParOf" srcId="{C9093D5A-AAD8-43E6-9F23-0DF03BC8B478}" destId="{5F4D66D4-5521-4242-A8AE-690201F9D677}" srcOrd="22" destOrd="0" presId="urn:microsoft.com/office/officeart/2011/layout/ConvergingText"/>
    <dgm:cxn modelId="{AADD61AA-5DBF-4D94-A07E-36B7F6A4435E}" type="presParOf" srcId="{C9093D5A-AAD8-43E6-9F23-0DF03BC8B478}" destId="{14A973F2-20D6-4FCC-B935-ED42924CEB33}" srcOrd="23" destOrd="0" presId="urn:microsoft.com/office/officeart/2011/layout/ConvergingText"/>
    <dgm:cxn modelId="{49DCB4FA-2CDA-45C2-BF64-0B2ACD06D3B0}" type="presParOf" srcId="{C9093D5A-AAD8-43E6-9F23-0DF03BC8B478}" destId="{6B0693C6-A515-4881-A7FC-37D79439BA18}" srcOrd="24" destOrd="0" presId="urn:microsoft.com/office/officeart/2011/layout/ConvergingText"/>
    <dgm:cxn modelId="{2231C4AA-4221-4C79-8F9A-EA3B7B8D71D6}" type="presParOf" srcId="{C9093D5A-AAD8-43E6-9F23-0DF03BC8B478}" destId="{BAEA22C8-641D-4D8B-B10E-468386989D35}" srcOrd="25" destOrd="0" presId="urn:microsoft.com/office/officeart/2011/layout/ConvergingText"/>
    <dgm:cxn modelId="{BE73D2E7-9889-40D3-A4FB-E5D065609746}" type="presParOf" srcId="{C9093D5A-AAD8-43E6-9F23-0DF03BC8B478}" destId="{7AE88531-05E3-482C-8338-3833CE2FE175}" srcOrd="26" destOrd="0" presId="urn:microsoft.com/office/officeart/2011/layout/ConvergingText"/>
    <dgm:cxn modelId="{8391D09E-815E-4073-94B1-9F2A211F4CB4}" type="presParOf" srcId="{C9093D5A-AAD8-43E6-9F23-0DF03BC8B478}" destId="{F043CCEE-86CD-4853-B704-57AB717CDFCB}" srcOrd="27" destOrd="0" presId="urn:microsoft.com/office/officeart/2011/layout/ConvergingText"/>
    <dgm:cxn modelId="{151C60A0-A8D7-43D7-A7C4-BC5A6162DAC0}" type="presParOf" srcId="{C9093D5A-AAD8-43E6-9F23-0DF03BC8B478}" destId="{813EEAFF-BE70-4B90-819F-DA7216F790D9}" srcOrd="28"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397E60-355A-4637-8258-ABCFF5D00404}" type="doc">
      <dgm:prSet loTypeId="urn:microsoft.com/office/officeart/2011/layout/ConvergingText" loCatId="officeonline" qsTypeId="urn:microsoft.com/office/officeart/2005/8/quickstyle/3d1" qsCatId="3D" csTypeId="urn:microsoft.com/office/officeart/2005/8/colors/colorful5" csCatId="colorful" phldr="1"/>
      <dgm:spPr/>
      <dgm:t>
        <a:bodyPr/>
        <a:lstStyle/>
        <a:p>
          <a:endParaRPr lang="en-ID"/>
        </a:p>
      </dgm:t>
    </dgm:pt>
    <dgm:pt modelId="{E8D517DC-C295-4CC8-B15D-7C77E0D79E83}">
      <dgm:prSet phldrT="[Text]"/>
      <dgm:spPr/>
      <dgm:t>
        <a:bodyPr/>
        <a:lstStyle/>
        <a:p>
          <a:r>
            <a:rPr lang="en-US" dirty="0"/>
            <a:t>Bukti</a:t>
          </a:r>
          <a:endParaRPr lang="en-ID" dirty="0"/>
        </a:p>
      </dgm:t>
    </dgm:pt>
    <dgm:pt modelId="{D35C2287-856A-4556-B680-1173B0F9E0A3}" type="parTrans" cxnId="{076E1FE6-ADE6-4995-B40C-EBB8DA559808}">
      <dgm:prSet/>
      <dgm:spPr/>
      <dgm:t>
        <a:bodyPr/>
        <a:lstStyle/>
        <a:p>
          <a:endParaRPr lang="en-ID"/>
        </a:p>
      </dgm:t>
    </dgm:pt>
    <dgm:pt modelId="{D3604FA6-D3F9-49FD-B6AA-954987C5F231}" type="sibTrans" cxnId="{076E1FE6-ADE6-4995-B40C-EBB8DA559808}">
      <dgm:prSet/>
      <dgm:spPr/>
      <dgm:t>
        <a:bodyPr/>
        <a:lstStyle/>
        <a:p>
          <a:endParaRPr lang="en-ID"/>
        </a:p>
      </dgm:t>
    </dgm:pt>
    <dgm:pt modelId="{65F895DC-D277-473F-8FBC-77409069880C}">
      <dgm:prSet phldrT="[Text]"/>
      <dgm:spPr/>
      <dgm:t>
        <a:bodyPr/>
        <a:lstStyle/>
        <a:p>
          <a:r>
            <a:rPr lang="en-US" dirty="0" err="1"/>
            <a:t>Pengamatan</a:t>
          </a:r>
          <a:endParaRPr lang="en-ID" dirty="0"/>
        </a:p>
      </dgm:t>
    </dgm:pt>
    <dgm:pt modelId="{F61A70D7-8A3A-4E75-A9DF-A95DEFA62591}" type="parTrans" cxnId="{BE299C59-9462-4EF0-9CC5-34090E622C48}">
      <dgm:prSet/>
      <dgm:spPr/>
      <dgm:t>
        <a:bodyPr/>
        <a:lstStyle/>
        <a:p>
          <a:endParaRPr lang="en-ID"/>
        </a:p>
      </dgm:t>
    </dgm:pt>
    <dgm:pt modelId="{CFD0B4DA-B016-44DD-9D28-F10821DDD69B}" type="sibTrans" cxnId="{BE299C59-9462-4EF0-9CC5-34090E622C48}">
      <dgm:prSet/>
      <dgm:spPr/>
      <dgm:t>
        <a:bodyPr/>
        <a:lstStyle/>
        <a:p>
          <a:endParaRPr lang="en-ID"/>
        </a:p>
      </dgm:t>
    </dgm:pt>
    <dgm:pt modelId="{0C45A7F0-C8BF-495A-9789-27F32C9C61DF}">
      <dgm:prSet phldrT="[Text]"/>
      <dgm:spPr/>
      <dgm:t>
        <a:bodyPr/>
        <a:lstStyle/>
        <a:p>
          <a:r>
            <a:rPr lang="en-US" dirty="0" err="1"/>
            <a:t>Eksperimen</a:t>
          </a:r>
          <a:endParaRPr lang="en-ID" dirty="0"/>
        </a:p>
      </dgm:t>
    </dgm:pt>
    <dgm:pt modelId="{76544C65-C748-4F32-BB66-835CD183B57B}" type="parTrans" cxnId="{11024F72-9804-4F04-B93C-F4ABF7DD98FA}">
      <dgm:prSet/>
      <dgm:spPr/>
      <dgm:t>
        <a:bodyPr/>
        <a:lstStyle/>
        <a:p>
          <a:endParaRPr lang="en-ID"/>
        </a:p>
      </dgm:t>
    </dgm:pt>
    <dgm:pt modelId="{3C3BCCE8-76E3-4FB3-A12F-379A659E597B}" type="sibTrans" cxnId="{11024F72-9804-4F04-B93C-F4ABF7DD98FA}">
      <dgm:prSet/>
      <dgm:spPr/>
      <dgm:t>
        <a:bodyPr/>
        <a:lstStyle/>
        <a:p>
          <a:endParaRPr lang="en-ID"/>
        </a:p>
      </dgm:t>
    </dgm:pt>
    <dgm:pt modelId="{38DBDD10-390F-4A1C-8DF9-7D328294CE99}" type="pres">
      <dgm:prSet presAssocID="{5F397E60-355A-4637-8258-ABCFF5D00404}" presName="Name0" presStyleCnt="0">
        <dgm:presLayoutVars>
          <dgm:chMax/>
          <dgm:chPref val="1"/>
          <dgm:dir/>
          <dgm:animOne val="branch"/>
          <dgm:animLvl val="lvl"/>
          <dgm:resizeHandles/>
        </dgm:presLayoutVars>
      </dgm:prSet>
      <dgm:spPr/>
    </dgm:pt>
    <dgm:pt modelId="{C9093D5A-AAD8-43E6-9F23-0DF03BC8B478}" type="pres">
      <dgm:prSet presAssocID="{E8D517DC-C295-4CC8-B15D-7C77E0D79E83}" presName="composite" presStyleCnt="0"/>
      <dgm:spPr/>
    </dgm:pt>
    <dgm:pt modelId="{D1F0BCDB-9CB4-4495-8AA5-5416024EFC01}" type="pres">
      <dgm:prSet presAssocID="{E8D517DC-C295-4CC8-B15D-7C77E0D79E83}" presName="ParentAccent1" presStyleLbl="alignNode1" presStyleIdx="0" presStyleCnt="27"/>
      <dgm:spPr/>
    </dgm:pt>
    <dgm:pt modelId="{856B7575-AD79-40A9-B10D-F1A1E7808E8C}" type="pres">
      <dgm:prSet presAssocID="{E8D517DC-C295-4CC8-B15D-7C77E0D79E83}" presName="ParentAccent2" presStyleLbl="alignNode1" presStyleIdx="1" presStyleCnt="27"/>
      <dgm:spPr/>
    </dgm:pt>
    <dgm:pt modelId="{FBE693EA-8CFB-48E9-94E9-29E1B8D266D5}" type="pres">
      <dgm:prSet presAssocID="{E8D517DC-C295-4CC8-B15D-7C77E0D79E83}" presName="ParentAccent3" presStyleLbl="alignNode1" presStyleIdx="2" presStyleCnt="27"/>
      <dgm:spPr/>
    </dgm:pt>
    <dgm:pt modelId="{12F43B1A-5948-4907-AD34-B9E6276EE787}" type="pres">
      <dgm:prSet presAssocID="{E8D517DC-C295-4CC8-B15D-7C77E0D79E83}" presName="ParentAccent4" presStyleLbl="alignNode1" presStyleIdx="3" presStyleCnt="27"/>
      <dgm:spPr/>
    </dgm:pt>
    <dgm:pt modelId="{8FA30BCD-2417-4A8C-9487-6D9134850102}" type="pres">
      <dgm:prSet presAssocID="{E8D517DC-C295-4CC8-B15D-7C77E0D79E83}" presName="ParentAccent5" presStyleLbl="alignNode1" presStyleIdx="4" presStyleCnt="27"/>
      <dgm:spPr/>
    </dgm:pt>
    <dgm:pt modelId="{BF6426C9-7C7F-48D0-ADF5-9033282949B4}" type="pres">
      <dgm:prSet presAssocID="{E8D517DC-C295-4CC8-B15D-7C77E0D79E83}" presName="ParentAccent6" presStyleLbl="alignNode1" presStyleIdx="5" presStyleCnt="27"/>
      <dgm:spPr/>
    </dgm:pt>
    <dgm:pt modelId="{D4F2EFC0-D154-418A-9368-BC12E8EA67D4}" type="pres">
      <dgm:prSet presAssocID="{E8D517DC-C295-4CC8-B15D-7C77E0D79E83}" presName="ParentAccent7" presStyleLbl="alignNode1" presStyleIdx="6" presStyleCnt="27"/>
      <dgm:spPr/>
    </dgm:pt>
    <dgm:pt modelId="{E9603F9A-1D13-4552-944B-41B050157013}" type="pres">
      <dgm:prSet presAssocID="{E8D517DC-C295-4CC8-B15D-7C77E0D79E83}" presName="ParentAccent8" presStyleLbl="alignNode1" presStyleIdx="7" presStyleCnt="27"/>
      <dgm:spPr/>
    </dgm:pt>
    <dgm:pt modelId="{35F6B09B-4DAD-4E86-A4E4-56BC4726744B}" type="pres">
      <dgm:prSet presAssocID="{E8D517DC-C295-4CC8-B15D-7C77E0D79E83}" presName="ParentAccent9" presStyleLbl="alignNode1" presStyleIdx="8" presStyleCnt="27"/>
      <dgm:spPr/>
    </dgm:pt>
    <dgm:pt modelId="{9E26E5B0-A0B5-43F0-9393-9E2C67C319E1}" type="pres">
      <dgm:prSet presAssocID="{E8D517DC-C295-4CC8-B15D-7C77E0D79E83}" presName="ParentAccent10" presStyleLbl="alignNode1" presStyleIdx="9" presStyleCnt="27"/>
      <dgm:spPr/>
    </dgm:pt>
    <dgm:pt modelId="{16602723-E4B6-458D-8998-DDEF2C7ED361}" type="pres">
      <dgm:prSet presAssocID="{E8D517DC-C295-4CC8-B15D-7C77E0D79E83}" presName="Parent" presStyleLbl="alignNode1" presStyleIdx="10" presStyleCnt="27">
        <dgm:presLayoutVars>
          <dgm:chMax val="5"/>
          <dgm:chPref val="3"/>
          <dgm:bulletEnabled val="1"/>
        </dgm:presLayoutVars>
      </dgm:prSet>
      <dgm:spPr/>
    </dgm:pt>
    <dgm:pt modelId="{D2C72B27-74A0-4448-9B7F-5040EBD05E33}" type="pres">
      <dgm:prSet presAssocID="{65F895DC-D277-473F-8FBC-77409069880C}" presName="Child1Accent1" presStyleLbl="alignNode1" presStyleIdx="11" presStyleCnt="27"/>
      <dgm:spPr/>
    </dgm:pt>
    <dgm:pt modelId="{5D5F135A-E056-4F5E-BE2D-58B983D2DA44}" type="pres">
      <dgm:prSet presAssocID="{65F895DC-D277-473F-8FBC-77409069880C}" presName="Child1Accent2" presStyleLbl="alignNode1" presStyleIdx="12" presStyleCnt="27"/>
      <dgm:spPr/>
    </dgm:pt>
    <dgm:pt modelId="{53244C58-0BD2-457C-8FCB-443347594EEF}" type="pres">
      <dgm:prSet presAssocID="{65F895DC-D277-473F-8FBC-77409069880C}" presName="Child1Accent3" presStyleLbl="alignNode1" presStyleIdx="13" presStyleCnt="27"/>
      <dgm:spPr/>
    </dgm:pt>
    <dgm:pt modelId="{76CD0391-797A-4299-9A31-1800D80515B0}" type="pres">
      <dgm:prSet presAssocID="{65F895DC-D277-473F-8FBC-77409069880C}" presName="Child1Accent4" presStyleLbl="alignNode1" presStyleIdx="14" presStyleCnt="27"/>
      <dgm:spPr/>
    </dgm:pt>
    <dgm:pt modelId="{C7CF79DD-8BA6-4D61-8627-85EF5C483449}" type="pres">
      <dgm:prSet presAssocID="{65F895DC-D277-473F-8FBC-77409069880C}" presName="Child1Accent5" presStyleLbl="alignNode1" presStyleIdx="15" presStyleCnt="27"/>
      <dgm:spPr/>
    </dgm:pt>
    <dgm:pt modelId="{43D05987-6B05-4E6D-A3A6-A664FBE15D12}" type="pres">
      <dgm:prSet presAssocID="{65F895DC-D277-473F-8FBC-77409069880C}" presName="Child1Accent6" presStyleLbl="alignNode1" presStyleIdx="16" presStyleCnt="27"/>
      <dgm:spPr/>
    </dgm:pt>
    <dgm:pt modelId="{B70D9DB2-3856-417C-B977-9198ECAC2E49}" type="pres">
      <dgm:prSet presAssocID="{65F895DC-D277-473F-8FBC-77409069880C}" presName="Child1Accent7" presStyleLbl="alignNode1" presStyleIdx="17" presStyleCnt="27"/>
      <dgm:spPr/>
    </dgm:pt>
    <dgm:pt modelId="{9352FC26-354A-41AB-BDDF-20B4552CD497}" type="pres">
      <dgm:prSet presAssocID="{65F895DC-D277-473F-8FBC-77409069880C}" presName="Child1Accent8" presStyleLbl="alignNode1" presStyleIdx="18" presStyleCnt="27"/>
      <dgm:spPr/>
    </dgm:pt>
    <dgm:pt modelId="{964CB4F8-8A59-49EE-BF71-63B5B54FE4EC}" type="pres">
      <dgm:prSet presAssocID="{65F895DC-D277-473F-8FBC-77409069880C}" presName="Child1Accent9" presStyleLbl="alignNode1" presStyleIdx="19" presStyleCnt="27"/>
      <dgm:spPr/>
    </dgm:pt>
    <dgm:pt modelId="{578AD977-B649-42CD-9EB6-DE008AE8DC51}" type="pres">
      <dgm:prSet presAssocID="{65F895DC-D277-473F-8FBC-77409069880C}" presName="Child1" presStyleLbl="revTx" presStyleIdx="0" presStyleCnt="2">
        <dgm:presLayoutVars>
          <dgm:chMax/>
          <dgm:chPref val="0"/>
          <dgm:bulletEnabled val="1"/>
        </dgm:presLayoutVars>
      </dgm:prSet>
      <dgm:spPr/>
    </dgm:pt>
    <dgm:pt modelId="{1BCF1912-29DD-4985-A2FE-E253228948C0}" type="pres">
      <dgm:prSet presAssocID="{0C45A7F0-C8BF-495A-9789-27F32C9C61DF}" presName="Child2Accent1" presStyleLbl="alignNode1" presStyleIdx="20" presStyleCnt="27"/>
      <dgm:spPr/>
    </dgm:pt>
    <dgm:pt modelId="{5F4D66D4-5521-4242-A8AE-690201F9D677}" type="pres">
      <dgm:prSet presAssocID="{0C45A7F0-C8BF-495A-9789-27F32C9C61DF}" presName="Child2Accent2" presStyleLbl="alignNode1" presStyleIdx="21" presStyleCnt="27"/>
      <dgm:spPr/>
    </dgm:pt>
    <dgm:pt modelId="{14A973F2-20D6-4FCC-B935-ED42924CEB33}" type="pres">
      <dgm:prSet presAssocID="{0C45A7F0-C8BF-495A-9789-27F32C9C61DF}" presName="Child2Accent3" presStyleLbl="alignNode1" presStyleIdx="22" presStyleCnt="27"/>
      <dgm:spPr/>
    </dgm:pt>
    <dgm:pt modelId="{6B0693C6-A515-4881-A7FC-37D79439BA18}" type="pres">
      <dgm:prSet presAssocID="{0C45A7F0-C8BF-495A-9789-27F32C9C61DF}" presName="Child2Accent4" presStyleLbl="alignNode1" presStyleIdx="23" presStyleCnt="27"/>
      <dgm:spPr/>
    </dgm:pt>
    <dgm:pt modelId="{BAEA22C8-641D-4D8B-B10E-468386989D35}" type="pres">
      <dgm:prSet presAssocID="{0C45A7F0-C8BF-495A-9789-27F32C9C61DF}" presName="Child2Accent5" presStyleLbl="alignNode1" presStyleIdx="24" presStyleCnt="27"/>
      <dgm:spPr/>
    </dgm:pt>
    <dgm:pt modelId="{7AE88531-05E3-482C-8338-3833CE2FE175}" type="pres">
      <dgm:prSet presAssocID="{0C45A7F0-C8BF-495A-9789-27F32C9C61DF}" presName="Child2Accent6" presStyleLbl="alignNode1" presStyleIdx="25" presStyleCnt="27"/>
      <dgm:spPr/>
    </dgm:pt>
    <dgm:pt modelId="{F043CCEE-86CD-4853-B704-57AB717CDFCB}" type="pres">
      <dgm:prSet presAssocID="{0C45A7F0-C8BF-495A-9789-27F32C9C61DF}" presName="Child2Accent7" presStyleLbl="alignNode1" presStyleIdx="26" presStyleCnt="27"/>
      <dgm:spPr/>
    </dgm:pt>
    <dgm:pt modelId="{813EEAFF-BE70-4B90-819F-DA7216F790D9}" type="pres">
      <dgm:prSet presAssocID="{0C45A7F0-C8BF-495A-9789-27F32C9C61DF}" presName="Child2" presStyleLbl="revTx" presStyleIdx="1" presStyleCnt="2">
        <dgm:presLayoutVars>
          <dgm:chMax/>
          <dgm:chPref val="0"/>
          <dgm:bulletEnabled val="1"/>
        </dgm:presLayoutVars>
      </dgm:prSet>
      <dgm:spPr/>
    </dgm:pt>
  </dgm:ptLst>
  <dgm:cxnLst>
    <dgm:cxn modelId="{08D8500C-D8BC-4051-A127-87491F34ABE3}" type="presOf" srcId="{65F895DC-D277-473F-8FBC-77409069880C}" destId="{578AD977-B649-42CD-9EB6-DE008AE8DC51}" srcOrd="0" destOrd="0" presId="urn:microsoft.com/office/officeart/2011/layout/ConvergingText"/>
    <dgm:cxn modelId="{11024F72-9804-4F04-B93C-F4ABF7DD98FA}" srcId="{E8D517DC-C295-4CC8-B15D-7C77E0D79E83}" destId="{0C45A7F0-C8BF-495A-9789-27F32C9C61DF}" srcOrd="1" destOrd="0" parTransId="{76544C65-C748-4F32-BB66-835CD183B57B}" sibTransId="{3C3BCCE8-76E3-4FB3-A12F-379A659E597B}"/>
    <dgm:cxn modelId="{BE299C59-9462-4EF0-9CC5-34090E622C48}" srcId="{E8D517DC-C295-4CC8-B15D-7C77E0D79E83}" destId="{65F895DC-D277-473F-8FBC-77409069880C}" srcOrd="0" destOrd="0" parTransId="{F61A70D7-8A3A-4E75-A9DF-A95DEFA62591}" sibTransId="{CFD0B4DA-B016-44DD-9D28-F10821DDD69B}"/>
    <dgm:cxn modelId="{F368CB92-450A-43BB-9362-5AC96746593D}" type="presOf" srcId="{5F397E60-355A-4637-8258-ABCFF5D00404}" destId="{38DBDD10-390F-4A1C-8DF9-7D328294CE99}" srcOrd="0" destOrd="0" presId="urn:microsoft.com/office/officeart/2011/layout/ConvergingText"/>
    <dgm:cxn modelId="{8CFF91C7-9B09-4093-B042-0B221E50DEDC}" type="presOf" srcId="{0C45A7F0-C8BF-495A-9789-27F32C9C61DF}" destId="{813EEAFF-BE70-4B90-819F-DA7216F790D9}" srcOrd="0" destOrd="0" presId="urn:microsoft.com/office/officeart/2011/layout/ConvergingText"/>
    <dgm:cxn modelId="{3D4400D3-3A92-4D18-95A3-E8A6B2AB9A9C}" type="presOf" srcId="{E8D517DC-C295-4CC8-B15D-7C77E0D79E83}" destId="{16602723-E4B6-458D-8998-DDEF2C7ED361}" srcOrd="0" destOrd="0" presId="urn:microsoft.com/office/officeart/2011/layout/ConvergingText"/>
    <dgm:cxn modelId="{076E1FE6-ADE6-4995-B40C-EBB8DA559808}" srcId="{5F397E60-355A-4637-8258-ABCFF5D00404}" destId="{E8D517DC-C295-4CC8-B15D-7C77E0D79E83}" srcOrd="0" destOrd="0" parTransId="{D35C2287-856A-4556-B680-1173B0F9E0A3}" sibTransId="{D3604FA6-D3F9-49FD-B6AA-954987C5F231}"/>
    <dgm:cxn modelId="{6EC4122A-98BB-4E96-AE85-9D31F3B10246}" type="presParOf" srcId="{38DBDD10-390F-4A1C-8DF9-7D328294CE99}" destId="{C9093D5A-AAD8-43E6-9F23-0DF03BC8B478}" srcOrd="0" destOrd="0" presId="urn:microsoft.com/office/officeart/2011/layout/ConvergingText"/>
    <dgm:cxn modelId="{A4E5969F-9811-4BDB-8283-A167462270FE}" type="presParOf" srcId="{C9093D5A-AAD8-43E6-9F23-0DF03BC8B478}" destId="{D1F0BCDB-9CB4-4495-8AA5-5416024EFC01}" srcOrd="0" destOrd="0" presId="urn:microsoft.com/office/officeart/2011/layout/ConvergingText"/>
    <dgm:cxn modelId="{C6F1ACC7-667D-4389-941B-1CE862A12FA8}" type="presParOf" srcId="{C9093D5A-AAD8-43E6-9F23-0DF03BC8B478}" destId="{856B7575-AD79-40A9-B10D-F1A1E7808E8C}" srcOrd="1" destOrd="0" presId="urn:microsoft.com/office/officeart/2011/layout/ConvergingText"/>
    <dgm:cxn modelId="{7720F576-8939-497D-BF36-89B7477BBEF8}" type="presParOf" srcId="{C9093D5A-AAD8-43E6-9F23-0DF03BC8B478}" destId="{FBE693EA-8CFB-48E9-94E9-29E1B8D266D5}" srcOrd="2" destOrd="0" presId="urn:microsoft.com/office/officeart/2011/layout/ConvergingText"/>
    <dgm:cxn modelId="{56110043-2628-4EB2-AE43-B289EEBEFD4F}" type="presParOf" srcId="{C9093D5A-AAD8-43E6-9F23-0DF03BC8B478}" destId="{12F43B1A-5948-4907-AD34-B9E6276EE787}" srcOrd="3" destOrd="0" presId="urn:microsoft.com/office/officeart/2011/layout/ConvergingText"/>
    <dgm:cxn modelId="{D7FB4255-A515-4C6E-BC27-6FA77D5E10A9}" type="presParOf" srcId="{C9093D5A-AAD8-43E6-9F23-0DF03BC8B478}" destId="{8FA30BCD-2417-4A8C-9487-6D9134850102}" srcOrd="4" destOrd="0" presId="urn:microsoft.com/office/officeart/2011/layout/ConvergingText"/>
    <dgm:cxn modelId="{404E01D1-ABAC-43BE-B8E0-C3F58459C060}" type="presParOf" srcId="{C9093D5A-AAD8-43E6-9F23-0DF03BC8B478}" destId="{BF6426C9-7C7F-48D0-ADF5-9033282949B4}" srcOrd="5" destOrd="0" presId="urn:microsoft.com/office/officeart/2011/layout/ConvergingText"/>
    <dgm:cxn modelId="{7245943D-84C4-466E-8EE2-DD14B5AB4046}" type="presParOf" srcId="{C9093D5A-AAD8-43E6-9F23-0DF03BC8B478}" destId="{D4F2EFC0-D154-418A-9368-BC12E8EA67D4}" srcOrd="6" destOrd="0" presId="urn:microsoft.com/office/officeart/2011/layout/ConvergingText"/>
    <dgm:cxn modelId="{60E5EA5B-E418-4028-A3DB-0B351A8C2536}" type="presParOf" srcId="{C9093D5A-AAD8-43E6-9F23-0DF03BC8B478}" destId="{E9603F9A-1D13-4552-944B-41B050157013}" srcOrd="7" destOrd="0" presId="urn:microsoft.com/office/officeart/2011/layout/ConvergingText"/>
    <dgm:cxn modelId="{841CE0C5-E7CA-4FCD-B8EA-076F99233647}" type="presParOf" srcId="{C9093D5A-AAD8-43E6-9F23-0DF03BC8B478}" destId="{35F6B09B-4DAD-4E86-A4E4-56BC4726744B}" srcOrd="8" destOrd="0" presId="urn:microsoft.com/office/officeart/2011/layout/ConvergingText"/>
    <dgm:cxn modelId="{3509C844-0225-4BA4-BFB5-87DD5A618B3A}" type="presParOf" srcId="{C9093D5A-AAD8-43E6-9F23-0DF03BC8B478}" destId="{9E26E5B0-A0B5-43F0-9393-9E2C67C319E1}" srcOrd="9" destOrd="0" presId="urn:microsoft.com/office/officeart/2011/layout/ConvergingText"/>
    <dgm:cxn modelId="{57FCC771-E04E-491C-81B6-7FA673EC9E99}" type="presParOf" srcId="{C9093D5A-AAD8-43E6-9F23-0DF03BC8B478}" destId="{16602723-E4B6-458D-8998-DDEF2C7ED361}" srcOrd="10" destOrd="0" presId="urn:microsoft.com/office/officeart/2011/layout/ConvergingText"/>
    <dgm:cxn modelId="{7CDF989A-E04B-4742-8D8B-6B787AA27E64}" type="presParOf" srcId="{C9093D5A-AAD8-43E6-9F23-0DF03BC8B478}" destId="{D2C72B27-74A0-4448-9B7F-5040EBD05E33}" srcOrd="11" destOrd="0" presId="urn:microsoft.com/office/officeart/2011/layout/ConvergingText"/>
    <dgm:cxn modelId="{BAF3CC72-EB0F-46A2-9450-C09A6AA40B97}" type="presParOf" srcId="{C9093D5A-AAD8-43E6-9F23-0DF03BC8B478}" destId="{5D5F135A-E056-4F5E-BE2D-58B983D2DA44}" srcOrd="12" destOrd="0" presId="urn:microsoft.com/office/officeart/2011/layout/ConvergingText"/>
    <dgm:cxn modelId="{E7F4A0B9-EF43-4BAF-8BAF-3A44828E9407}" type="presParOf" srcId="{C9093D5A-AAD8-43E6-9F23-0DF03BC8B478}" destId="{53244C58-0BD2-457C-8FCB-443347594EEF}" srcOrd="13" destOrd="0" presId="urn:microsoft.com/office/officeart/2011/layout/ConvergingText"/>
    <dgm:cxn modelId="{6A869A40-EF85-433E-BE0A-89BF1FEFD91B}" type="presParOf" srcId="{C9093D5A-AAD8-43E6-9F23-0DF03BC8B478}" destId="{76CD0391-797A-4299-9A31-1800D80515B0}" srcOrd="14" destOrd="0" presId="urn:microsoft.com/office/officeart/2011/layout/ConvergingText"/>
    <dgm:cxn modelId="{E532344A-0237-429C-801E-F2971855948F}" type="presParOf" srcId="{C9093D5A-AAD8-43E6-9F23-0DF03BC8B478}" destId="{C7CF79DD-8BA6-4D61-8627-85EF5C483449}" srcOrd="15" destOrd="0" presId="urn:microsoft.com/office/officeart/2011/layout/ConvergingText"/>
    <dgm:cxn modelId="{3D3385DA-E605-409A-BD1B-00BC2CC5BEE2}" type="presParOf" srcId="{C9093D5A-AAD8-43E6-9F23-0DF03BC8B478}" destId="{43D05987-6B05-4E6D-A3A6-A664FBE15D12}" srcOrd="16" destOrd="0" presId="urn:microsoft.com/office/officeart/2011/layout/ConvergingText"/>
    <dgm:cxn modelId="{F76B3D96-E4E9-4BEC-A279-4825159532DF}" type="presParOf" srcId="{C9093D5A-AAD8-43E6-9F23-0DF03BC8B478}" destId="{B70D9DB2-3856-417C-B977-9198ECAC2E49}" srcOrd="17" destOrd="0" presId="urn:microsoft.com/office/officeart/2011/layout/ConvergingText"/>
    <dgm:cxn modelId="{35B16D10-5F47-47EF-A8A3-3E3EE87DEACE}" type="presParOf" srcId="{C9093D5A-AAD8-43E6-9F23-0DF03BC8B478}" destId="{9352FC26-354A-41AB-BDDF-20B4552CD497}" srcOrd="18" destOrd="0" presId="urn:microsoft.com/office/officeart/2011/layout/ConvergingText"/>
    <dgm:cxn modelId="{32819274-A22E-4655-9F08-A05F6908AF8C}" type="presParOf" srcId="{C9093D5A-AAD8-43E6-9F23-0DF03BC8B478}" destId="{964CB4F8-8A59-49EE-BF71-63B5B54FE4EC}" srcOrd="19" destOrd="0" presId="urn:microsoft.com/office/officeart/2011/layout/ConvergingText"/>
    <dgm:cxn modelId="{EFA57F94-52AF-47B5-82FC-971554F6D089}" type="presParOf" srcId="{C9093D5A-AAD8-43E6-9F23-0DF03BC8B478}" destId="{578AD977-B649-42CD-9EB6-DE008AE8DC51}" srcOrd="20" destOrd="0" presId="urn:microsoft.com/office/officeart/2011/layout/ConvergingText"/>
    <dgm:cxn modelId="{A5892A19-AEED-4AC3-A1AA-ADC7226D306E}" type="presParOf" srcId="{C9093D5A-AAD8-43E6-9F23-0DF03BC8B478}" destId="{1BCF1912-29DD-4985-A2FE-E253228948C0}" srcOrd="21" destOrd="0" presId="urn:microsoft.com/office/officeart/2011/layout/ConvergingText"/>
    <dgm:cxn modelId="{8351802D-5FA0-4037-870C-667E1A60D376}" type="presParOf" srcId="{C9093D5A-AAD8-43E6-9F23-0DF03BC8B478}" destId="{5F4D66D4-5521-4242-A8AE-690201F9D677}" srcOrd="22" destOrd="0" presId="urn:microsoft.com/office/officeart/2011/layout/ConvergingText"/>
    <dgm:cxn modelId="{AADD61AA-5DBF-4D94-A07E-36B7F6A4435E}" type="presParOf" srcId="{C9093D5A-AAD8-43E6-9F23-0DF03BC8B478}" destId="{14A973F2-20D6-4FCC-B935-ED42924CEB33}" srcOrd="23" destOrd="0" presId="urn:microsoft.com/office/officeart/2011/layout/ConvergingText"/>
    <dgm:cxn modelId="{49DCB4FA-2CDA-45C2-BF64-0B2ACD06D3B0}" type="presParOf" srcId="{C9093D5A-AAD8-43E6-9F23-0DF03BC8B478}" destId="{6B0693C6-A515-4881-A7FC-37D79439BA18}" srcOrd="24" destOrd="0" presId="urn:microsoft.com/office/officeart/2011/layout/ConvergingText"/>
    <dgm:cxn modelId="{2231C4AA-4221-4C79-8F9A-EA3B7B8D71D6}" type="presParOf" srcId="{C9093D5A-AAD8-43E6-9F23-0DF03BC8B478}" destId="{BAEA22C8-641D-4D8B-B10E-468386989D35}" srcOrd="25" destOrd="0" presId="urn:microsoft.com/office/officeart/2011/layout/ConvergingText"/>
    <dgm:cxn modelId="{BE73D2E7-9889-40D3-A4FB-E5D065609746}" type="presParOf" srcId="{C9093D5A-AAD8-43E6-9F23-0DF03BC8B478}" destId="{7AE88531-05E3-482C-8338-3833CE2FE175}" srcOrd="26" destOrd="0" presId="urn:microsoft.com/office/officeart/2011/layout/ConvergingText"/>
    <dgm:cxn modelId="{8391D09E-815E-4073-94B1-9F2A211F4CB4}" type="presParOf" srcId="{C9093D5A-AAD8-43E6-9F23-0DF03BC8B478}" destId="{F043CCEE-86CD-4853-B704-57AB717CDFCB}" srcOrd="27" destOrd="0" presId="urn:microsoft.com/office/officeart/2011/layout/ConvergingText"/>
    <dgm:cxn modelId="{151C60A0-A8D7-43D7-A7C4-BC5A6162DAC0}" type="presParOf" srcId="{C9093D5A-AAD8-43E6-9F23-0DF03BC8B478}" destId="{813EEAFF-BE70-4B90-819F-DA7216F790D9}" srcOrd="28"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397E60-355A-4637-8258-ABCFF5D00404}" type="doc">
      <dgm:prSet loTypeId="urn:microsoft.com/office/officeart/2011/layout/ConvergingText" loCatId="officeonline" qsTypeId="urn:microsoft.com/office/officeart/2005/8/quickstyle/3d1" qsCatId="3D" csTypeId="urn:microsoft.com/office/officeart/2005/8/colors/colorful5" csCatId="colorful" phldr="1"/>
      <dgm:spPr/>
      <dgm:t>
        <a:bodyPr/>
        <a:lstStyle/>
        <a:p>
          <a:endParaRPr lang="en-ID"/>
        </a:p>
      </dgm:t>
    </dgm:pt>
    <dgm:pt modelId="{E8D517DC-C295-4CC8-B15D-7C77E0D79E83}">
      <dgm:prSet phldrT="[Text]"/>
      <dgm:spPr/>
      <dgm:t>
        <a:bodyPr/>
        <a:lstStyle/>
        <a:p>
          <a:r>
            <a:rPr lang="en-US" dirty="0"/>
            <a:t>Bukti</a:t>
          </a:r>
          <a:endParaRPr lang="en-ID" dirty="0"/>
        </a:p>
      </dgm:t>
    </dgm:pt>
    <dgm:pt modelId="{D35C2287-856A-4556-B680-1173B0F9E0A3}" type="parTrans" cxnId="{076E1FE6-ADE6-4995-B40C-EBB8DA559808}">
      <dgm:prSet/>
      <dgm:spPr/>
      <dgm:t>
        <a:bodyPr/>
        <a:lstStyle/>
        <a:p>
          <a:endParaRPr lang="en-ID"/>
        </a:p>
      </dgm:t>
    </dgm:pt>
    <dgm:pt modelId="{D3604FA6-D3F9-49FD-B6AA-954987C5F231}" type="sibTrans" cxnId="{076E1FE6-ADE6-4995-B40C-EBB8DA559808}">
      <dgm:prSet/>
      <dgm:spPr/>
      <dgm:t>
        <a:bodyPr/>
        <a:lstStyle/>
        <a:p>
          <a:endParaRPr lang="en-ID"/>
        </a:p>
      </dgm:t>
    </dgm:pt>
    <dgm:pt modelId="{65F895DC-D277-473F-8FBC-77409069880C}">
      <dgm:prSet phldrT="[Text]"/>
      <dgm:spPr/>
      <dgm:t>
        <a:bodyPr/>
        <a:lstStyle/>
        <a:p>
          <a:r>
            <a:rPr lang="en-US" dirty="0" err="1"/>
            <a:t>Pengamatan</a:t>
          </a:r>
          <a:endParaRPr lang="en-ID" dirty="0"/>
        </a:p>
      </dgm:t>
    </dgm:pt>
    <dgm:pt modelId="{F61A70D7-8A3A-4E75-A9DF-A95DEFA62591}" type="parTrans" cxnId="{BE299C59-9462-4EF0-9CC5-34090E622C48}">
      <dgm:prSet/>
      <dgm:spPr/>
      <dgm:t>
        <a:bodyPr/>
        <a:lstStyle/>
        <a:p>
          <a:endParaRPr lang="en-ID"/>
        </a:p>
      </dgm:t>
    </dgm:pt>
    <dgm:pt modelId="{CFD0B4DA-B016-44DD-9D28-F10821DDD69B}" type="sibTrans" cxnId="{BE299C59-9462-4EF0-9CC5-34090E622C48}">
      <dgm:prSet/>
      <dgm:spPr/>
      <dgm:t>
        <a:bodyPr/>
        <a:lstStyle/>
        <a:p>
          <a:endParaRPr lang="en-ID"/>
        </a:p>
      </dgm:t>
    </dgm:pt>
    <dgm:pt modelId="{0C45A7F0-C8BF-495A-9789-27F32C9C61DF}">
      <dgm:prSet phldrT="[Text]"/>
      <dgm:spPr/>
      <dgm:t>
        <a:bodyPr/>
        <a:lstStyle/>
        <a:p>
          <a:r>
            <a:rPr lang="en-US" dirty="0" err="1"/>
            <a:t>Eksperimen</a:t>
          </a:r>
          <a:endParaRPr lang="en-ID" dirty="0"/>
        </a:p>
      </dgm:t>
    </dgm:pt>
    <dgm:pt modelId="{76544C65-C748-4F32-BB66-835CD183B57B}" type="parTrans" cxnId="{11024F72-9804-4F04-B93C-F4ABF7DD98FA}">
      <dgm:prSet/>
      <dgm:spPr/>
      <dgm:t>
        <a:bodyPr/>
        <a:lstStyle/>
        <a:p>
          <a:endParaRPr lang="en-ID"/>
        </a:p>
      </dgm:t>
    </dgm:pt>
    <dgm:pt modelId="{3C3BCCE8-76E3-4FB3-A12F-379A659E597B}" type="sibTrans" cxnId="{11024F72-9804-4F04-B93C-F4ABF7DD98FA}">
      <dgm:prSet/>
      <dgm:spPr/>
      <dgm:t>
        <a:bodyPr/>
        <a:lstStyle/>
        <a:p>
          <a:endParaRPr lang="en-ID"/>
        </a:p>
      </dgm:t>
    </dgm:pt>
    <dgm:pt modelId="{38DBDD10-390F-4A1C-8DF9-7D328294CE99}" type="pres">
      <dgm:prSet presAssocID="{5F397E60-355A-4637-8258-ABCFF5D00404}" presName="Name0" presStyleCnt="0">
        <dgm:presLayoutVars>
          <dgm:chMax/>
          <dgm:chPref val="1"/>
          <dgm:dir/>
          <dgm:animOne val="branch"/>
          <dgm:animLvl val="lvl"/>
          <dgm:resizeHandles/>
        </dgm:presLayoutVars>
      </dgm:prSet>
      <dgm:spPr/>
    </dgm:pt>
    <dgm:pt modelId="{C9093D5A-AAD8-43E6-9F23-0DF03BC8B478}" type="pres">
      <dgm:prSet presAssocID="{E8D517DC-C295-4CC8-B15D-7C77E0D79E83}" presName="composite" presStyleCnt="0"/>
      <dgm:spPr/>
    </dgm:pt>
    <dgm:pt modelId="{D1F0BCDB-9CB4-4495-8AA5-5416024EFC01}" type="pres">
      <dgm:prSet presAssocID="{E8D517DC-C295-4CC8-B15D-7C77E0D79E83}" presName="ParentAccent1" presStyleLbl="alignNode1" presStyleIdx="0" presStyleCnt="27"/>
      <dgm:spPr/>
    </dgm:pt>
    <dgm:pt modelId="{856B7575-AD79-40A9-B10D-F1A1E7808E8C}" type="pres">
      <dgm:prSet presAssocID="{E8D517DC-C295-4CC8-B15D-7C77E0D79E83}" presName="ParentAccent2" presStyleLbl="alignNode1" presStyleIdx="1" presStyleCnt="27"/>
      <dgm:spPr/>
    </dgm:pt>
    <dgm:pt modelId="{FBE693EA-8CFB-48E9-94E9-29E1B8D266D5}" type="pres">
      <dgm:prSet presAssocID="{E8D517DC-C295-4CC8-B15D-7C77E0D79E83}" presName="ParentAccent3" presStyleLbl="alignNode1" presStyleIdx="2" presStyleCnt="27"/>
      <dgm:spPr/>
    </dgm:pt>
    <dgm:pt modelId="{12F43B1A-5948-4907-AD34-B9E6276EE787}" type="pres">
      <dgm:prSet presAssocID="{E8D517DC-C295-4CC8-B15D-7C77E0D79E83}" presName="ParentAccent4" presStyleLbl="alignNode1" presStyleIdx="3" presStyleCnt="27"/>
      <dgm:spPr/>
    </dgm:pt>
    <dgm:pt modelId="{8FA30BCD-2417-4A8C-9487-6D9134850102}" type="pres">
      <dgm:prSet presAssocID="{E8D517DC-C295-4CC8-B15D-7C77E0D79E83}" presName="ParentAccent5" presStyleLbl="alignNode1" presStyleIdx="4" presStyleCnt="27"/>
      <dgm:spPr/>
    </dgm:pt>
    <dgm:pt modelId="{BF6426C9-7C7F-48D0-ADF5-9033282949B4}" type="pres">
      <dgm:prSet presAssocID="{E8D517DC-C295-4CC8-B15D-7C77E0D79E83}" presName="ParentAccent6" presStyleLbl="alignNode1" presStyleIdx="5" presStyleCnt="27"/>
      <dgm:spPr/>
    </dgm:pt>
    <dgm:pt modelId="{D4F2EFC0-D154-418A-9368-BC12E8EA67D4}" type="pres">
      <dgm:prSet presAssocID="{E8D517DC-C295-4CC8-B15D-7C77E0D79E83}" presName="ParentAccent7" presStyleLbl="alignNode1" presStyleIdx="6" presStyleCnt="27"/>
      <dgm:spPr/>
    </dgm:pt>
    <dgm:pt modelId="{E9603F9A-1D13-4552-944B-41B050157013}" type="pres">
      <dgm:prSet presAssocID="{E8D517DC-C295-4CC8-B15D-7C77E0D79E83}" presName="ParentAccent8" presStyleLbl="alignNode1" presStyleIdx="7" presStyleCnt="27"/>
      <dgm:spPr/>
    </dgm:pt>
    <dgm:pt modelId="{35F6B09B-4DAD-4E86-A4E4-56BC4726744B}" type="pres">
      <dgm:prSet presAssocID="{E8D517DC-C295-4CC8-B15D-7C77E0D79E83}" presName="ParentAccent9" presStyleLbl="alignNode1" presStyleIdx="8" presStyleCnt="27"/>
      <dgm:spPr/>
    </dgm:pt>
    <dgm:pt modelId="{9E26E5B0-A0B5-43F0-9393-9E2C67C319E1}" type="pres">
      <dgm:prSet presAssocID="{E8D517DC-C295-4CC8-B15D-7C77E0D79E83}" presName="ParentAccent10" presStyleLbl="alignNode1" presStyleIdx="9" presStyleCnt="27"/>
      <dgm:spPr/>
    </dgm:pt>
    <dgm:pt modelId="{16602723-E4B6-458D-8998-DDEF2C7ED361}" type="pres">
      <dgm:prSet presAssocID="{E8D517DC-C295-4CC8-B15D-7C77E0D79E83}" presName="Parent" presStyleLbl="alignNode1" presStyleIdx="10" presStyleCnt="27">
        <dgm:presLayoutVars>
          <dgm:chMax val="5"/>
          <dgm:chPref val="3"/>
          <dgm:bulletEnabled val="1"/>
        </dgm:presLayoutVars>
      </dgm:prSet>
      <dgm:spPr/>
    </dgm:pt>
    <dgm:pt modelId="{D2C72B27-74A0-4448-9B7F-5040EBD05E33}" type="pres">
      <dgm:prSet presAssocID="{65F895DC-D277-473F-8FBC-77409069880C}" presName="Child1Accent1" presStyleLbl="alignNode1" presStyleIdx="11" presStyleCnt="27"/>
      <dgm:spPr/>
    </dgm:pt>
    <dgm:pt modelId="{5D5F135A-E056-4F5E-BE2D-58B983D2DA44}" type="pres">
      <dgm:prSet presAssocID="{65F895DC-D277-473F-8FBC-77409069880C}" presName="Child1Accent2" presStyleLbl="alignNode1" presStyleIdx="12" presStyleCnt="27"/>
      <dgm:spPr/>
    </dgm:pt>
    <dgm:pt modelId="{53244C58-0BD2-457C-8FCB-443347594EEF}" type="pres">
      <dgm:prSet presAssocID="{65F895DC-D277-473F-8FBC-77409069880C}" presName="Child1Accent3" presStyleLbl="alignNode1" presStyleIdx="13" presStyleCnt="27"/>
      <dgm:spPr/>
    </dgm:pt>
    <dgm:pt modelId="{76CD0391-797A-4299-9A31-1800D80515B0}" type="pres">
      <dgm:prSet presAssocID="{65F895DC-D277-473F-8FBC-77409069880C}" presName="Child1Accent4" presStyleLbl="alignNode1" presStyleIdx="14" presStyleCnt="27"/>
      <dgm:spPr/>
    </dgm:pt>
    <dgm:pt modelId="{C7CF79DD-8BA6-4D61-8627-85EF5C483449}" type="pres">
      <dgm:prSet presAssocID="{65F895DC-D277-473F-8FBC-77409069880C}" presName="Child1Accent5" presStyleLbl="alignNode1" presStyleIdx="15" presStyleCnt="27"/>
      <dgm:spPr/>
    </dgm:pt>
    <dgm:pt modelId="{43D05987-6B05-4E6D-A3A6-A664FBE15D12}" type="pres">
      <dgm:prSet presAssocID="{65F895DC-D277-473F-8FBC-77409069880C}" presName="Child1Accent6" presStyleLbl="alignNode1" presStyleIdx="16" presStyleCnt="27"/>
      <dgm:spPr/>
    </dgm:pt>
    <dgm:pt modelId="{B70D9DB2-3856-417C-B977-9198ECAC2E49}" type="pres">
      <dgm:prSet presAssocID="{65F895DC-D277-473F-8FBC-77409069880C}" presName="Child1Accent7" presStyleLbl="alignNode1" presStyleIdx="17" presStyleCnt="27"/>
      <dgm:spPr/>
    </dgm:pt>
    <dgm:pt modelId="{9352FC26-354A-41AB-BDDF-20B4552CD497}" type="pres">
      <dgm:prSet presAssocID="{65F895DC-D277-473F-8FBC-77409069880C}" presName="Child1Accent8" presStyleLbl="alignNode1" presStyleIdx="18" presStyleCnt="27"/>
      <dgm:spPr/>
    </dgm:pt>
    <dgm:pt modelId="{964CB4F8-8A59-49EE-BF71-63B5B54FE4EC}" type="pres">
      <dgm:prSet presAssocID="{65F895DC-D277-473F-8FBC-77409069880C}" presName="Child1Accent9" presStyleLbl="alignNode1" presStyleIdx="19" presStyleCnt="27"/>
      <dgm:spPr/>
    </dgm:pt>
    <dgm:pt modelId="{578AD977-B649-42CD-9EB6-DE008AE8DC51}" type="pres">
      <dgm:prSet presAssocID="{65F895DC-D277-473F-8FBC-77409069880C}" presName="Child1" presStyleLbl="revTx" presStyleIdx="0" presStyleCnt="2">
        <dgm:presLayoutVars>
          <dgm:chMax/>
          <dgm:chPref val="0"/>
          <dgm:bulletEnabled val="1"/>
        </dgm:presLayoutVars>
      </dgm:prSet>
      <dgm:spPr/>
    </dgm:pt>
    <dgm:pt modelId="{1BCF1912-29DD-4985-A2FE-E253228948C0}" type="pres">
      <dgm:prSet presAssocID="{0C45A7F0-C8BF-495A-9789-27F32C9C61DF}" presName="Child2Accent1" presStyleLbl="alignNode1" presStyleIdx="20" presStyleCnt="27"/>
      <dgm:spPr/>
    </dgm:pt>
    <dgm:pt modelId="{5F4D66D4-5521-4242-A8AE-690201F9D677}" type="pres">
      <dgm:prSet presAssocID="{0C45A7F0-C8BF-495A-9789-27F32C9C61DF}" presName="Child2Accent2" presStyleLbl="alignNode1" presStyleIdx="21" presStyleCnt="27"/>
      <dgm:spPr/>
    </dgm:pt>
    <dgm:pt modelId="{14A973F2-20D6-4FCC-B935-ED42924CEB33}" type="pres">
      <dgm:prSet presAssocID="{0C45A7F0-C8BF-495A-9789-27F32C9C61DF}" presName="Child2Accent3" presStyleLbl="alignNode1" presStyleIdx="22" presStyleCnt="27"/>
      <dgm:spPr/>
    </dgm:pt>
    <dgm:pt modelId="{6B0693C6-A515-4881-A7FC-37D79439BA18}" type="pres">
      <dgm:prSet presAssocID="{0C45A7F0-C8BF-495A-9789-27F32C9C61DF}" presName="Child2Accent4" presStyleLbl="alignNode1" presStyleIdx="23" presStyleCnt="27"/>
      <dgm:spPr/>
    </dgm:pt>
    <dgm:pt modelId="{BAEA22C8-641D-4D8B-B10E-468386989D35}" type="pres">
      <dgm:prSet presAssocID="{0C45A7F0-C8BF-495A-9789-27F32C9C61DF}" presName="Child2Accent5" presStyleLbl="alignNode1" presStyleIdx="24" presStyleCnt="27"/>
      <dgm:spPr/>
    </dgm:pt>
    <dgm:pt modelId="{7AE88531-05E3-482C-8338-3833CE2FE175}" type="pres">
      <dgm:prSet presAssocID="{0C45A7F0-C8BF-495A-9789-27F32C9C61DF}" presName="Child2Accent6" presStyleLbl="alignNode1" presStyleIdx="25" presStyleCnt="27"/>
      <dgm:spPr/>
    </dgm:pt>
    <dgm:pt modelId="{F043CCEE-86CD-4853-B704-57AB717CDFCB}" type="pres">
      <dgm:prSet presAssocID="{0C45A7F0-C8BF-495A-9789-27F32C9C61DF}" presName="Child2Accent7" presStyleLbl="alignNode1" presStyleIdx="26" presStyleCnt="27"/>
      <dgm:spPr/>
    </dgm:pt>
    <dgm:pt modelId="{813EEAFF-BE70-4B90-819F-DA7216F790D9}" type="pres">
      <dgm:prSet presAssocID="{0C45A7F0-C8BF-495A-9789-27F32C9C61DF}" presName="Child2" presStyleLbl="revTx" presStyleIdx="1" presStyleCnt="2">
        <dgm:presLayoutVars>
          <dgm:chMax/>
          <dgm:chPref val="0"/>
          <dgm:bulletEnabled val="1"/>
        </dgm:presLayoutVars>
      </dgm:prSet>
      <dgm:spPr/>
    </dgm:pt>
  </dgm:ptLst>
  <dgm:cxnLst>
    <dgm:cxn modelId="{08D8500C-D8BC-4051-A127-87491F34ABE3}" type="presOf" srcId="{65F895DC-D277-473F-8FBC-77409069880C}" destId="{578AD977-B649-42CD-9EB6-DE008AE8DC51}" srcOrd="0" destOrd="0" presId="urn:microsoft.com/office/officeart/2011/layout/ConvergingText"/>
    <dgm:cxn modelId="{11024F72-9804-4F04-B93C-F4ABF7DD98FA}" srcId="{E8D517DC-C295-4CC8-B15D-7C77E0D79E83}" destId="{0C45A7F0-C8BF-495A-9789-27F32C9C61DF}" srcOrd="1" destOrd="0" parTransId="{76544C65-C748-4F32-BB66-835CD183B57B}" sibTransId="{3C3BCCE8-76E3-4FB3-A12F-379A659E597B}"/>
    <dgm:cxn modelId="{BE299C59-9462-4EF0-9CC5-34090E622C48}" srcId="{E8D517DC-C295-4CC8-B15D-7C77E0D79E83}" destId="{65F895DC-D277-473F-8FBC-77409069880C}" srcOrd="0" destOrd="0" parTransId="{F61A70D7-8A3A-4E75-A9DF-A95DEFA62591}" sibTransId="{CFD0B4DA-B016-44DD-9D28-F10821DDD69B}"/>
    <dgm:cxn modelId="{F368CB92-450A-43BB-9362-5AC96746593D}" type="presOf" srcId="{5F397E60-355A-4637-8258-ABCFF5D00404}" destId="{38DBDD10-390F-4A1C-8DF9-7D328294CE99}" srcOrd="0" destOrd="0" presId="urn:microsoft.com/office/officeart/2011/layout/ConvergingText"/>
    <dgm:cxn modelId="{8CFF91C7-9B09-4093-B042-0B221E50DEDC}" type="presOf" srcId="{0C45A7F0-C8BF-495A-9789-27F32C9C61DF}" destId="{813EEAFF-BE70-4B90-819F-DA7216F790D9}" srcOrd="0" destOrd="0" presId="urn:microsoft.com/office/officeart/2011/layout/ConvergingText"/>
    <dgm:cxn modelId="{3D4400D3-3A92-4D18-95A3-E8A6B2AB9A9C}" type="presOf" srcId="{E8D517DC-C295-4CC8-B15D-7C77E0D79E83}" destId="{16602723-E4B6-458D-8998-DDEF2C7ED361}" srcOrd="0" destOrd="0" presId="urn:microsoft.com/office/officeart/2011/layout/ConvergingText"/>
    <dgm:cxn modelId="{076E1FE6-ADE6-4995-B40C-EBB8DA559808}" srcId="{5F397E60-355A-4637-8258-ABCFF5D00404}" destId="{E8D517DC-C295-4CC8-B15D-7C77E0D79E83}" srcOrd="0" destOrd="0" parTransId="{D35C2287-856A-4556-B680-1173B0F9E0A3}" sibTransId="{D3604FA6-D3F9-49FD-B6AA-954987C5F231}"/>
    <dgm:cxn modelId="{6EC4122A-98BB-4E96-AE85-9D31F3B10246}" type="presParOf" srcId="{38DBDD10-390F-4A1C-8DF9-7D328294CE99}" destId="{C9093D5A-AAD8-43E6-9F23-0DF03BC8B478}" srcOrd="0" destOrd="0" presId="urn:microsoft.com/office/officeart/2011/layout/ConvergingText"/>
    <dgm:cxn modelId="{A4E5969F-9811-4BDB-8283-A167462270FE}" type="presParOf" srcId="{C9093D5A-AAD8-43E6-9F23-0DF03BC8B478}" destId="{D1F0BCDB-9CB4-4495-8AA5-5416024EFC01}" srcOrd="0" destOrd="0" presId="urn:microsoft.com/office/officeart/2011/layout/ConvergingText"/>
    <dgm:cxn modelId="{C6F1ACC7-667D-4389-941B-1CE862A12FA8}" type="presParOf" srcId="{C9093D5A-AAD8-43E6-9F23-0DF03BC8B478}" destId="{856B7575-AD79-40A9-B10D-F1A1E7808E8C}" srcOrd="1" destOrd="0" presId="urn:microsoft.com/office/officeart/2011/layout/ConvergingText"/>
    <dgm:cxn modelId="{7720F576-8939-497D-BF36-89B7477BBEF8}" type="presParOf" srcId="{C9093D5A-AAD8-43E6-9F23-0DF03BC8B478}" destId="{FBE693EA-8CFB-48E9-94E9-29E1B8D266D5}" srcOrd="2" destOrd="0" presId="urn:microsoft.com/office/officeart/2011/layout/ConvergingText"/>
    <dgm:cxn modelId="{56110043-2628-4EB2-AE43-B289EEBEFD4F}" type="presParOf" srcId="{C9093D5A-AAD8-43E6-9F23-0DF03BC8B478}" destId="{12F43B1A-5948-4907-AD34-B9E6276EE787}" srcOrd="3" destOrd="0" presId="urn:microsoft.com/office/officeart/2011/layout/ConvergingText"/>
    <dgm:cxn modelId="{D7FB4255-A515-4C6E-BC27-6FA77D5E10A9}" type="presParOf" srcId="{C9093D5A-AAD8-43E6-9F23-0DF03BC8B478}" destId="{8FA30BCD-2417-4A8C-9487-6D9134850102}" srcOrd="4" destOrd="0" presId="urn:microsoft.com/office/officeart/2011/layout/ConvergingText"/>
    <dgm:cxn modelId="{404E01D1-ABAC-43BE-B8E0-C3F58459C060}" type="presParOf" srcId="{C9093D5A-AAD8-43E6-9F23-0DF03BC8B478}" destId="{BF6426C9-7C7F-48D0-ADF5-9033282949B4}" srcOrd="5" destOrd="0" presId="urn:microsoft.com/office/officeart/2011/layout/ConvergingText"/>
    <dgm:cxn modelId="{7245943D-84C4-466E-8EE2-DD14B5AB4046}" type="presParOf" srcId="{C9093D5A-AAD8-43E6-9F23-0DF03BC8B478}" destId="{D4F2EFC0-D154-418A-9368-BC12E8EA67D4}" srcOrd="6" destOrd="0" presId="urn:microsoft.com/office/officeart/2011/layout/ConvergingText"/>
    <dgm:cxn modelId="{60E5EA5B-E418-4028-A3DB-0B351A8C2536}" type="presParOf" srcId="{C9093D5A-AAD8-43E6-9F23-0DF03BC8B478}" destId="{E9603F9A-1D13-4552-944B-41B050157013}" srcOrd="7" destOrd="0" presId="urn:microsoft.com/office/officeart/2011/layout/ConvergingText"/>
    <dgm:cxn modelId="{841CE0C5-E7CA-4FCD-B8EA-076F99233647}" type="presParOf" srcId="{C9093D5A-AAD8-43E6-9F23-0DF03BC8B478}" destId="{35F6B09B-4DAD-4E86-A4E4-56BC4726744B}" srcOrd="8" destOrd="0" presId="urn:microsoft.com/office/officeart/2011/layout/ConvergingText"/>
    <dgm:cxn modelId="{3509C844-0225-4BA4-BFB5-87DD5A618B3A}" type="presParOf" srcId="{C9093D5A-AAD8-43E6-9F23-0DF03BC8B478}" destId="{9E26E5B0-A0B5-43F0-9393-9E2C67C319E1}" srcOrd="9" destOrd="0" presId="urn:microsoft.com/office/officeart/2011/layout/ConvergingText"/>
    <dgm:cxn modelId="{57FCC771-E04E-491C-81B6-7FA673EC9E99}" type="presParOf" srcId="{C9093D5A-AAD8-43E6-9F23-0DF03BC8B478}" destId="{16602723-E4B6-458D-8998-DDEF2C7ED361}" srcOrd="10" destOrd="0" presId="urn:microsoft.com/office/officeart/2011/layout/ConvergingText"/>
    <dgm:cxn modelId="{7CDF989A-E04B-4742-8D8B-6B787AA27E64}" type="presParOf" srcId="{C9093D5A-AAD8-43E6-9F23-0DF03BC8B478}" destId="{D2C72B27-74A0-4448-9B7F-5040EBD05E33}" srcOrd="11" destOrd="0" presId="urn:microsoft.com/office/officeart/2011/layout/ConvergingText"/>
    <dgm:cxn modelId="{BAF3CC72-EB0F-46A2-9450-C09A6AA40B97}" type="presParOf" srcId="{C9093D5A-AAD8-43E6-9F23-0DF03BC8B478}" destId="{5D5F135A-E056-4F5E-BE2D-58B983D2DA44}" srcOrd="12" destOrd="0" presId="urn:microsoft.com/office/officeart/2011/layout/ConvergingText"/>
    <dgm:cxn modelId="{E7F4A0B9-EF43-4BAF-8BAF-3A44828E9407}" type="presParOf" srcId="{C9093D5A-AAD8-43E6-9F23-0DF03BC8B478}" destId="{53244C58-0BD2-457C-8FCB-443347594EEF}" srcOrd="13" destOrd="0" presId="urn:microsoft.com/office/officeart/2011/layout/ConvergingText"/>
    <dgm:cxn modelId="{6A869A40-EF85-433E-BE0A-89BF1FEFD91B}" type="presParOf" srcId="{C9093D5A-AAD8-43E6-9F23-0DF03BC8B478}" destId="{76CD0391-797A-4299-9A31-1800D80515B0}" srcOrd="14" destOrd="0" presId="urn:microsoft.com/office/officeart/2011/layout/ConvergingText"/>
    <dgm:cxn modelId="{E532344A-0237-429C-801E-F2971855948F}" type="presParOf" srcId="{C9093D5A-AAD8-43E6-9F23-0DF03BC8B478}" destId="{C7CF79DD-8BA6-4D61-8627-85EF5C483449}" srcOrd="15" destOrd="0" presId="urn:microsoft.com/office/officeart/2011/layout/ConvergingText"/>
    <dgm:cxn modelId="{3D3385DA-E605-409A-BD1B-00BC2CC5BEE2}" type="presParOf" srcId="{C9093D5A-AAD8-43E6-9F23-0DF03BC8B478}" destId="{43D05987-6B05-4E6D-A3A6-A664FBE15D12}" srcOrd="16" destOrd="0" presId="urn:microsoft.com/office/officeart/2011/layout/ConvergingText"/>
    <dgm:cxn modelId="{F76B3D96-E4E9-4BEC-A279-4825159532DF}" type="presParOf" srcId="{C9093D5A-AAD8-43E6-9F23-0DF03BC8B478}" destId="{B70D9DB2-3856-417C-B977-9198ECAC2E49}" srcOrd="17" destOrd="0" presId="urn:microsoft.com/office/officeart/2011/layout/ConvergingText"/>
    <dgm:cxn modelId="{35B16D10-5F47-47EF-A8A3-3E3EE87DEACE}" type="presParOf" srcId="{C9093D5A-AAD8-43E6-9F23-0DF03BC8B478}" destId="{9352FC26-354A-41AB-BDDF-20B4552CD497}" srcOrd="18" destOrd="0" presId="urn:microsoft.com/office/officeart/2011/layout/ConvergingText"/>
    <dgm:cxn modelId="{32819274-A22E-4655-9F08-A05F6908AF8C}" type="presParOf" srcId="{C9093D5A-AAD8-43E6-9F23-0DF03BC8B478}" destId="{964CB4F8-8A59-49EE-BF71-63B5B54FE4EC}" srcOrd="19" destOrd="0" presId="urn:microsoft.com/office/officeart/2011/layout/ConvergingText"/>
    <dgm:cxn modelId="{EFA57F94-52AF-47B5-82FC-971554F6D089}" type="presParOf" srcId="{C9093D5A-AAD8-43E6-9F23-0DF03BC8B478}" destId="{578AD977-B649-42CD-9EB6-DE008AE8DC51}" srcOrd="20" destOrd="0" presId="urn:microsoft.com/office/officeart/2011/layout/ConvergingText"/>
    <dgm:cxn modelId="{A5892A19-AEED-4AC3-A1AA-ADC7226D306E}" type="presParOf" srcId="{C9093D5A-AAD8-43E6-9F23-0DF03BC8B478}" destId="{1BCF1912-29DD-4985-A2FE-E253228948C0}" srcOrd="21" destOrd="0" presId="urn:microsoft.com/office/officeart/2011/layout/ConvergingText"/>
    <dgm:cxn modelId="{8351802D-5FA0-4037-870C-667E1A60D376}" type="presParOf" srcId="{C9093D5A-AAD8-43E6-9F23-0DF03BC8B478}" destId="{5F4D66D4-5521-4242-A8AE-690201F9D677}" srcOrd="22" destOrd="0" presId="urn:microsoft.com/office/officeart/2011/layout/ConvergingText"/>
    <dgm:cxn modelId="{AADD61AA-5DBF-4D94-A07E-36B7F6A4435E}" type="presParOf" srcId="{C9093D5A-AAD8-43E6-9F23-0DF03BC8B478}" destId="{14A973F2-20D6-4FCC-B935-ED42924CEB33}" srcOrd="23" destOrd="0" presId="urn:microsoft.com/office/officeart/2011/layout/ConvergingText"/>
    <dgm:cxn modelId="{49DCB4FA-2CDA-45C2-BF64-0B2ACD06D3B0}" type="presParOf" srcId="{C9093D5A-AAD8-43E6-9F23-0DF03BC8B478}" destId="{6B0693C6-A515-4881-A7FC-37D79439BA18}" srcOrd="24" destOrd="0" presId="urn:microsoft.com/office/officeart/2011/layout/ConvergingText"/>
    <dgm:cxn modelId="{2231C4AA-4221-4C79-8F9A-EA3B7B8D71D6}" type="presParOf" srcId="{C9093D5A-AAD8-43E6-9F23-0DF03BC8B478}" destId="{BAEA22C8-641D-4D8B-B10E-468386989D35}" srcOrd="25" destOrd="0" presId="urn:microsoft.com/office/officeart/2011/layout/ConvergingText"/>
    <dgm:cxn modelId="{BE73D2E7-9889-40D3-A4FB-E5D065609746}" type="presParOf" srcId="{C9093D5A-AAD8-43E6-9F23-0DF03BC8B478}" destId="{7AE88531-05E3-482C-8338-3833CE2FE175}" srcOrd="26" destOrd="0" presId="urn:microsoft.com/office/officeart/2011/layout/ConvergingText"/>
    <dgm:cxn modelId="{8391D09E-815E-4073-94B1-9F2A211F4CB4}" type="presParOf" srcId="{C9093D5A-AAD8-43E6-9F23-0DF03BC8B478}" destId="{F043CCEE-86CD-4853-B704-57AB717CDFCB}" srcOrd="27" destOrd="0" presId="urn:microsoft.com/office/officeart/2011/layout/ConvergingText"/>
    <dgm:cxn modelId="{151C60A0-A8D7-43D7-A7C4-BC5A6162DAC0}" type="presParOf" srcId="{C9093D5A-AAD8-43E6-9F23-0DF03BC8B478}" destId="{813EEAFF-BE70-4B90-819F-DA7216F790D9}" srcOrd="28"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397E60-355A-4637-8258-ABCFF5D00404}" type="doc">
      <dgm:prSet loTypeId="urn:microsoft.com/office/officeart/2011/layout/ConvergingText" loCatId="officeonline" qsTypeId="urn:microsoft.com/office/officeart/2005/8/quickstyle/3d1" qsCatId="3D" csTypeId="urn:microsoft.com/office/officeart/2005/8/colors/colorful5" csCatId="colorful" phldr="1"/>
      <dgm:spPr/>
      <dgm:t>
        <a:bodyPr/>
        <a:lstStyle/>
        <a:p>
          <a:endParaRPr lang="en-ID"/>
        </a:p>
      </dgm:t>
    </dgm:pt>
    <dgm:pt modelId="{E8D517DC-C295-4CC8-B15D-7C77E0D79E83}">
      <dgm:prSet phldrT="[Text]" custT="1"/>
      <dgm:spPr/>
      <dgm:t>
        <a:bodyPr/>
        <a:lstStyle/>
        <a:p>
          <a:r>
            <a:rPr lang="en-US" sz="3600" dirty="0"/>
            <a:t>Bukti</a:t>
          </a:r>
          <a:endParaRPr lang="en-ID" sz="3600" dirty="0"/>
        </a:p>
      </dgm:t>
    </dgm:pt>
    <dgm:pt modelId="{D35C2287-856A-4556-B680-1173B0F9E0A3}" type="parTrans" cxnId="{076E1FE6-ADE6-4995-B40C-EBB8DA559808}">
      <dgm:prSet/>
      <dgm:spPr/>
      <dgm:t>
        <a:bodyPr/>
        <a:lstStyle/>
        <a:p>
          <a:endParaRPr lang="en-ID"/>
        </a:p>
      </dgm:t>
    </dgm:pt>
    <dgm:pt modelId="{D3604FA6-D3F9-49FD-B6AA-954987C5F231}" type="sibTrans" cxnId="{076E1FE6-ADE6-4995-B40C-EBB8DA559808}">
      <dgm:prSet/>
      <dgm:spPr/>
      <dgm:t>
        <a:bodyPr/>
        <a:lstStyle/>
        <a:p>
          <a:endParaRPr lang="en-ID"/>
        </a:p>
      </dgm:t>
    </dgm:pt>
    <dgm:pt modelId="{65F895DC-D277-473F-8FBC-77409069880C}">
      <dgm:prSet phldrT="[Text]"/>
      <dgm:spPr/>
      <dgm:t>
        <a:bodyPr/>
        <a:lstStyle/>
        <a:p>
          <a:r>
            <a:rPr lang="en-US" dirty="0" err="1"/>
            <a:t>Pengamatan</a:t>
          </a:r>
          <a:endParaRPr lang="en-ID" dirty="0"/>
        </a:p>
      </dgm:t>
    </dgm:pt>
    <dgm:pt modelId="{F61A70D7-8A3A-4E75-A9DF-A95DEFA62591}" type="parTrans" cxnId="{BE299C59-9462-4EF0-9CC5-34090E622C48}">
      <dgm:prSet/>
      <dgm:spPr/>
      <dgm:t>
        <a:bodyPr/>
        <a:lstStyle/>
        <a:p>
          <a:endParaRPr lang="en-ID"/>
        </a:p>
      </dgm:t>
    </dgm:pt>
    <dgm:pt modelId="{CFD0B4DA-B016-44DD-9D28-F10821DDD69B}" type="sibTrans" cxnId="{BE299C59-9462-4EF0-9CC5-34090E622C48}">
      <dgm:prSet/>
      <dgm:spPr/>
      <dgm:t>
        <a:bodyPr/>
        <a:lstStyle/>
        <a:p>
          <a:endParaRPr lang="en-ID"/>
        </a:p>
      </dgm:t>
    </dgm:pt>
    <dgm:pt modelId="{0C45A7F0-C8BF-495A-9789-27F32C9C61DF}">
      <dgm:prSet phldrT="[Text]"/>
      <dgm:spPr/>
      <dgm:t>
        <a:bodyPr/>
        <a:lstStyle/>
        <a:p>
          <a:r>
            <a:rPr lang="en-US" dirty="0" err="1"/>
            <a:t>Eksperimen</a:t>
          </a:r>
          <a:endParaRPr lang="en-ID" dirty="0"/>
        </a:p>
      </dgm:t>
    </dgm:pt>
    <dgm:pt modelId="{76544C65-C748-4F32-BB66-835CD183B57B}" type="parTrans" cxnId="{11024F72-9804-4F04-B93C-F4ABF7DD98FA}">
      <dgm:prSet/>
      <dgm:spPr/>
      <dgm:t>
        <a:bodyPr/>
        <a:lstStyle/>
        <a:p>
          <a:endParaRPr lang="en-ID"/>
        </a:p>
      </dgm:t>
    </dgm:pt>
    <dgm:pt modelId="{3C3BCCE8-76E3-4FB3-A12F-379A659E597B}" type="sibTrans" cxnId="{11024F72-9804-4F04-B93C-F4ABF7DD98FA}">
      <dgm:prSet/>
      <dgm:spPr/>
      <dgm:t>
        <a:bodyPr/>
        <a:lstStyle/>
        <a:p>
          <a:endParaRPr lang="en-ID"/>
        </a:p>
      </dgm:t>
    </dgm:pt>
    <dgm:pt modelId="{38DBDD10-390F-4A1C-8DF9-7D328294CE99}" type="pres">
      <dgm:prSet presAssocID="{5F397E60-355A-4637-8258-ABCFF5D00404}" presName="Name0" presStyleCnt="0">
        <dgm:presLayoutVars>
          <dgm:chMax/>
          <dgm:chPref val="1"/>
          <dgm:dir/>
          <dgm:animOne val="branch"/>
          <dgm:animLvl val="lvl"/>
          <dgm:resizeHandles/>
        </dgm:presLayoutVars>
      </dgm:prSet>
      <dgm:spPr/>
    </dgm:pt>
    <dgm:pt modelId="{C9093D5A-AAD8-43E6-9F23-0DF03BC8B478}" type="pres">
      <dgm:prSet presAssocID="{E8D517DC-C295-4CC8-B15D-7C77E0D79E83}" presName="composite" presStyleCnt="0"/>
      <dgm:spPr/>
    </dgm:pt>
    <dgm:pt modelId="{D1F0BCDB-9CB4-4495-8AA5-5416024EFC01}" type="pres">
      <dgm:prSet presAssocID="{E8D517DC-C295-4CC8-B15D-7C77E0D79E83}" presName="ParentAccent1" presStyleLbl="alignNode1" presStyleIdx="0" presStyleCnt="27"/>
      <dgm:spPr/>
    </dgm:pt>
    <dgm:pt modelId="{856B7575-AD79-40A9-B10D-F1A1E7808E8C}" type="pres">
      <dgm:prSet presAssocID="{E8D517DC-C295-4CC8-B15D-7C77E0D79E83}" presName="ParentAccent2" presStyleLbl="alignNode1" presStyleIdx="1" presStyleCnt="27"/>
      <dgm:spPr/>
    </dgm:pt>
    <dgm:pt modelId="{FBE693EA-8CFB-48E9-94E9-29E1B8D266D5}" type="pres">
      <dgm:prSet presAssocID="{E8D517DC-C295-4CC8-B15D-7C77E0D79E83}" presName="ParentAccent3" presStyleLbl="alignNode1" presStyleIdx="2" presStyleCnt="27"/>
      <dgm:spPr/>
    </dgm:pt>
    <dgm:pt modelId="{12F43B1A-5948-4907-AD34-B9E6276EE787}" type="pres">
      <dgm:prSet presAssocID="{E8D517DC-C295-4CC8-B15D-7C77E0D79E83}" presName="ParentAccent4" presStyleLbl="alignNode1" presStyleIdx="3" presStyleCnt="27"/>
      <dgm:spPr/>
    </dgm:pt>
    <dgm:pt modelId="{8FA30BCD-2417-4A8C-9487-6D9134850102}" type="pres">
      <dgm:prSet presAssocID="{E8D517DC-C295-4CC8-B15D-7C77E0D79E83}" presName="ParentAccent5" presStyleLbl="alignNode1" presStyleIdx="4" presStyleCnt="27"/>
      <dgm:spPr/>
    </dgm:pt>
    <dgm:pt modelId="{BF6426C9-7C7F-48D0-ADF5-9033282949B4}" type="pres">
      <dgm:prSet presAssocID="{E8D517DC-C295-4CC8-B15D-7C77E0D79E83}" presName="ParentAccent6" presStyleLbl="alignNode1" presStyleIdx="5" presStyleCnt="27"/>
      <dgm:spPr/>
    </dgm:pt>
    <dgm:pt modelId="{D4F2EFC0-D154-418A-9368-BC12E8EA67D4}" type="pres">
      <dgm:prSet presAssocID="{E8D517DC-C295-4CC8-B15D-7C77E0D79E83}" presName="ParentAccent7" presStyleLbl="alignNode1" presStyleIdx="6" presStyleCnt="27"/>
      <dgm:spPr/>
    </dgm:pt>
    <dgm:pt modelId="{E9603F9A-1D13-4552-944B-41B050157013}" type="pres">
      <dgm:prSet presAssocID="{E8D517DC-C295-4CC8-B15D-7C77E0D79E83}" presName="ParentAccent8" presStyleLbl="alignNode1" presStyleIdx="7" presStyleCnt="27"/>
      <dgm:spPr/>
    </dgm:pt>
    <dgm:pt modelId="{35F6B09B-4DAD-4E86-A4E4-56BC4726744B}" type="pres">
      <dgm:prSet presAssocID="{E8D517DC-C295-4CC8-B15D-7C77E0D79E83}" presName="ParentAccent9" presStyleLbl="alignNode1" presStyleIdx="8" presStyleCnt="27"/>
      <dgm:spPr/>
    </dgm:pt>
    <dgm:pt modelId="{9E26E5B0-A0B5-43F0-9393-9E2C67C319E1}" type="pres">
      <dgm:prSet presAssocID="{E8D517DC-C295-4CC8-B15D-7C77E0D79E83}" presName="ParentAccent10" presStyleLbl="alignNode1" presStyleIdx="9" presStyleCnt="27"/>
      <dgm:spPr/>
    </dgm:pt>
    <dgm:pt modelId="{16602723-E4B6-458D-8998-DDEF2C7ED361}" type="pres">
      <dgm:prSet presAssocID="{E8D517DC-C295-4CC8-B15D-7C77E0D79E83}" presName="Parent" presStyleLbl="alignNode1" presStyleIdx="10" presStyleCnt="27">
        <dgm:presLayoutVars>
          <dgm:chMax val="5"/>
          <dgm:chPref val="3"/>
          <dgm:bulletEnabled val="1"/>
        </dgm:presLayoutVars>
      </dgm:prSet>
      <dgm:spPr/>
    </dgm:pt>
    <dgm:pt modelId="{D2C72B27-74A0-4448-9B7F-5040EBD05E33}" type="pres">
      <dgm:prSet presAssocID="{65F895DC-D277-473F-8FBC-77409069880C}" presName="Child1Accent1" presStyleLbl="alignNode1" presStyleIdx="11" presStyleCnt="27"/>
      <dgm:spPr/>
    </dgm:pt>
    <dgm:pt modelId="{5D5F135A-E056-4F5E-BE2D-58B983D2DA44}" type="pres">
      <dgm:prSet presAssocID="{65F895DC-D277-473F-8FBC-77409069880C}" presName="Child1Accent2" presStyleLbl="alignNode1" presStyleIdx="12" presStyleCnt="27"/>
      <dgm:spPr/>
    </dgm:pt>
    <dgm:pt modelId="{53244C58-0BD2-457C-8FCB-443347594EEF}" type="pres">
      <dgm:prSet presAssocID="{65F895DC-D277-473F-8FBC-77409069880C}" presName="Child1Accent3" presStyleLbl="alignNode1" presStyleIdx="13" presStyleCnt="27"/>
      <dgm:spPr/>
    </dgm:pt>
    <dgm:pt modelId="{76CD0391-797A-4299-9A31-1800D80515B0}" type="pres">
      <dgm:prSet presAssocID="{65F895DC-D277-473F-8FBC-77409069880C}" presName="Child1Accent4" presStyleLbl="alignNode1" presStyleIdx="14" presStyleCnt="27"/>
      <dgm:spPr/>
    </dgm:pt>
    <dgm:pt modelId="{C7CF79DD-8BA6-4D61-8627-85EF5C483449}" type="pres">
      <dgm:prSet presAssocID="{65F895DC-D277-473F-8FBC-77409069880C}" presName="Child1Accent5" presStyleLbl="alignNode1" presStyleIdx="15" presStyleCnt="27"/>
      <dgm:spPr/>
    </dgm:pt>
    <dgm:pt modelId="{43D05987-6B05-4E6D-A3A6-A664FBE15D12}" type="pres">
      <dgm:prSet presAssocID="{65F895DC-D277-473F-8FBC-77409069880C}" presName="Child1Accent6" presStyleLbl="alignNode1" presStyleIdx="16" presStyleCnt="27"/>
      <dgm:spPr/>
    </dgm:pt>
    <dgm:pt modelId="{B70D9DB2-3856-417C-B977-9198ECAC2E49}" type="pres">
      <dgm:prSet presAssocID="{65F895DC-D277-473F-8FBC-77409069880C}" presName="Child1Accent7" presStyleLbl="alignNode1" presStyleIdx="17" presStyleCnt="27"/>
      <dgm:spPr/>
    </dgm:pt>
    <dgm:pt modelId="{9352FC26-354A-41AB-BDDF-20B4552CD497}" type="pres">
      <dgm:prSet presAssocID="{65F895DC-D277-473F-8FBC-77409069880C}" presName="Child1Accent8" presStyleLbl="alignNode1" presStyleIdx="18" presStyleCnt="27"/>
      <dgm:spPr/>
    </dgm:pt>
    <dgm:pt modelId="{964CB4F8-8A59-49EE-BF71-63B5B54FE4EC}" type="pres">
      <dgm:prSet presAssocID="{65F895DC-D277-473F-8FBC-77409069880C}" presName="Child1Accent9" presStyleLbl="alignNode1" presStyleIdx="19" presStyleCnt="27"/>
      <dgm:spPr/>
    </dgm:pt>
    <dgm:pt modelId="{578AD977-B649-42CD-9EB6-DE008AE8DC51}" type="pres">
      <dgm:prSet presAssocID="{65F895DC-D277-473F-8FBC-77409069880C}" presName="Child1" presStyleLbl="revTx" presStyleIdx="0" presStyleCnt="2">
        <dgm:presLayoutVars>
          <dgm:chMax/>
          <dgm:chPref val="0"/>
          <dgm:bulletEnabled val="1"/>
        </dgm:presLayoutVars>
      </dgm:prSet>
      <dgm:spPr/>
    </dgm:pt>
    <dgm:pt modelId="{1BCF1912-29DD-4985-A2FE-E253228948C0}" type="pres">
      <dgm:prSet presAssocID="{0C45A7F0-C8BF-495A-9789-27F32C9C61DF}" presName="Child2Accent1" presStyleLbl="alignNode1" presStyleIdx="20" presStyleCnt="27"/>
      <dgm:spPr/>
    </dgm:pt>
    <dgm:pt modelId="{5F4D66D4-5521-4242-A8AE-690201F9D677}" type="pres">
      <dgm:prSet presAssocID="{0C45A7F0-C8BF-495A-9789-27F32C9C61DF}" presName="Child2Accent2" presStyleLbl="alignNode1" presStyleIdx="21" presStyleCnt="27"/>
      <dgm:spPr/>
    </dgm:pt>
    <dgm:pt modelId="{14A973F2-20D6-4FCC-B935-ED42924CEB33}" type="pres">
      <dgm:prSet presAssocID="{0C45A7F0-C8BF-495A-9789-27F32C9C61DF}" presName="Child2Accent3" presStyleLbl="alignNode1" presStyleIdx="22" presStyleCnt="27"/>
      <dgm:spPr/>
    </dgm:pt>
    <dgm:pt modelId="{6B0693C6-A515-4881-A7FC-37D79439BA18}" type="pres">
      <dgm:prSet presAssocID="{0C45A7F0-C8BF-495A-9789-27F32C9C61DF}" presName="Child2Accent4" presStyleLbl="alignNode1" presStyleIdx="23" presStyleCnt="27"/>
      <dgm:spPr/>
    </dgm:pt>
    <dgm:pt modelId="{BAEA22C8-641D-4D8B-B10E-468386989D35}" type="pres">
      <dgm:prSet presAssocID="{0C45A7F0-C8BF-495A-9789-27F32C9C61DF}" presName="Child2Accent5" presStyleLbl="alignNode1" presStyleIdx="24" presStyleCnt="27"/>
      <dgm:spPr/>
    </dgm:pt>
    <dgm:pt modelId="{7AE88531-05E3-482C-8338-3833CE2FE175}" type="pres">
      <dgm:prSet presAssocID="{0C45A7F0-C8BF-495A-9789-27F32C9C61DF}" presName="Child2Accent6" presStyleLbl="alignNode1" presStyleIdx="25" presStyleCnt="27"/>
      <dgm:spPr/>
    </dgm:pt>
    <dgm:pt modelId="{F043CCEE-86CD-4853-B704-57AB717CDFCB}" type="pres">
      <dgm:prSet presAssocID="{0C45A7F0-C8BF-495A-9789-27F32C9C61DF}" presName="Child2Accent7" presStyleLbl="alignNode1" presStyleIdx="26" presStyleCnt="27"/>
      <dgm:spPr/>
    </dgm:pt>
    <dgm:pt modelId="{813EEAFF-BE70-4B90-819F-DA7216F790D9}" type="pres">
      <dgm:prSet presAssocID="{0C45A7F0-C8BF-495A-9789-27F32C9C61DF}" presName="Child2" presStyleLbl="revTx" presStyleIdx="1" presStyleCnt="2">
        <dgm:presLayoutVars>
          <dgm:chMax/>
          <dgm:chPref val="0"/>
          <dgm:bulletEnabled val="1"/>
        </dgm:presLayoutVars>
      </dgm:prSet>
      <dgm:spPr/>
    </dgm:pt>
  </dgm:ptLst>
  <dgm:cxnLst>
    <dgm:cxn modelId="{08D8500C-D8BC-4051-A127-87491F34ABE3}" type="presOf" srcId="{65F895DC-D277-473F-8FBC-77409069880C}" destId="{578AD977-B649-42CD-9EB6-DE008AE8DC51}" srcOrd="0" destOrd="0" presId="urn:microsoft.com/office/officeart/2011/layout/ConvergingText"/>
    <dgm:cxn modelId="{11024F72-9804-4F04-B93C-F4ABF7DD98FA}" srcId="{E8D517DC-C295-4CC8-B15D-7C77E0D79E83}" destId="{0C45A7F0-C8BF-495A-9789-27F32C9C61DF}" srcOrd="1" destOrd="0" parTransId="{76544C65-C748-4F32-BB66-835CD183B57B}" sibTransId="{3C3BCCE8-76E3-4FB3-A12F-379A659E597B}"/>
    <dgm:cxn modelId="{BE299C59-9462-4EF0-9CC5-34090E622C48}" srcId="{E8D517DC-C295-4CC8-B15D-7C77E0D79E83}" destId="{65F895DC-D277-473F-8FBC-77409069880C}" srcOrd="0" destOrd="0" parTransId="{F61A70D7-8A3A-4E75-A9DF-A95DEFA62591}" sibTransId="{CFD0B4DA-B016-44DD-9D28-F10821DDD69B}"/>
    <dgm:cxn modelId="{F368CB92-450A-43BB-9362-5AC96746593D}" type="presOf" srcId="{5F397E60-355A-4637-8258-ABCFF5D00404}" destId="{38DBDD10-390F-4A1C-8DF9-7D328294CE99}" srcOrd="0" destOrd="0" presId="urn:microsoft.com/office/officeart/2011/layout/ConvergingText"/>
    <dgm:cxn modelId="{8CFF91C7-9B09-4093-B042-0B221E50DEDC}" type="presOf" srcId="{0C45A7F0-C8BF-495A-9789-27F32C9C61DF}" destId="{813EEAFF-BE70-4B90-819F-DA7216F790D9}" srcOrd="0" destOrd="0" presId="urn:microsoft.com/office/officeart/2011/layout/ConvergingText"/>
    <dgm:cxn modelId="{3D4400D3-3A92-4D18-95A3-E8A6B2AB9A9C}" type="presOf" srcId="{E8D517DC-C295-4CC8-B15D-7C77E0D79E83}" destId="{16602723-E4B6-458D-8998-DDEF2C7ED361}" srcOrd="0" destOrd="0" presId="urn:microsoft.com/office/officeart/2011/layout/ConvergingText"/>
    <dgm:cxn modelId="{076E1FE6-ADE6-4995-B40C-EBB8DA559808}" srcId="{5F397E60-355A-4637-8258-ABCFF5D00404}" destId="{E8D517DC-C295-4CC8-B15D-7C77E0D79E83}" srcOrd="0" destOrd="0" parTransId="{D35C2287-856A-4556-B680-1173B0F9E0A3}" sibTransId="{D3604FA6-D3F9-49FD-B6AA-954987C5F231}"/>
    <dgm:cxn modelId="{6EC4122A-98BB-4E96-AE85-9D31F3B10246}" type="presParOf" srcId="{38DBDD10-390F-4A1C-8DF9-7D328294CE99}" destId="{C9093D5A-AAD8-43E6-9F23-0DF03BC8B478}" srcOrd="0" destOrd="0" presId="urn:microsoft.com/office/officeart/2011/layout/ConvergingText"/>
    <dgm:cxn modelId="{A4E5969F-9811-4BDB-8283-A167462270FE}" type="presParOf" srcId="{C9093D5A-AAD8-43E6-9F23-0DF03BC8B478}" destId="{D1F0BCDB-9CB4-4495-8AA5-5416024EFC01}" srcOrd="0" destOrd="0" presId="urn:microsoft.com/office/officeart/2011/layout/ConvergingText"/>
    <dgm:cxn modelId="{C6F1ACC7-667D-4389-941B-1CE862A12FA8}" type="presParOf" srcId="{C9093D5A-AAD8-43E6-9F23-0DF03BC8B478}" destId="{856B7575-AD79-40A9-B10D-F1A1E7808E8C}" srcOrd="1" destOrd="0" presId="urn:microsoft.com/office/officeart/2011/layout/ConvergingText"/>
    <dgm:cxn modelId="{7720F576-8939-497D-BF36-89B7477BBEF8}" type="presParOf" srcId="{C9093D5A-AAD8-43E6-9F23-0DF03BC8B478}" destId="{FBE693EA-8CFB-48E9-94E9-29E1B8D266D5}" srcOrd="2" destOrd="0" presId="urn:microsoft.com/office/officeart/2011/layout/ConvergingText"/>
    <dgm:cxn modelId="{56110043-2628-4EB2-AE43-B289EEBEFD4F}" type="presParOf" srcId="{C9093D5A-AAD8-43E6-9F23-0DF03BC8B478}" destId="{12F43B1A-5948-4907-AD34-B9E6276EE787}" srcOrd="3" destOrd="0" presId="urn:microsoft.com/office/officeart/2011/layout/ConvergingText"/>
    <dgm:cxn modelId="{D7FB4255-A515-4C6E-BC27-6FA77D5E10A9}" type="presParOf" srcId="{C9093D5A-AAD8-43E6-9F23-0DF03BC8B478}" destId="{8FA30BCD-2417-4A8C-9487-6D9134850102}" srcOrd="4" destOrd="0" presId="urn:microsoft.com/office/officeart/2011/layout/ConvergingText"/>
    <dgm:cxn modelId="{404E01D1-ABAC-43BE-B8E0-C3F58459C060}" type="presParOf" srcId="{C9093D5A-AAD8-43E6-9F23-0DF03BC8B478}" destId="{BF6426C9-7C7F-48D0-ADF5-9033282949B4}" srcOrd="5" destOrd="0" presId="urn:microsoft.com/office/officeart/2011/layout/ConvergingText"/>
    <dgm:cxn modelId="{7245943D-84C4-466E-8EE2-DD14B5AB4046}" type="presParOf" srcId="{C9093D5A-AAD8-43E6-9F23-0DF03BC8B478}" destId="{D4F2EFC0-D154-418A-9368-BC12E8EA67D4}" srcOrd="6" destOrd="0" presId="urn:microsoft.com/office/officeart/2011/layout/ConvergingText"/>
    <dgm:cxn modelId="{60E5EA5B-E418-4028-A3DB-0B351A8C2536}" type="presParOf" srcId="{C9093D5A-AAD8-43E6-9F23-0DF03BC8B478}" destId="{E9603F9A-1D13-4552-944B-41B050157013}" srcOrd="7" destOrd="0" presId="urn:microsoft.com/office/officeart/2011/layout/ConvergingText"/>
    <dgm:cxn modelId="{841CE0C5-E7CA-4FCD-B8EA-076F99233647}" type="presParOf" srcId="{C9093D5A-AAD8-43E6-9F23-0DF03BC8B478}" destId="{35F6B09B-4DAD-4E86-A4E4-56BC4726744B}" srcOrd="8" destOrd="0" presId="urn:microsoft.com/office/officeart/2011/layout/ConvergingText"/>
    <dgm:cxn modelId="{3509C844-0225-4BA4-BFB5-87DD5A618B3A}" type="presParOf" srcId="{C9093D5A-AAD8-43E6-9F23-0DF03BC8B478}" destId="{9E26E5B0-A0B5-43F0-9393-9E2C67C319E1}" srcOrd="9" destOrd="0" presId="urn:microsoft.com/office/officeart/2011/layout/ConvergingText"/>
    <dgm:cxn modelId="{57FCC771-E04E-491C-81B6-7FA673EC9E99}" type="presParOf" srcId="{C9093D5A-AAD8-43E6-9F23-0DF03BC8B478}" destId="{16602723-E4B6-458D-8998-DDEF2C7ED361}" srcOrd="10" destOrd="0" presId="urn:microsoft.com/office/officeart/2011/layout/ConvergingText"/>
    <dgm:cxn modelId="{7CDF989A-E04B-4742-8D8B-6B787AA27E64}" type="presParOf" srcId="{C9093D5A-AAD8-43E6-9F23-0DF03BC8B478}" destId="{D2C72B27-74A0-4448-9B7F-5040EBD05E33}" srcOrd="11" destOrd="0" presId="urn:microsoft.com/office/officeart/2011/layout/ConvergingText"/>
    <dgm:cxn modelId="{BAF3CC72-EB0F-46A2-9450-C09A6AA40B97}" type="presParOf" srcId="{C9093D5A-AAD8-43E6-9F23-0DF03BC8B478}" destId="{5D5F135A-E056-4F5E-BE2D-58B983D2DA44}" srcOrd="12" destOrd="0" presId="urn:microsoft.com/office/officeart/2011/layout/ConvergingText"/>
    <dgm:cxn modelId="{E7F4A0B9-EF43-4BAF-8BAF-3A44828E9407}" type="presParOf" srcId="{C9093D5A-AAD8-43E6-9F23-0DF03BC8B478}" destId="{53244C58-0BD2-457C-8FCB-443347594EEF}" srcOrd="13" destOrd="0" presId="urn:microsoft.com/office/officeart/2011/layout/ConvergingText"/>
    <dgm:cxn modelId="{6A869A40-EF85-433E-BE0A-89BF1FEFD91B}" type="presParOf" srcId="{C9093D5A-AAD8-43E6-9F23-0DF03BC8B478}" destId="{76CD0391-797A-4299-9A31-1800D80515B0}" srcOrd="14" destOrd="0" presId="urn:microsoft.com/office/officeart/2011/layout/ConvergingText"/>
    <dgm:cxn modelId="{E532344A-0237-429C-801E-F2971855948F}" type="presParOf" srcId="{C9093D5A-AAD8-43E6-9F23-0DF03BC8B478}" destId="{C7CF79DD-8BA6-4D61-8627-85EF5C483449}" srcOrd="15" destOrd="0" presId="urn:microsoft.com/office/officeart/2011/layout/ConvergingText"/>
    <dgm:cxn modelId="{3D3385DA-E605-409A-BD1B-00BC2CC5BEE2}" type="presParOf" srcId="{C9093D5A-AAD8-43E6-9F23-0DF03BC8B478}" destId="{43D05987-6B05-4E6D-A3A6-A664FBE15D12}" srcOrd="16" destOrd="0" presId="urn:microsoft.com/office/officeart/2011/layout/ConvergingText"/>
    <dgm:cxn modelId="{F76B3D96-E4E9-4BEC-A279-4825159532DF}" type="presParOf" srcId="{C9093D5A-AAD8-43E6-9F23-0DF03BC8B478}" destId="{B70D9DB2-3856-417C-B977-9198ECAC2E49}" srcOrd="17" destOrd="0" presId="urn:microsoft.com/office/officeart/2011/layout/ConvergingText"/>
    <dgm:cxn modelId="{35B16D10-5F47-47EF-A8A3-3E3EE87DEACE}" type="presParOf" srcId="{C9093D5A-AAD8-43E6-9F23-0DF03BC8B478}" destId="{9352FC26-354A-41AB-BDDF-20B4552CD497}" srcOrd="18" destOrd="0" presId="urn:microsoft.com/office/officeart/2011/layout/ConvergingText"/>
    <dgm:cxn modelId="{32819274-A22E-4655-9F08-A05F6908AF8C}" type="presParOf" srcId="{C9093D5A-AAD8-43E6-9F23-0DF03BC8B478}" destId="{964CB4F8-8A59-49EE-BF71-63B5B54FE4EC}" srcOrd="19" destOrd="0" presId="urn:microsoft.com/office/officeart/2011/layout/ConvergingText"/>
    <dgm:cxn modelId="{EFA57F94-52AF-47B5-82FC-971554F6D089}" type="presParOf" srcId="{C9093D5A-AAD8-43E6-9F23-0DF03BC8B478}" destId="{578AD977-B649-42CD-9EB6-DE008AE8DC51}" srcOrd="20" destOrd="0" presId="urn:microsoft.com/office/officeart/2011/layout/ConvergingText"/>
    <dgm:cxn modelId="{A5892A19-AEED-4AC3-A1AA-ADC7226D306E}" type="presParOf" srcId="{C9093D5A-AAD8-43E6-9F23-0DF03BC8B478}" destId="{1BCF1912-29DD-4985-A2FE-E253228948C0}" srcOrd="21" destOrd="0" presId="urn:microsoft.com/office/officeart/2011/layout/ConvergingText"/>
    <dgm:cxn modelId="{8351802D-5FA0-4037-870C-667E1A60D376}" type="presParOf" srcId="{C9093D5A-AAD8-43E6-9F23-0DF03BC8B478}" destId="{5F4D66D4-5521-4242-A8AE-690201F9D677}" srcOrd="22" destOrd="0" presId="urn:microsoft.com/office/officeart/2011/layout/ConvergingText"/>
    <dgm:cxn modelId="{AADD61AA-5DBF-4D94-A07E-36B7F6A4435E}" type="presParOf" srcId="{C9093D5A-AAD8-43E6-9F23-0DF03BC8B478}" destId="{14A973F2-20D6-4FCC-B935-ED42924CEB33}" srcOrd="23" destOrd="0" presId="urn:microsoft.com/office/officeart/2011/layout/ConvergingText"/>
    <dgm:cxn modelId="{49DCB4FA-2CDA-45C2-BF64-0B2ACD06D3B0}" type="presParOf" srcId="{C9093D5A-AAD8-43E6-9F23-0DF03BC8B478}" destId="{6B0693C6-A515-4881-A7FC-37D79439BA18}" srcOrd="24" destOrd="0" presId="urn:microsoft.com/office/officeart/2011/layout/ConvergingText"/>
    <dgm:cxn modelId="{2231C4AA-4221-4C79-8F9A-EA3B7B8D71D6}" type="presParOf" srcId="{C9093D5A-AAD8-43E6-9F23-0DF03BC8B478}" destId="{BAEA22C8-641D-4D8B-B10E-468386989D35}" srcOrd="25" destOrd="0" presId="urn:microsoft.com/office/officeart/2011/layout/ConvergingText"/>
    <dgm:cxn modelId="{BE73D2E7-9889-40D3-A4FB-E5D065609746}" type="presParOf" srcId="{C9093D5A-AAD8-43E6-9F23-0DF03BC8B478}" destId="{7AE88531-05E3-482C-8338-3833CE2FE175}" srcOrd="26" destOrd="0" presId="urn:microsoft.com/office/officeart/2011/layout/ConvergingText"/>
    <dgm:cxn modelId="{8391D09E-815E-4073-94B1-9F2A211F4CB4}" type="presParOf" srcId="{C9093D5A-AAD8-43E6-9F23-0DF03BC8B478}" destId="{F043CCEE-86CD-4853-B704-57AB717CDFCB}" srcOrd="27" destOrd="0" presId="urn:microsoft.com/office/officeart/2011/layout/ConvergingText"/>
    <dgm:cxn modelId="{151C60A0-A8D7-43D7-A7C4-BC5A6162DAC0}" type="presParOf" srcId="{C9093D5A-AAD8-43E6-9F23-0DF03BC8B478}" destId="{813EEAFF-BE70-4B90-819F-DA7216F790D9}" srcOrd="28"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EE65999-CAD1-4B0F-840C-400674B702EC}" type="doc">
      <dgm:prSet loTypeId="urn:microsoft.com/office/officeart/2008/layout/VerticalCurvedList" loCatId="list" qsTypeId="urn:microsoft.com/office/officeart/2005/8/quickstyle/3d1" qsCatId="3D" csTypeId="urn:microsoft.com/office/officeart/2005/8/colors/colorful4" csCatId="colorful" phldr="1"/>
      <dgm:spPr/>
      <dgm:t>
        <a:bodyPr/>
        <a:lstStyle/>
        <a:p>
          <a:endParaRPr lang="en-ID"/>
        </a:p>
      </dgm:t>
    </dgm:pt>
    <dgm:pt modelId="{7F04AEC1-2225-4CE6-B226-CABB1F011E74}">
      <dgm:prSet phldrT="[Text]"/>
      <dgm:spPr/>
      <dgm:t>
        <a:bodyPr/>
        <a:lstStyle/>
        <a:p>
          <a:r>
            <a:rPr lang="en-ID" dirty="0" err="1">
              <a:solidFill>
                <a:schemeClr val="tx1"/>
              </a:solidFill>
            </a:rPr>
            <a:t>Pengejaran</a:t>
          </a:r>
          <a:r>
            <a:rPr lang="en-ID" dirty="0">
              <a:solidFill>
                <a:schemeClr val="tx1"/>
              </a:solidFill>
            </a:rPr>
            <a:t> </a:t>
          </a:r>
          <a:r>
            <a:rPr lang="en-ID" dirty="0" err="1">
              <a:solidFill>
                <a:schemeClr val="tx1"/>
              </a:solidFill>
            </a:rPr>
            <a:t>mobil</a:t>
          </a:r>
          <a:r>
            <a:rPr lang="en-ID" dirty="0">
              <a:solidFill>
                <a:schemeClr val="tx1"/>
              </a:solidFill>
            </a:rPr>
            <a:t> </a:t>
          </a:r>
          <a:r>
            <a:rPr lang="en-ID" dirty="0" err="1">
              <a:solidFill>
                <a:schemeClr val="tx1"/>
              </a:solidFill>
            </a:rPr>
            <a:t>telah</a:t>
          </a:r>
          <a:r>
            <a:rPr lang="en-ID" dirty="0">
              <a:solidFill>
                <a:schemeClr val="tx1"/>
              </a:solidFill>
            </a:rPr>
            <a:t> </a:t>
          </a:r>
          <a:r>
            <a:rPr lang="en-ID" dirty="0" err="1">
              <a:solidFill>
                <a:schemeClr val="tx1"/>
              </a:solidFill>
            </a:rPr>
            <a:t>menyebabkan</a:t>
          </a:r>
          <a:r>
            <a:rPr lang="en-ID" dirty="0">
              <a:solidFill>
                <a:schemeClr val="tx1"/>
              </a:solidFill>
            </a:rPr>
            <a:t> </a:t>
          </a:r>
          <a:r>
            <a:rPr lang="en-ID" dirty="0" err="1">
              <a:solidFill>
                <a:schemeClr val="tx1"/>
              </a:solidFill>
            </a:rPr>
            <a:t>kematian</a:t>
          </a:r>
          <a:r>
            <a:rPr lang="en-ID" dirty="0">
              <a:solidFill>
                <a:schemeClr val="tx1"/>
              </a:solidFill>
            </a:rPr>
            <a:t> </a:t>
          </a:r>
          <a:r>
            <a:rPr lang="en-ID" dirty="0" err="1">
              <a:solidFill>
                <a:schemeClr val="tx1"/>
              </a:solidFill>
            </a:rPr>
            <a:t>pencuri</a:t>
          </a:r>
          <a:r>
            <a:rPr lang="en-ID" dirty="0">
              <a:solidFill>
                <a:schemeClr val="tx1"/>
              </a:solidFill>
            </a:rPr>
            <a:t> </a:t>
          </a:r>
          <a:r>
            <a:rPr lang="en-ID" dirty="0" err="1">
              <a:solidFill>
                <a:schemeClr val="tx1"/>
              </a:solidFill>
            </a:rPr>
            <a:t>mobil</a:t>
          </a:r>
          <a:r>
            <a:rPr lang="en-ID" dirty="0">
              <a:solidFill>
                <a:schemeClr val="tx1"/>
              </a:solidFill>
            </a:rPr>
            <a:t> dan orang yang </a:t>
          </a:r>
          <a:r>
            <a:rPr lang="en-ID" dirty="0" err="1">
              <a:solidFill>
                <a:schemeClr val="tx1"/>
              </a:solidFill>
            </a:rPr>
            <a:t>tidak</a:t>
          </a:r>
          <a:r>
            <a:rPr lang="en-ID" dirty="0">
              <a:solidFill>
                <a:schemeClr val="tx1"/>
              </a:solidFill>
            </a:rPr>
            <a:t> </a:t>
          </a:r>
          <a:r>
            <a:rPr lang="en-ID" dirty="0" err="1">
              <a:solidFill>
                <a:schemeClr val="tx1"/>
              </a:solidFill>
            </a:rPr>
            <a:t>bersalah</a:t>
          </a:r>
          <a:endParaRPr lang="en-ID" dirty="0">
            <a:solidFill>
              <a:schemeClr val="tx1"/>
            </a:solidFill>
          </a:endParaRPr>
        </a:p>
      </dgm:t>
    </dgm:pt>
    <dgm:pt modelId="{8A145B35-0521-46CA-BB01-4D4B7A79AE50}" type="parTrans" cxnId="{3357B441-666E-4156-BA91-4DF8F945A8F6}">
      <dgm:prSet/>
      <dgm:spPr/>
      <dgm:t>
        <a:bodyPr/>
        <a:lstStyle/>
        <a:p>
          <a:endParaRPr lang="en-ID">
            <a:solidFill>
              <a:schemeClr val="tx1"/>
            </a:solidFill>
          </a:endParaRPr>
        </a:p>
      </dgm:t>
    </dgm:pt>
    <dgm:pt modelId="{A1A197F5-3C5D-4282-A77A-E9ED698D2D98}" type="sibTrans" cxnId="{3357B441-666E-4156-BA91-4DF8F945A8F6}">
      <dgm:prSet/>
      <dgm:spPr/>
      <dgm:t>
        <a:bodyPr/>
        <a:lstStyle/>
        <a:p>
          <a:endParaRPr lang="en-ID">
            <a:solidFill>
              <a:schemeClr val="tx1"/>
            </a:solidFill>
          </a:endParaRPr>
        </a:p>
      </dgm:t>
    </dgm:pt>
    <dgm:pt modelId="{B65EB859-1945-43FD-9C94-AEEECB230C67}">
      <dgm:prSet/>
      <dgm:spPr/>
      <dgm:t>
        <a:bodyPr/>
        <a:lstStyle/>
        <a:p>
          <a:r>
            <a:rPr lang="en-ID" dirty="0" err="1">
              <a:solidFill>
                <a:schemeClr val="tx1"/>
              </a:solidFill>
            </a:rPr>
            <a:t>Penilaian</a:t>
          </a:r>
          <a:r>
            <a:rPr lang="en-ID" dirty="0">
              <a:solidFill>
                <a:schemeClr val="tx1"/>
              </a:solidFill>
            </a:rPr>
            <a:t> </a:t>
          </a:r>
          <a:r>
            <a:rPr lang="en-ID" dirty="0" err="1">
              <a:solidFill>
                <a:schemeClr val="tx1"/>
              </a:solidFill>
            </a:rPr>
            <a:t>pengemudi</a:t>
          </a:r>
          <a:r>
            <a:rPr lang="en-ID" dirty="0">
              <a:solidFill>
                <a:schemeClr val="tx1"/>
              </a:solidFill>
            </a:rPr>
            <a:t> </a:t>
          </a:r>
          <a:r>
            <a:rPr lang="en-ID" dirty="0" err="1">
              <a:solidFill>
                <a:schemeClr val="tx1"/>
              </a:solidFill>
            </a:rPr>
            <a:t>polisi</a:t>
          </a:r>
          <a:r>
            <a:rPr lang="en-ID" dirty="0">
              <a:solidFill>
                <a:schemeClr val="tx1"/>
              </a:solidFill>
            </a:rPr>
            <a:t> </a:t>
          </a:r>
          <a:r>
            <a:rPr lang="en-ID" dirty="0" err="1">
              <a:solidFill>
                <a:schemeClr val="tx1"/>
              </a:solidFill>
            </a:rPr>
            <a:t>tentang</a:t>
          </a:r>
          <a:r>
            <a:rPr lang="en-ID" dirty="0">
              <a:solidFill>
                <a:schemeClr val="tx1"/>
              </a:solidFill>
            </a:rPr>
            <a:t> </a:t>
          </a:r>
          <a:r>
            <a:rPr lang="en-ID" dirty="0" err="1">
              <a:solidFill>
                <a:schemeClr val="tx1"/>
              </a:solidFill>
            </a:rPr>
            <a:t>apakah</a:t>
          </a:r>
          <a:r>
            <a:rPr lang="en-ID" dirty="0">
              <a:solidFill>
                <a:schemeClr val="tx1"/>
              </a:solidFill>
            </a:rPr>
            <a:t> </a:t>
          </a:r>
          <a:r>
            <a:rPr lang="en-ID" dirty="0" err="1">
              <a:solidFill>
                <a:schemeClr val="tx1"/>
              </a:solidFill>
            </a:rPr>
            <a:t>kecepatan</a:t>
          </a:r>
          <a:r>
            <a:rPr lang="en-ID" dirty="0">
              <a:solidFill>
                <a:schemeClr val="tx1"/>
              </a:solidFill>
            </a:rPr>
            <a:t> </a:t>
          </a:r>
          <a:r>
            <a:rPr lang="en-ID" dirty="0" err="1">
              <a:solidFill>
                <a:schemeClr val="tx1"/>
              </a:solidFill>
            </a:rPr>
            <a:t>mereka</a:t>
          </a:r>
          <a:r>
            <a:rPr lang="en-ID" dirty="0">
              <a:solidFill>
                <a:schemeClr val="tx1"/>
              </a:solidFill>
            </a:rPr>
            <a:t> </a:t>
          </a:r>
          <a:r>
            <a:rPr lang="en-ID" dirty="0" err="1">
              <a:solidFill>
                <a:schemeClr val="tx1"/>
              </a:solidFill>
            </a:rPr>
            <a:t>aman</a:t>
          </a:r>
          <a:r>
            <a:rPr lang="en-ID" dirty="0">
              <a:solidFill>
                <a:schemeClr val="tx1"/>
              </a:solidFill>
            </a:rPr>
            <a:t> </a:t>
          </a:r>
          <a:r>
            <a:rPr lang="en-ID" dirty="0" err="1">
              <a:solidFill>
                <a:schemeClr val="tx1"/>
              </a:solidFill>
            </a:rPr>
            <a:t>akan</a:t>
          </a:r>
          <a:r>
            <a:rPr lang="en-ID" dirty="0">
              <a:solidFill>
                <a:schemeClr val="tx1"/>
              </a:solidFill>
            </a:rPr>
            <a:t> </a:t>
          </a:r>
          <a:r>
            <a:rPr lang="en-ID" dirty="0" err="1">
              <a:solidFill>
                <a:schemeClr val="tx1"/>
              </a:solidFill>
            </a:rPr>
            <a:t>menjadi</a:t>
          </a:r>
          <a:r>
            <a:rPr lang="en-ID" dirty="0">
              <a:solidFill>
                <a:schemeClr val="tx1"/>
              </a:solidFill>
            </a:rPr>
            <a:t> </a:t>
          </a:r>
          <a:r>
            <a:rPr lang="en-ID" dirty="0" err="1">
              <a:solidFill>
                <a:schemeClr val="tx1"/>
              </a:solidFill>
            </a:rPr>
            <a:t>tidak</a:t>
          </a:r>
          <a:r>
            <a:rPr lang="en-ID" dirty="0">
              <a:solidFill>
                <a:schemeClr val="tx1"/>
              </a:solidFill>
            </a:rPr>
            <a:t> </a:t>
          </a:r>
          <a:r>
            <a:rPr lang="en-ID" dirty="0" err="1">
              <a:solidFill>
                <a:schemeClr val="tx1"/>
              </a:solidFill>
            </a:rPr>
            <a:t>dapat</a:t>
          </a:r>
          <a:r>
            <a:rPr lang="en-ID" dirty="0">
              <a:solidFill>
                <a:schemeClr val="tx1"/>
              </a:solidFill>
            </a:rPr>
            <a:t> </a:t>
          </a:r>
          <a:r>
            <a:rPr lang="en-ID" dirty="0" err="1">
              <a:solidFill>
                <a:schemeClr val="tx1"/>
              </a:solidFill>
            </a:rPr>
            <a:t>diandalkan</a:t>
          </a:r>
          <a:r>
            <a:rPr lang="en-ID" dirty="0">
              <a:solidFill>
                <a:schemeClr val="tx1"/>
              </a:solidFill>
            </a:rPr>
            <a:t>.</a:t>
          </a:r>
          <a:endParaRPr lang="en-US" dirty="0">
            <a:solidFill>
              <a:schemeClr val="tx1"/>
            </a:solidFill>
          </a:endParaRPr>
        </a:p>
      </dgm:t>
    </dgm:pt>
    <dgm:pt modelId="{34F91953-BA85-4002-ABCD-5E07A50A381F}" type="parTrans" cxnId="{29BEB593-100B-4979-BBDC-63E65CCFDA6B}">
      <dgm:prSet/>
      <dgm:spPr/>
      <dgm:t>
        <a:bodyPr/>
        <a:lstStyle/>
        <a:p>
          <a:endParaRPr lang="en-ID">
            <a:solidFill>
              <a:schemeClr val="tx1"/>
            </a:solidFill>
          </a:endParaRPr>
        </a:p>
      </dgm:t>
    </dgm:pt>
    <dgm:pt modelId="{AF0119E9-914C-47AB-AE02-0946EB8A267E}" type="sibTrans" cxnId="{29BEB593-100B-4979-BBDC-63E65CCFDA6B}">
      <dgm:prSet/>
      <dgm:spPr/>
      <dgm:t>
        <a:bodyPr/>
        <a:lstStyle/>
        <a:p>
          <a:endParaRPr lang="en-ID">
            <a:solidFill>
              <a:schemeClr val="tx1"/>
            </a:solidFill>
          </a:endParaRPr>
        </a:p>
      </dgm:t>
    </dgm:pt>
    <dgm:pt modelId="{7B9EA954-7400-4DE4-9184-6EE09B619E0C}">
      <dgm:prSet/>
      <dgm:spPr/>
      <dgm:t>
        <a:bodyPr/>
        <a:lstStyle/>
        <a:p>
          <a:r>
            <a:rPr lang="en-ID" dirty="0">
              <a:solidFill>
                <a:schemeClr val="tx1"/>
              </a:solidFill>
            </a:rPr>
            <a:t>Pada </a:t>
          </a:r>
          <a:r>
            <a:rPr lang="en-ID" dirty="0" err="1">
              <a:solidFill>
                <a:schemeClr val="tx1"/>
              </a:solidFill>
            </a:rPr>
            <a:t>saat</a:t>
          </a:r>
          <a:r>
            <a:rPr lang="en-ID" dirty="0">
              <a:solidFill>
                <a:schemeClr val="tx1"/>
              </a:solidFill>
            </a:rPr>
            <a:t> </a:t>
          </a:r>
          <a:r>
            <a:rPr lang="en-ID" dirty="0" err="1">
              <a:solidFill>
                <a:schemeClr val="tx1"/>
              </a:solidFill>
            </a:rPr>
            <a:t>pengemudi</a:t>
          </a:r>
          <a:r>
            <a:rPr lang="en-ID" dirty="0">
              <a:solidFill>
                <a:schemeClr val="tx1"/>
              </a:solidFill>
            </a:rPr>
            <a:t> </a:t>
          </a:r>
          <a:r>
            <a:rPr lang="en-ID" dirty="0" err="1">
              <a:solidFill>
                <a:schemeClr val="tx1"/>
              </a:solidFill>
            </a:rPr>
            <a:t>polisi</a:t>
          </a:r>
          <a:r>
            <a:rPr lang="en-ID" dirty="0">
              <a:solidFill>
                <a:schemeClr val="tx1"/>
              </a:solidFill>
            </a:rPr>
            <a:t> </a:t>
          </a:r>
          <a:r>
            <a:rPr lang="en-ID" dirty="0" err="1">
              <a:solidFill>
                <a:schemeClr val="tx1"/>
              </a:solidFill>
            </a:rPr>
            <a:t>menilai</a:t>
          </a:r>
          <a:r>
            <a:rPr lang="en-ID" dirty="0">
              <a:solidFill>
                <a:schemeClr val="tx1"/>
              </a:solidFill>
            </a:rPr>
            <a:t> </a:t>
          </a:r>
          <a:r>
            <a:rPr lang="en-ID" dirty="0" err="1">
              <a:solidFill>
                <a:schemeClr val="tx1"/>
              </a:solidFill>
            </a:rPr>
            <a:t>bahwa</a:t>
          </a:r>
          <a:r>
            <a:rPr lang="en-ID" dirty="0">
              <a:solidFill>
                <a:schemeClr val="tx1"/>
              </a:solidFill>
            </a:rPr>
            <a:t> </a:t>
          </a:r>
          <a:r>
            <a:rPr lang="en-ID" dirty="0" err="1">
              <a:solidFill>
                <a:schemeClr val="tx1"/>
              </a:solidFill>
            </a:rPr>
            <a:t>kecepatannya</a:t>
          </a:r>
          <a:r>
            <a:rPr lang="en-ID" dirty="0">
              <a:solidFill>
                <a:schemeClr val="tx1"/>
              </a:solidFill>
            </a:rPr>
            <a:t> </a:t>
          </a:r>
          <a:r>
            <a:rPr lang="en-ID" dirty="0" err="1">
              <a:solidFill>
                <a:schemeClr val="tx1"/>
              </a:solidFill>
            </a:rPr>
            <a:t>tidak</a:t>
          </a:r>
          <a:r>
            <a:rPr lang="en-ID" dirty="0">
              <a:solidFill>
                <a:schemeClr val="tx1"/>
              </a:solidFill>
            </a:rPr>
            <a:t> </a:t>
          </a:r>
          <a:r>
            <a:rPr lang="en-ID" dirty="0" err="1">
              <a:solidFill>
                <a:schemeClr val="tx1"/>
              </a:solidFill>
            </a:rPr>
            <a:t>aman</a:t>
          </a:r>
          <a:r>
            <a:rPr lang="en-ID" dirty="0">
              <a:solidFill>
                <a:schemeClr val="tx1"/>
              </a:solidFill>
            </a:rPr>
            <a:t>, </a:t>
          </a:r>
          <a:r>
            <a:rPr lang="en-ID" dirty="0" err="1">
              <a:solidFill>
                <a:schemeClr val="tx1"/>
              </a:solidFill>
            </a:rPr>
            <a:t>dia</a:t>
          </a:r>
          <a:r>
            <a:rPr lang="en-ID" dirty="0">
              <a:solidFill>
                <a:schemeClr val="tx1"/>
              </a:solidFill>
            </a:rPr>
            <a:t> </a:t>
          </a:r>
          <a:r>
            <a:rPr lang="en-ID" dirty="0" err="1">
              <a:solidFill>
                <a:schemeClr val="tx1"/>
              </a:solidFill>
            </a:rPr>
            <a:t>akan</a:t>
          </a:r>
          <a:r>
            <a:rPr lang="en-ID" dirty="0">
              <a:solidFill>
                <a:schemeClr val="tx1"/>
              </a:solidFill>
            </a:rPr>
            <a:t> </a:t>
          </a:r>
          <a:r>
            <a:rPr lang="en-ID" dirty="0" err="1">
              <a:solidFill>
                <a:schemeClr val="tx1"/>
              </a:solidFill>
            </a:rPr>
            <a:t>mendorong</a:t>
          </a:r>
          <a:r>
            <a:rPr lang="en-ID" dirty="0">
              <a:solidFill>
                <a:schemeClr val="tx1"/>
              </a:solidFill>
            </a:rPr>
            <a:t> </a:t>
          </a:r>
          <a:r>
            <a:rPr lang="en-ID" dirty="0" err="1">
              <a:solidFill>
                <a:schemeClr val="tx1"/>
              </a:solidFill>
            </a:rPr>
            <a:t>pengemudi</a:t>
          </a:r>
          <a:r>
            <a:rPr lang="en-ID" dirty="0">
              <a:solidFill>
                <a:schemeClr val="tx1"/>
              </a:solidFill>
            </a:rPr>
            <a:t> yang </a:t>
          </a:r>
          <a:r>
            <a:rPr lang="en-ID" dirty="0" err="1">
              <a:solidFill>
                <a:schemeClr val="tx1"/>
              </a:solidFill>
            </a:rPr>
            <a:t>dikejar</a:t>
          </a:r>
          <a:r>
            <a:rPr lang="en-ID" dirty="0">
              <a:solidFill>
                <a:schemeClr val="tx1"/>
              </a:solidFill>
            </a:rPr>
            <a:t> </a:t>
          </a:r>
          <a:r>
            <a:rPr lang="en-ID" dirty="0" err="1">
              <a:solidFill>
                <a:schemeClr val="tx1"/>
              </a:solidFill>
            </a:rPr>
            <a:t>jauh</a:t>
          </a:r>
          <a:r>
            <a:rPr lang="en-ID" dirty="0">
              <a:solidFill>
                <a:schemeClr val="tx1"/>
              </a:solidFill>
            </a:rPr>
            <a:t> </a:t>
          </a:r>
          <a:r>
            <a:rPr lang="en-ID" dirty="0" err="1">
              <a:solidFill>
                <a:schemeClr val="tx1"/>
              </a:solidFill>
            </a:rPr>
            <a:t>melampaui</a:t>
          </a:r>
          <a:r>
            <a:rPr lang="en-ID" dirty="0">
              <a:solidFill>
                <a:schemeClr val="tx1"/>
              </a:solidFill>
            </a:rPr>
            <a:t> </a:t>
          </a:r>
          <a:r>
            <a:rPr lang="en-ID" dirty="0" err="1">
              <a:solidFill>
                <a:schemeClr val="tx1"/>
              </a:solidFill>
            </a:rPr>
            <a:t>batas</a:t>
          </a:r>
          <a:r>
            <a:rPr lang="en-ID" dirty="0">
              <a:solidFill>
                <a:schemeClr val="tx1"/>
              </a:solidFill>
            </a:rPr>
            <a:t> </a:t>
          </a:r>
          <a:r>
            <a:rPr lang="en-ID" dirty="0" err="1">
              <a:solidFill>
                <a:schemeClr val="tx1"/>
              </a:solidFill>
            </a:rPr>
            <a:t>kompetensinya</a:t>
          </a:r>
          <a:r>
            <a:rPr lang="en-ID" dirty="0">
              <a:solidFill>
                <a:schemeClr val="tx1"/>
              </a:solidFill>
            </a:rPr>
            <a:t>.</a:t>
          </a:r>
        </a:p>
      </dgm:t>
    </dgm:pt>
    <dgm:pt modelId="{ABB60652-617E-4066-B296-6BDF828A2BDB}" type="parTrans" cxnId="{B1246720-53A0-4A5A-9184-49D80C011698}">
      <dgm:prSet/>
      <dgm:spPr/>
      <dgm:t>
        <a:bodyPr/>
        <a:lstStyle/>
        <a:p>
          <a:endParaRPr lang="en-ID">
            <a:solidFill>
              <a:schemeClr val="tx1"/>
            </a:solidFill>
          </a:endParaRPr>
        </a:p>
      </dgm:t>
    </dgm:pt>
    <dgm:pt modelId="{988C5FC6-79C6-47F4-8402-5CAAFAF596CD}" type="sibTrans" cxnId="{B1246720-53A0-4A5A-9184-49D80C011698}">
      <dgm:prSet/>
      <dgm:spPr/>
      <dgm:t>
        <a:bodyPr/>
        <a:lstStyle/>
        <a:p>
          <a:endParaRPr lang="en-ID">
            <a:solidFill>
              <a:schemeClr val="tx1"/>
            </a:solidFill>
          </a:endParaRPr>
        </a:p>
      </dgm:t>
    </dgm:pt>
    <dgm:pt modelId="{D76E3BDB-D409-48F0-96FB-0D5C181866A4}">
      <dgm:prSet/>
      <dgm:spPr/>
      <dgm:t>
        <a:bodyPr/>
        <a:lstStyle/>
        <a:p>
          <a:r>
            <a:rPr lang="en-ID">
              <a:solidFill>
                <a:schemeClr val="tx1"/>
              </a:solidFill>
            </a:rPr>
            <a:t>Menyelamatkan nyawa lebih penting daripada mencegah pencurian mobil.</a:t>
          </a:r>
          <a:endParaRPr lang="en-ID" dirty="0">
            <a:solidFill>
              <a:schemeClr val="tx1"/>
            </a:solidFill>
          </a:endParaRPr>
        </a:p>
      </dgm:t>
    </dgm:pt>
    <dgm:pt modelId="{4F093D09-A2D9-43F0-B4E2-C95E25DBF84A}" type="parTrans" cxnId="{F43C58C0-432C-4E97-865B-FAFA96E0E008}">
      <dgm:prSet/>
      <dgm:spPr/>
      <dgm:t>
        <a:bodyPr/>
        <a:lstStyle/>
        <a:p>
          <a:endParaRPr lang="en-ID">
            <a:solidFill>
              <a:schemeClr val="tx1"/>
            </a:solidFill>
          </a:endParaRPr>
        </a:p>
      </dgm:t>
    </dgm:pt>
    <dgm:pt modelId="{2355F1E7-26A5-4217-B244-8B6A7C96CDF8}" type="sibTrans" cxnId="{F43C58C0-432C-4E97-865B-FAFA96E0E008}">
      <dgm:prSet/>
      <dgm:spPr/>
      <dgm:t>
        <a:bodyPr/>
        <a:lstStyle/>
        <a:p>
          <a:endParaRPr lang="en-ID">
            <a:solidFill>
              <a:schemeClr val="tx1"/>
            </a:solidFill>
          </a:endParaRPr>
        </a:p>
      </dgm:t>
    </dgm:pt>
    <dgm:pt modelId="{DEFBE6D0-A7D1-4F6C-B42D-7DAD70806208}">
      <dgm:prSet/>
      <dgm:spPr/>
      <dgm:t>
        <a:bodyPr/>
        <a:lstStyle/>
        <a:p>
          <a:r>
            <a:rPr lang="en-ID">
              <a:solidFill>
                <a:schemeClr val="tx1"/>
              </a:solidFill>
            </a:rPr>
            <a:t>Polisi akan lebih menguntungkan dipekerjakan untuk menangkap penjahat serius.</a:t>
          </a:r>
          <a:endParaRPr lang="en-ID" dirty="0">
            <a:solidFill>
              <a:schemeClr val="tx1"/>
            </a:solidFill>
          </a:endParaRPr>
        </a:p>
      </dgm:t>
    </dgm:pt>
    <dgm:pt modelId="{A58670B5-2750-4831-8941-F9C41023486E}" type="parTrans" cxnId="{9E091015-2651-4CC5-B334-A0E6BC90A463}">
      <dgm:prSet/>
      <dgm:spPr/>
      <dgm:t>
        <a:bodyPr/>
        <a:lstStyle/>
        <a:p>
          <a:endParaRPr lang="en-ID">
            <a:solidFill>
              <a:schemeClr val="tx1"/>
            </a:solidFill>
          </a:endParaRPr>
        </a:p>
      </dgm:t>
    </dgm:pt>
    <dgm:pt modelId="{AF9A5914-1016-4A81-A2DE-D6743F315D18}" type="sibTrans" cxnId="{9E091015-2651-4CC5-B334-A0E6BC90A463}">
      <dgm:prSet/>
      <dgm:spPr/>
      <dgm:t>
        <a:bodyPr/>
        <a:lstStyle/>
        <a:p>
          <a:endParaRPr lang="en-ID">
            <a:solidFill>
              <a:schemeClr val="tx1"/>
            </a:solidFill>
          </a:endParaRPr>
        </a:p>
      </dgm:t>
    </dgm:pt>
    <dgm:pt modelId="{63C850D7-9E3A-4B1F-BC16-5C817BAAFAD7}">
      <dgm:prSet/>
      <dgm:spPr/>
      <dgm:t>
        <a:bodyPr/>
        <a:lstStyle/>
        <a:p>
          <a:r>
            <a:rPr lang="en-ID" dirty="0">
              <a:solidFill>
                <a:schemeClr val="tx1"/>
              </a:solidFill>
            </a:rPr>
            <a:t>Ada </a:t>
          </a:r>
          <a:r>
            <a:rPr lang="en-ID" dirty="0" err="1">
              <a:solidFill>
                <a:schemeClr val="tx1"/>
              </a:solidFill>
            </a:rPr>
            <a:t>cara</a:t>
          </a:r>
          <a:r>
            <a:rPr lang="en-ID" dirty="0">
              <a:solidFill>
                <a:schemeClr val="tx1"/>
              </a:solidFill>
            </a:rPr>
            <a:t> lain (</a:t>
          </a:r>
          <a:r>
            <a:rPr lang="en-ID" dirty="0" err="1">
              <a:solidFill>
                <a:schemeClr val="tx1"/>
              </a:solidFill>
            </a:rPr>
            <a:t>aman</a:t>
          </a:r>
          <a:r>
            <a:rPr lang="en-ID" dirty="0">
              <a:solidFill>
                <a:schemeClr val="tx1"/>
              </a:solidFill>
            </a:rPr>
            <a:t>) </a:t>
          </a:r>
          <a:r>
            <a:rPr lang="en-ID" dirty="0" err="1">
              <a:solidFill>
                <a:schemeClr val="tx1"/>
              </a:solidFill>
            </a:rPr>
            <a:t>untuk</a:t>
          </a:r>
          <a:r>
            <a:rPr lang="en-ID" dirty="0">
              <a:solidFill>
                <a:schemeClr val="tx1"/>
              </a:solidFill>
            </a:rPr>
            <a:t> </a:t>
          </a:r>
          <a:r>
            <a:rPr lang="en-ID" dirty="0" err="1">
              <a:solidFill>
                <a:schemeClr val="tx1"/>
              </a:solidFill>
            </a:rPr>
            <a:t>menghentikan</a:t>
          </a:r>
          <a:r>
            <a:rPr lang="en-ID" dirty="0">
              <a:solidFill>
                <a:schemeClr val="tx1"/>
              </a:solidFill>
            </a:rPr>
            <a:t> </a:t>
          </a:r>
          <a:r>
            <a:rPr lang="en-ID" dirty="0" err="1">
              <a:solidFill>
                <a:schemeClr val="tx1"/>
              </a:solidFill>
            </a:rPr>
            <a:t>mobil</a:t>
          </a:r>
          <a:r>
            <a:rPr lang="en-ID" dirty="0">
              <a:solidFill>
                <a:schemeClr val="tx1"/>
              </a:solidFill>
            </a:rPr>
            <a:t> </a:t>
          </a:r>
          <a:r>
            <a:rPr lang="en-ID" dirty="0" err="1">
              <a:solidFill>
                <a:schemeClr val="tx1"/>
              </a:solidFill>
            </a:rPr>
            <a:t>curian</a:t>
          </a:r>
          <a:r>
            <a:rPr lang="en-ID" dirty="0">
              <a:solidFill>
                <a:schemeClr val="tx1"/>
              </a:solidFill>
            </a:rPr>
            <a:t>.</a:t>
          </a:r>
        </a:p>
      </dgm:t>
    </dgm:pt>
    <dgm:pt modelId="{3C56C7AB-A344-4A4D-A80D-39E6D25635CE}" type="parTrans" cxnId="{DA76D032-81F9-4C91-B381-761B3F7B68F6}">
      <dgm:prSet/>
      <dgm:spPr/>
      <dgm:t>
        <a:bodyPr/>
        <a:lstStyle/>
        <a:p>
          <a:endParaRPr lang="en-ID">
            <a:solidFill>
              <a:schemeClr val="tx1"/>
            </a:solidFill>
          </a:endParaRPr>
        </a:p>
      </dgm:t>
    </dgm:pt>
    <dgm:pt modelId="{6C81187E-1D43-46D6-974C-E9E0754FA360}" type="sibTrans" cxnId="{DA76D032-81F9-4C91-B381-761B3F7B68F6}">
      <dgm:prSet/>
      <dgm:spPr/>
      <dgm:t>
        <a:bodyPr/>
        <a:lstStyle/>
        <a:p>
          <a:endParaRPr lang="en-ID">
            <a:solidFill>
              <a:schemeClr val="tx1"/>
            </a:solidFill>
          </a:endParaRPr>
        </a:p>
      </dgm:t>
    </dgm:pt>
    <dgm:pt modelId="{713CAB10-1029-4CE1-9C9A-7E4BA9310DD5}">
      <dgm:prSet/>
      <dgm:spPr/>
      <dgm:t>
        <a:bodyPr/>
        <a:lstStyle/>
        <a:p>
          <a:r>
            <a:rPr lang="en-US" dirty="0" err="1">
              <a:solidFill>
                <a:schemeClr val="tx1"/>
              </a:solidFill>
            </a:rPr>
            <a:t>Kejar-kejaran</a:t>
          </a:r>
          <a:r>
            <a:rPr lang="en-US" dirty="0">
              <a:solidFill>
                <a:schemeClr val="tx1"/>
              </a:solidFill>
            </a:rPr>
            <a:t> </a:t>
          </a:r>
          <a:r>
            <a:rPr lang="en-US" dirty="0" err="1">
              <a:solidFill>
                <a:schemeClr val="tx1"/>
              </a:solidFill>
            </a:rPr>
            <a:t>mobil</a:t>
          </a:r>
          <a:r>
            <a:rPr lang="en-US" dirty="0">
              <a:solidFill>
                <a:schemeClr val="tx1"/>
              </a:solidFill>
            </a:rPr>
            <a:t> </a:t>
          </a:r>
          <a:r>
            <a:rPr lang="en-US" dirty="0" err="1">
              <a:solidFill>
                <a:schemeClr val="tx1"/>
              </a:solidFill>
            </a:rPr>
            <a:t>terkadang</a:t>
          </a:r>
          <a:r>
            <a:rPr lang="en-US" dirty="0">
              <a:solidFill>
                <a:schemeClr val="tx1"/>
              </a:solidFill>
            </a:rPr>
            <a:t> </a:t>
          </a:r>
          <a:r>
            <a:rPr lang="en-US" dirty="0" err="1">
              <a:solidFill>
                <a:schemeClr val="tx1"/>
              </a:solidFill>
            </a:rPr>
            <a:t>tidak</a:t>
          </a:r>
          <a:r>
            <a:rPr lang="en-US" dirty="0">
              <a:solidFill>
                <a:schemeClr val="tx1"/>
              </a:solidFill>
            </a:rPr>
            <a:t> </a:t>
          </a:r>
          <a:r>
            <a:rPr lang="en-US" dirty="0" err="1">
              <a:solidFill>
                <a:schemeClr val="tx1"/>
              </a:solidFill>
            </a:rPr>
            <a:t>berhasil</a:t>
          </a:r>
          <a:endParaRPr lang="en-ID" dirty="0">
            <a:solidFill>
              <a:schemeClr val="tx1"/>
            </a:solidFill>
          </a:endParaRPr>
        </a:p>
      </dgm:t>
    </dgm:pt>
    <dgm:pt modelId="{FDB1BB90-FF81-4F18-BA86-C0861DA55CC1}" type="parTrans" cxnId="{AA7B2BB7-514F-4F09-97F9-D95E32C8960F}">
      <dgm:prSet/>
      <dgm:spPr/>
    </dgm:pt>
    <dgm:pt modelId="{8195A626-81B4-44E3-8488-5776E70C0F0C}" type="sibTrans" cxnId="{AA7B2BB7-514F-4F09-97F9-D95E32C8960F}">
      <dgm:prSet/>
      <dgm:spPr/>
    </dgm:pt>
    <dgm:pt modelId="{D23E2A6D-60E4-44DE-806E-332F0120D96C}" type="pres">
      <dgm:prSet presAssocID="{5EE65999-CAD1-4B0F-840C-400674B702EC}" presName="Name0" presStyleCnt="0">
        <dgm:presLayoutVars>
          <dgm:chMax val="7"/>
          <dgm:chPref val="7"/>
          <dgm:dir/>
        </dgm:presLayoutVars>
      </dgm:prSet>
      <dgm:spPr/>
    </dgm:pt>
    <dgm:pt modelId="{0CD8E1A3-2F70-4415-8A13-8D0694B729AE}" type="pres">
      <dgm:prSet presAssocID="{5EE65999-CAD1-4B0F-840C-400674B702EC}" presName="Name1" presStyleCnt="0"/>
      <dgm:spPr/>
    </dgm:pt>
    <dgm:pt modelId="{EFBC3E66-1507-455D-BA30-135AD6CF5ED9}" type="pres">
      <dgm:prSet presAssocID="{5EE65999-CAD1-4B0F-840C-400674B702EC}" presName="cycle" presStyleCnt="0"/>
      <dgm:spPr/>
    </dgm:pt>
    <dgm:pt modelId="{EC9A1F2B-EEE3-43C9-A174-F00CD70D0430}" type="pres">
      <dgm:prSet presAssocID="{5EE65999-CAD1-4B0F-840C-400674B702EC}" presName="srcNode" presStyleLbl="node1" presStyleIdx="0" presStyleCnt="7"/>
      <dgm:spPr/>
    </dgm:pt>
    <dgm:pt modelId="{479AF3C5-5EAC-476B-95F7-7B853BFAE845}" type="pres">
      <dgm:prSet presAssocID="{5EE65999-CAD1-4B0F-840C-400674B702EC}" presName="conn" presStyleLbl="parChTrans1D2" presStyleIdx="0" presStyleCnt="1"/>
      <dgm:spPr/>
    </dgm:pt>
    <dgm:pt modelId="{4F443683-FBF7-4B35-AECA-C4681C06F7CB}" type="pres">
      <dgm:prSet presAssocID="{5EE65999-CAD1-4B0F-840C-400674B702EC}" presName="extraNode" presStyleLbl="node1" presStyleIdx="0" presStyleCnt="7"/>
      <dgm:spPr/>
    </dgm:pt>
    <dgm:pt modelId="{4A41885C-0D06-4AC2-94FA-8E481A373BEA}" type="pres">
      <dgm:prSet presAssocID="{5EE65999-CAD1-4B0F-840C-400674B702EC}" presName="dstNode" presStyleLbl="node1" presStyleIdx="0" presStyleCnt="7"/>
      <dgm:spPr/>
    </dgm:pt>
    <dgm:pt modelId="{69AA98AA-43A0-4341-A46E-31C33367A747}" type="pres">
      <dgm:prSet presAssocID="{7F04AEC1-2225-4CE6-B226-CABB1F011E74}" presName="text_1" presStyleLbl="node1" presStyleIdx="0" presStyleCnt="7">
        <dgm:presLayoutVars>
          <dgm:bulletEnabled val="1"/>
        </dgm:presLayoutVars>
      </dgm:prSet>
      <dgm:spPr/>
    </dgm:pt>
    <dgm:pt modelId="{6631F134-A2AA-4FA0-AB85-192F4EE32A40}" type="pres">
      <dgm:prSet presAssocID="{7F04AEC1-2225-4CE6-B226-CABB1F011E74}" presName="accent_1" presStyleCnt="0"/>
      <dgm:spPr/>
    </dgm:pt>
    <dgm:pt modelId="{BA5EC5AD-F1B6-45AD-B98A-0C5A8997A02A}" type="pres">
      <dgm:prSet presAssocID="{7F04AEC1-2225-4CE6-B226-CABB1F011E74}" presName="accentRepeatNode" presStyleLbl="solidFgAcc1" presStyleIdx="0" presStyleCnt="7"/>
      <dgm:spPr/>
    </dgm:pt>
    <dgm:pt modelId="{AF793ABA-57F1-4653-AE6D-5664537F7241}" type="pres">
      <dgm:prSet presAssocID="{B65EB859-1945-43FD-9C94-AEEECB230C67}" presName="text_2" presStyleLbl="node1" presStyleIdx="1" presStyleCnt="7">
        <dgm:presLayoutVars>
          <dgm:bulletEnabled val="1"/>
        </dgm:presLayoutVars>
      </dgm:prSet>
      <dgm:spPr/>
    </dgm:pt>
    <dgm:pt modelId="{61C2849D-B7A9-4291-935B-DC9BBF909869}" type="pres">
      <dgm:prSet presAssocID="{B65EB859-1945-43FD-9C94-AEEECB230C67}" presName="accent_2" presStyleCnt="0"/>
      <dgm:spPr/>
    </dgm:pt>
    <dgm:pt modelId="{1343B9D7-0781-4776-893F-2000D964C548}" type="pres">
      <dgm:prSet presAssocID="{B65EB859-1945-43FD-9C94-AEEECB230C67}" presName="accentRepeatNode" presStyleLbl="solidFgAcc1" presStyleIdx="1" presStyleCnt="7"/>
      <dgm:spPr/>
    </dgm:pt>
    <dgm:pt modelId="{63B04114-FE6D-4989-BD49-DD4F55DFCC07}" type="pres">
      <dgm:prSet presAssocID="{7B9EA954-7400-4DE4-9184-6EE09B619E0C}" presName="text_3" presStyleLbl="node1" presStyleIdx="2" presStyleCnt="7">
        <dgm:presLayoutVars>
          <dgm:bulletEnabled val="1"/>
        </dgm:presLayoutVars>
      </dgm:prSet>
      <dgm:spPr/>
    </dgm:pt>
    <dgm:pt modelId="{1CEBB922-B307-4C7C-93C3-8848C4528426}" type="pres">
      <dgm:prSet presAssocID="{7B9EA954-7400-4DE4-9184-6EE09B619E0C}" presName="accent_3" presStyleCnt="0"/>
      <dgm:spPr/>
    </dgm:pt>
    <dgm:pt modelId="{BF68D226-1FCA-4A11-90AE-B23B632AA25B}" type="pres">
      <dgm:prSet presAssocID="{7B9EA954-7400-4DE4-9184-6EE09B619E0C}" presName="accentRepeatNode" presStyleLbl="solidFgAcc1" presStyleIdx="2" presStyleCnt="7"/>
      <dgm:spPr/>
    </dgm:pt>
    <dgm:pt modelId="{A0510490-2EA7-4C85-916C-22C561EFCF33}" type="pres">
      <dgm:prSet presAssocID="{D76E3BDB-D409-48F0-96FB-0D5C181866A4}" presName="text_4" presStyleLbl="node1" presStyleIdx="3" presStyleCnt="7">
        <dgm:presLayoutVars>
          <dgm:bulletEnabled val="1"/>
        </dgm:presLayoutVars>
      </dgm:prSet>
      <dgm:spPr/>
    </dgm:pt>
    <dgm:pt modelId="{566031EB-6050-4CDC-BCEE-E2395435A704}" type="pres">
      <dgm:prSet presAssocID="{D76E3BDB-D409-48F0-96FB-0D5C181866A4}" presName="accent_4" presStyleCnt="0"/>
      <dgm:spPr/>
    </dgm:pt>
    <dgm:pt modelId="{DCD385AE-803A-4687-8811-FFA42BB4C1AE}" type="pres">
      <dgm:prSet presAssocID="{D76E3BDB-D409-48F0-96FB-0D5C181866A4}" presName="accentRepeatNode" presStyleLbl="solidFgAcc1" presStyleIdx="3" presStyleCnt="7"/>
      <dgm:spPr/>
    </dgm:pt>
    <dgm:pt modelId="{F11E05B2-AC7F-4C4F-997D-F897AE77A247}" type="pres">
      <dgm:prSet presAssocID="{DEFBE6D0-A7D1-4F6C-B42D-7DAD70806208}" presName="text_5" presStyleLbl="node1" presStyleIdx="4" presStyleCnt="7">
        <dgm:presLayoutVars>
          <dgm:bulletEnabled val="1"/>
        </dgm:presLayoutVars>
      </dgm:prSet>
      <dgm:spPr/>
    </dgm:pt>
    <dgm:pt modelId="{062A39B5-E276-4F23-B8CC-1BFC63E13D1F}" type="pres">
      <dgm:prSet presAssocID="{DEFBE6D0-A7D1-4F6C-B42D-7DAD70806208}" presName="accent_5" presStyleCnt="0"/>
      <dgm:spPr/>
    </dgm:pt>
    <dgm:pt modelId="{57EDE848-5985-4B1F-B54F-19E187D6F92C}" type="pres">
      <dgm:prSet presAssocID="{DEFBE6D0-A7D1-4F6C-B42D-7DAD70806208}" presName="accentRepeatNode" presStyleLbl="solidFgAcc1" presStyleIdx="4" presStyleCnt="7"/>
      <dgm:spPr/>
    </dgm:pt>
    <dgm:pt modelId="{9DCB2BB1-34AA-43C6-9E3A-310A223CF3A0}" type="pres">
      <dgm:prSet presAssocID="{63C850D7-9E3A-4B1F-BC16-5C817BAAFAD7}" presName="text_6" presStyleLbl="node1" presStyleIdx="5" presStyleCnt="7">
        <dgm:presLayoutVars>
          <dgm:bulletEnabled val="1"/>
        </dgm:presLayoutVars>
      </dgm:prSet>
      <dgm:spPr/>
    </dgm:pt>
    <dgm:pt modelId="{F8CEEF5C-9DE4-4798-82B1-25F178C9FF5A}" type="pres">
      <dgm:prSet presAssocID="{63C850D7-9E3A-4B1F-BC16-5C817BAAFAD7}" presName="accent_6" presStyleCnt="0"/>
      <dgm:spPr/>
    </dgm:pt>
    <dgm:pt modelId="{9DFE79D7-6975-4B3B-9CF3-D24EB85FAB1C}" type="pres">
      <dgm:prSet presAssocID="{63C850D7-9E3A-4B1F-BC16-5C817BAAFAD7}" presName="accentRepeatNode" presStyleLbl="solidFgAcc1" presStyleIdx="5" presStyleCnt="7"/>
      <dgm:spPr/>
    </dgm:pt>
    <dgm:pt modelId="{32FA5B3B-28DD-4109-AF09-CD794EDA11A6}" type="pres">
      <dgm:prSet presAssocID="{713CAB10-1029-4CE1-9C9A-7E4BA9310DD5}" presName="text_7" presStyleLbl="node1" presStyleIdx="6" presStyleCnt="7">
        <dgm:presLayoutVars>
          <dgm:bulletEnabled val="1"/>
        </dgm:presLayoutVars>
      </dgm:prSet>
      <dgm:spPr/>
    </dgm:pt>
    <dgm:pt modelId="{D1D29C95-432A-434C-B630-B7AA6C5E0ADD}" type="pres">
      <dgm:prSet presAssocID="{713CAB10-1029-4CE1-9C9A-7E4BA9310DD5}" presName="accent_7" presStyleCnt="0"/>
      <dgm:spPr/>
    </dgm:pt>
    <dgm:pt modelId="{04B670E7-E9B3-41A9-BB54-BB2BF9413A2D}" type="pres">
      <dgm:prSet presAssocID="{713CAB10-1029-4CE1-9C9A-7E4BA9310DD5}" presName="accentRepeatNode" presStyleLbl="solidFgAcc1" presStyleIdx="6" presStyleCnt="7"/>
      <dgm:spPr/>
    </dgm:pt>
  </dgm:ptLst>
  <dgm:cxnLst>
    <dgm:cxn modelId="{55F0FE03-29AA-46A7-8AF1-72A171D5DC71}" type="presOf" srcId="{DEFBE6D0-A7D1-4F6C-B42D-7DAD70806208}" destId="{F11E05B2-AC7F-4C4F-997D-F897AE77A247}" srcOrd="0" destOrd="0" presId="urn:microsoft.com/office/officeart/2008/layout/VerticalCurvedList"/>
    <dgm:cxn modelId="{9E091015-2651-4CC5-B334-A0E6BC90A463}" srcId="{5EE65999-CAD1-4B0F-840C-400674B702EC}" destId="{DEFBE6D0-A7D1-4F6C-B42D-7DAD70806208}" srcOrd="4" destOrd="0" parTransId="{A58670B5-2750-4831-8941-F9C41023486E}" sibTransId="{AF9A5914-1016-4A81-A2DE-D6743F315D18}"/>
    <dgm:cxn modelId="{7C052017-66F6-4509-A08D-F1556FED3666}" type="presOf" srcId="{A1A197F5-3C5D-4282-A77A-E9ED698D2D98}" destId="{479AF3C5-5EAC-476B-95F7-7B853BFAE845}" srcOrd="0" destOrd="0" presId="urn:microsoft.com/office/officeart/2008/layout/VerticalCurvedList"/>
    <dgm:cxn modelId="{B1246720-53A0-4A5A-9184-49D80C011698}" srcId="{5EE65999-CAD1-4B0F-840C-400674B702EC}" destId="{7B9EA954-7400-4DE4-9184-6EE09B619E0C}" srcOrd="2" destOrd="0" parTransId="{ABB60652-617E-4066-B296-6BDF828A2BDB}" sibTransId="{988C5FC6-79C6-47F4-8402-5CAAFAF596CD}"/>
    <dgm:cxn modelId="{70682730-7235-42A9-8E8D-C9D3ED9BF738}" type="presOf" srcId="{713CAB10-1029-4CE1-9C9A-7E4BA9310DD5}" destId="{32FA5B3B-28DD-4109-AF09-CD794EDA11A6}" srcOrd="0" destOrd="0" presId="urn:microsoft.com/office/officeart/2008/layout/VerticalCurvedList"/>
    <dgm:cxn modelId="{DA76D032-81F9-4C91-B381-761B3F7B68F6}" srcId="{5EE65999-CAD1-4B0F-840C-400674B702EC}" destId="{63C850D7-9E3A-4B1F-BC16-5C817BAAFAD7}" srcOrd="5" destOrd="0" parTransId="{3C56C7AB-A344-4A4D-A80D-39E6D25635CE}" sibTransId="{6C81187E-1D43-46D6-974C-E9E0754FA360}"/>
    <dgm:cxn modelId="{BB70F237-BCD1-4BB8-9184-BD8ECB91FB7B}" type="presOf" srcId="{63C850D7-9E3A-4B1F-BC16-5C817BAAFAD7}" destId="{9DCB2BB1-34AA-43C6-9E3A-310A223CF3A0}" srcOrd="0" destOrd="0" presId="urn:microsoft.com/office/officeart/2008/layout/VerticalCurvedList"/>
    <dgm:cxn modelId="{3357B441-666E-4156-BA91-4DF8F945A8F6}" srcId="{5EE65999-CAD1-4B0F-840C-400674B702EC}" destId="{7F04AEC1-2225-4CE6-B226-CABB1F011E74}" srcOrd="0" destOrd="0" parTransId="{8A145B35-0521-46CA-BB01-4D4B7A79AE50}" sibTransId="{A1A197F5-3C5D-4282-A77A-E9ED698D2D98}"/>
    <dgm:cxn modelId="{B0ED0578-1981-42A1-9052-785B6EEAF705}" type="presOf" srcId="{5EE65999-CAD1-4B0F-840C-400674B702EC}" destId="{D23E2A6D-60E4-44DE-806E-332F0120D96C}" srcOrd="0" destOrd="0" presId="urn:microsoft.com/office/officeart/2008/layout/VerticalCurvedList"/>
    <dgm:cxn modelId="{29BEB593-100B-4979-BBDC-63E65CCFDA6B}" srcId="{5EE65999-CAD1-4B0F-840C-400674B702EC}" destId="{B65EB859-1945-43FD-9C94-AEEECB230C67}" srcOrd="1" destOrd="0" parTransId="{34F91953-BA85-4002-ABCD-5E07A50A381F}" sibTransId="{AF0119E9-914C-47AB-AE02-0946EB8A267E}"/>
    <dgm:cxn modelId="{4AFFAA9A-1980-4572-A2AD-219EE1B7E09D}" type="presOf" srcId="{B65EB859-1945-43FD-9C94-AEEECB230C67}" destId="{AF793ABA-57F1-4653-AE6D-5664537F7241}" srcOrd="0" destOrd="0" presId="urn:microsoft.com/office/officeart/2008/layout/VerticalCurvedList"/>
    <dgm:cxn modelId="{7CF064B1-F62B-4245-86D5-7DEEC5E27771}" type="presOf" srcId="{7F04AEC1-2225-4CE6-B226-CABB1F011E74}" destId="{69AA98AA-43A0-4341-A46E-31C33367A747}" srcOrd="0" destOrd="0" presId="urn:microsoft.com/office/officeart/2008/layout/VerticalCurvedList"/>
    <dgm:cxn modelId="{AA7B2BB7-514F-4F09-97F9-D95E32C8960F}" srcId="{5EE65999-CAD1-4B0F-840C-400674B702EC}" destId="{713CAB10-1029-4CE1-9C9A-7E4BA9310DD5}" srcOrd="6" destOrd="0" parTransId="{FDB1BB90-FF81-4F18-BA86-C0861DA55CC1}" sibTransId="{8195A626-81B4-44E3-8488-5776E70C0F0C}"/>
    <dgm:cxn modelId="{136845BA-F2E3-4984-BFA9-DE6478382307}" type="presOf" srcId="{7B9EA954-7400-4DE4-9184-6EE09B619E0C}" destId="{63B04114-FE6D-4989-BD49-DD4F55DFCC07}" srcOrd="0" destOrd="0" presId="urn:microsoft.com/office/officeart/2008/layout/VerticalCurvedList"/>
    <dgm:cxn modelId="{F43C58C0-432C-4E97-865B-FAFA96E0E008}" srcId="{5EE65999-CAD1-4B0F-840C-400674B702EC}" destId="{D76E3BDB-D409-48F0-96FB-0D5C181866A4}" srcOrd="3" destOrd="0" parTransId="{4F093D09-A2D9-43F0-B4E2-C95E25DBF84A}" sibTransId="{2355F1E7-26A5-4217-B244-8B6A7C96CDF8}"/>
    <dgm:cxn modelId="{5B17EACC-6879-4B85-9827-62B4E74C53C3}" type="presOf" srcId="{D76E3BDB-D409-48F0-96FB-0D5C181866A4}" destId="{A0510490-2EA7-4C85-916C-22C561EFCF33}" srcOrd="0" destOrd="0" presId="urn:microsoft.com/office/officeart/2008/layout/VerticalCurvedList"/>
    <dgm:cxn modelId="{ADE999E7-20B5-458E-9557-B50849D5C847}" type="presParOf" srcId="{D23E2A6D-60E4-44DE-806E-332F0120D96C}" destId="{0CD8E1A3-2F70-4415-8A13-8D0694B729AE}" srcOrd="0" destOrd="0" presId="urn:microsoft.com/office/officeart/2008/layout/VerticalCurvedList"/>
    <dgm:cxn modelId="{AFD11F68-F725-46E7-A829-1CFD116DC82A}" type="presParOf" srcId="{0CD8E1A3-2F70-4415-8A13-8D0694B729AE}" destId="{EFBC3E66-1507-455D-BA30-135AD6CF5ED9}" srcOrd="0" destOrd="0" presId="urn:microsoft.com/office/officeart/2008/layout/VerticalCurvedList"/>
    <dgm:cxn modelId="{2BC2B066-65F2-4FDC-BA97-84DAD299B9C4}" type="presParOf" srcId="{EFBC3E66-1507-455D-BA30-135AD6CF5ED9}" destId="{EC9A1F2B-EEE3-43C9-A174-F00CD70D0430}" srcOrd="0" destOrd="0" presId="urn:microsoft.com/office/officeart/2008/layout/VerticalCurvedList"/>
    <dgm:cxn modelId="{DDEE6A26-B54D-4D05-BEFE-CAB4EC2AB83A}" type="presParOf" srcId="{EFBC3E66-1507-455D-BA30-135AD6CF5ED9}" destId="{479AF3C5-5EAC-476B-95F7-7B853BFAE845}" srcOrd="1" destOrd="0" presId="urn:microsoft.com/office/officeart/2008/layout/VerticalCurvedList"/>
    <dgm:cxn modelId="{2F51F030-D216-4784-AACE-AA569D86C1A1}" type="presParOf" srcId="{EFBC3E66-1507-455D-BA30-135AD6CF5ED9}" destId="{4F443683-FBF7-4B35-AECA-C4681C06F7CB}" srcOrd="2" destOrd="0" presId="urn:microsoft.com/office/officeart/2008/layout/VerticalCurvedList"/>
    <dgm:cxn modelId="{0692478E-6E77-45E6-A630-4495AAA3C81A}" type="presParOf" srcId="{EFBC3E66-1507-455D-BA30-135AD6CF5ED9}" destId="{4A41885C-0D06-4AC2-94FA-8E481A373BEA}" srcOrd="3" destOrd="0" presId="urn:microsoft.com/office/officeart/2008/layout/VerticalCurvedList"/>
    <dgm:cxn modelId="{9F928EC4-B6C3-44E8-919C-FEF1AB3CAE62}" type="presParOf" srcId="{0CD8E1A3-2F70-4415-8A13-8D0694B729AE}" destId="{69AA98AA-43A0-4341-A46E-31C33367A747}" srcOrd="1" destOrd="0" presId="urn:microsoft.com/office/officeart/2008/layout/VerticalCurvedList"/>
    <dgm:cxn modelId="{65BE2E2B-E0B9-4376-AC12-019C8362C433}" type="presParOf" srcId="{0CD8E1A3-2F70-4415-8A13-8D0694B729AE}" destId="{6631F134-A2AA-4FA0-AB85-192F4EE32A40}" srcOrd="2" destOrd="0" presId="urn:microsoft.com/office/officeart/2008/layout/VerticalCurvedList"/>
    <dgm:cxn modelId="{08186C0E-5F35-4B7E-9DB4-626BD84C6A8E}" type="presParOf" srcId="{6631F134-A2AA-4FA0-AB85-192F4EE32A40}" destId="{BA5EC5AD-F1B6-45AD-B98A-0C5A8997A02A}" srcOrd="0" destOrd="0" presId="urn:microsoft.com/office/officeart/2008/layout/VerticalCurvedList"/>
    <dgm:cxn modelId="{ACC37915-E7D7-4723-95FF-847BD8D0FF1A}" type="presParOf" srcId="{0CD8E1A3-2F70-4415-8A13-8D0694B729AE}" destId="{AF793ABA-57F1-4653-AE6D-5664537F7241}" srcOrd="3" destOrd="0" presId="urn:microsoft.com/office/officeart/2008/layout/VerticalCurvedList"/>
    <dgm:cxn modelId="{E63D0086-5131-4C9A-BF5F-F4C020AB0D0B}" type="presParOf" srcId="{0CD8E1A3-2F70-4415-8A13-8D0694B729AE}" destId="{61C2849D-B7A9-4291-935B-DC9BBF909869}" srcOrd="4" destOrd="0" presId="urn:microsoft.com/office/officeart/2008/layout/VerticalCurvedList"/>
    <dgm:cxn modelId="{BC995F4A-5EC6-4C6B-95ED-BA74BEE6B340}" type="presParOf" srcId="{61C2849D-B7A9-4291-935B-DC9BBF909869}" destId="{1343B9D7-0781-4776-893F-2000D964C548}" srcOrd="0" destOrd="0" presId="urn:microsoft.com/office/officeart/2008/layout/VerticalCurvedList"/>
    <dgm:cxn modelId="{A302F1D5-9074-4883-8AF3-2C36F2350C66}" type="presParOf" srcId="{0CD8E1A3-2F70-4415-8A13-8D0694B729AE}" destId="{63B04114-FE6D-4989-BD49-DD4F55DFCC07}" srcOrd="5" destOrd="0" presId="urn:microsoft.com/office/officeart/2008/layout/VerticalCurvedList"/>
    <dgm:cxn modelId="{3505328E-B24F-480E-AAD1-B5FEDB88141E}" type="presParOf" srcId="{0CD8E1A3-2F70-4415-8A13-8D0694B729AE}" destId="{1CEBB922-B307-4C7C-93C3-8848C4528426}" srcOrd="6" destOrd="0" presId="urn:microsoft.com/office/officeart/2008/layout/VerticalCurvedList"/>
    <dgm:cxn modelId="{B2F89107-E24E-4666-91B0-708885618996}" type="presParOf" srcId="{1CEBB922-B307-4C7C-93C3-8848C4528426}" destId="{BF68D226-1FCA-4A11-90AE-B23B632AA25B}" srcOrd="0" destOrd="0" presId="urn:microsoft.com/office/officeart/2008/layout/VerticalCurvedList"/>
    <dgm:cxn modelId="{E8EDDBFA-1A80-4692-A423-6BB34E259101}" type="presParOf" srcId="{0CD8E1A3-2F70-4415-8A13-8D0694B729AE}" destId="{A0510490-2EA7-4C85-916C-22C561EFCF33}" srcOrd="7" destOrd="0" presId="urn:microsoft.com/office/officeart/2008/layout/VerticalCurvedList"/>
    <dgm:cxn modelId="{1F8CB6BE-FDA8-4619-B1DC-EF6855D44F44}" type="presParOf" srcId="{0CD8E1A3-2F70-4415-8A13-8D0694B729AE}" destId="{566031EB-6050-4CDC-BCEE-E2395435A704}" srcOrd="8" destOrd="0" presId="urn:microsoft.com/office/officeart/2008/layout/VerticalCurvedList"/>
    <dgm:cxn modelId="{119F650C-EC7B-4D8A-B97B-FA8CCE80BAFD}" type="presParOf" srcId="{566031EB-6050-4CDC-BCEE-E2395435A704}" destId="{DCD385AE-803A-4687-8811-FFA42BB4C1AE}" srcOrd="0" destOrd="0" presId="urn:microsoft.com/office/officeart/2008/layout/VerticalCurvedList"/>
    <dgm:cxn modelId="{860FD6DD-5A52-4F2F-967E-88262A4DEAFC}" type="presParOf" srcId="{0CD8E1A3-2F70-4415-8A13-8D0694B729AE}" destId="{F11E05B2-AC7F-4C4F-997D-F897AE77A247}" srcOrd="9" destOrd="0" presId="urn:microsoft.com/office/officeart/2008/layout/VerticalCurvedList"/>
    <dgm:cxn modelId="{966742C7-0B64-4DCB-924E-31630C0DB495}" type="presParOf" srcId="{0CD8E1A3-2F70-4415-8A13-8D0694B729AE}" destId="{062A39B5-E276-4F23-B8CC-1BFC63E13D1F}" srcOrd="10" destOrd="0" presId="urn:microsoft.com/office/officeart/2008/layout/VerticalCurvedList"/>
    <dgm:cxn modelId="{1F5A52C5-6AB8-4FB9-80DB-E53462D17729}" type="presParOf" srcId="{062A39B5-E276-4F23-B8CC-1BFC63E13D1F}" destId="{57EDE848-5985-4B1F-B54F-19E187D6F92C}" srcOrd="0" destOrd="0" presId="urn:microsoft.com/office/officeart/2008/layout/VerticalCurvedList"/>
    <dgm:cxn modelId="{5B956BBB-2156-4A03-BCED-FF56D5370655}" type="presParOf" srcId="{0CD8E1A3-2F70-4415-8A13-8D0694B729AE}" destId="{9DCB2BB1-34AA-43C6-9E3A-310A223CF3A0}" srcOrd="11" destOrd="0" presId="urn:microsoft.com/office/officeart/2008/layout/VerticalCurvedList"/>
    <dgm:cxn modelId="{AB216CEA-125C-4C34-8785-B3D31227AF39}" type="presParOf" srcId="{0CD8E1A3-2F70-4415-8A13-8D0694B729AE}" destId="{F8CEEF5C-9DE4-4798-82B1-25F178C9FF5A}" srcOrd="12" destOrd="0" presId="urn:microsoft.com/office/officeart/2008/layout/VerticalCurvedList"/>
    <dgm:cxn modelId="{7EF4A3F3-2482-4CA9-9B63-55F5EA6A5D78}" type="presParOf" srcId="{F8CEEF5C-9DE4-4798-82B1-25F178C9FF5A}" destId="{9DFE79D7-6975-4B3B-9CF3-D24EB85FAB1C}" srcOrd="0" destOrd="0" presId="urn:microsoft.com/office/officeart/2008/layout/VerticalCurvedList"/>
    <dgm:cxn modelId="{C2246B28-FF53-4FE6-A8B9-DE5EAC39EDFF}" type="presParOf" srcId="{0CD8E1A3-2F70-4415-8A13-8D0694B729AE}" destId="{32FA5B3B-28DD-4109-AF09-CD794EDA11A6}" srcOrd="13" destOrd="0" presId="urn:microsoft.com/office/officeart/2008/layout/VerticalCurvedList"/>
    <dgm:cxn modelId="{1036AB2B-2D01-49DA-9B87-95A31A8DFCD9}" type="presParOf" srcId="{0CD8E1A3-2F70-4415-8A13-8D0694B729AE}" destId="{D1D29C95-432A-434C-B630-B7AA6C5E0ADD}" srcOrd="14" destOrd="0" presId="urn:microsoft.com/office/officeart/2008/layout/VerticalCurvedList"/>
    <dgm:cxn modelId="{D6CDBF3E-F945-4B5D-8491-767F90205EF8}" type="presParOf" srcId="{D1D29C95-432A-434C-B630-B7AA6C5E0ADD}" destId="{04B670E7-E9B3-41A9-BB54-BB2BF9413A2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71851-20EF-4116-B47C-14BDF77BD6FC}">
      <dsp:nvSpPr>
        <dsp:cNvPr id="0" name=""/>
        <dsp:cNvSpPr/>
      </dsp:nvSpPr>
      <dsp:spPr>
        <a:xfrm>
          <a:off x="3436832" y="1979520"/>
          <a:ext cx="2516056" cy="2176490"/>
        </a:xfrm>
        <a:prstGeom prst="hexagon">
          <a:avLst>
            <a:gd name="adj" fmla="val 2857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accent1">
                  <a:lumMod val="75000"/>
                </a:schemeClr>
              </a:solidFill>
            </a:rPr>
            <a:t>Topik Pembahasan</a:t>
          </a:r>
          <a:endParaRPr lang="en-ID" sz="1700" kern="1200" dirty="0">
            <a:solidFill>
              <a:schemeClr val="accent1">
                <a:lumMod val="75000"/>
              </a:schemeClr>
            </a:solidFill>
          </a:endParaRPr>
        </a:p>
      </dsp:txBody>
      <dsp:txXfrm>
        <a:off x="3853778" y="2340195"/>
        <a:ext cx="1682164" cy="1455140"/>
      </dsp:txXfrm>
    </dsp:sp>
    <dsp:sp modelId="{6EF17F5B-2FD3-4927-B299-FA75AE04A2EE}">
      <dsp:nvSpPr>
        <dsp:cNvPr id="0" name=""/>
        <dsp:cNvSpPr/>
      </dsp:nvSpPr>
      <dsp:spPr>
        <a:xfrm>
          <a:off x="5012367" y="938216"/>
          <a:ext cx="949300" cy="817948"/>
        </a:xfrm>
        <a:prstGeom prst="hexagon">
          <a:avLst>
            <a:gd name="adj" fmla="val 28900"/>
            <a:gd name="vf" fmla="val 11547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06A22312-7D06-4D88-9C05-B2FFC021A601}">
      <dsp:nvSpPr>
        <dsp:cNvPr id="0" name=""/>
        <dsp:cNvSpPr/>
      </dsp:nvSpPr>
      <dsp:spPr>
        <a:xfrm>
          <a:off x="3668598" y="0"/>
          <a:ext cx="2061890" cy="1783777"/>
        </a:xfrm>
        <a:prstGeom prst="hexagon">
          <a:avLst>
            <a:gd name="adj" fmla="val 2857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accent1">
                  <a:lumMod val="75000"/>
                </a:schemeClr>
              </a:solidFill>
            </a:rPr>
            <a:t>1. </a:t>
          </a:r>
          <a:r>
            <a:rPr lang="en-US" sz="1700" kern="1200" dirty="0" err="1">
              <a:solidFill>
                <a:schemeClr val="accent1">
                  <a:lumMod val="75000"/>
                </a:schemeClr>
              </a:solidFill>
            </a:rPr>
            <a:t>Inferensi</a:t>
          </a:r>
          <a:endParaRPr lang="en-ID" sz="1700" kern="1200" dirty="0">
            <a:solidFill>
              <a:schemeClr val="accent1">
                <a:lumMod val="75000"/>
              </a:schemeClr>
            </a:solidFill>
          </a:endParaRPr>
        </a:p>
      </dsp:txBody>
      <dsp:txXfrm>
        <a:off x="4010297" y="295610"/>
        <a:ext cx="1378492" cy="1192557"/>
      </dsp:txXfrm>
    </dsp:sp>
    <dsp:sp modelId="{20AEE34C-4EFC-4D7F-8FE1-48C121A1E611}">
      <dsp:nvSpPr>
        <dsp:cNvPr id="0" name=""/>
        <dsp:cNvSpPr/>
      </dsp:nvSpPr>
      <dsp:spPr>
        <a:xfrm>
          <a:off x="6120275" y="2467344"/>
          <a:ext cx="949300" cy="817948"/>
        </a:xfrm>
        <a:prstGeom prst="hexagon">
          <a:avLst>
            <a:gd name="adj" fmla="val 28900"/>
            <a:gd name="vf" fmla="val 11547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83652B2F-67C1-4D4D-98FB-AFA6A5B48041}">
      <dsp:nvSpPr>
        <dsp:cNvPr id="0" name=""/>
        <dsp:cNvSpPr/>
      </dsp:nvSpPr>
      <dsp:spPr>
        <a:xfrm>
          <a:off x="5559591" y="1097142"/>
          <a:ext cx="2061890" cy="1783777"/>
        </a:xfrm>
        <a:prstGeom prst="hexagon">
          <a:avLst>
            <a:gd name="adj" fmla="val 2857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accent1">
                  <a:lumMod val="75000"/>
                </a:schemeClr>
              </a:solidFill>
            </a:rPr>
            <a:t>2. </a:t>
          </a:r>
          <a:r>
            <a:rPr lang="en-US" sz="1700" kern="1200" dirty="0" err="1">
              <a:solidFill>
                <a:schemeClr val="accent1">
                  <a:lumMod val="75000"/>
                </a:schemeClr>
              </a:solidFill>
            </a:rPr>
            <a:t>Penjelasan</a:t>
          </a:r>
          <a:r>
            <a:rPr lang="en-US" sz="1700" kern="1200" dirty="0">
              <a:solidFill>
                <a:schemeClr val="accent1">
                  <a:lumMod val="75000"/>
                </a:schemeClr>
              </a:solidFill>
            </a:rPr>
            <a:t> dan Bukti</a:t>
          </a:r>
          <a:endParaRPr lang="en-ID" sz="1700" kern="1200" dirty="0">
            <a:solidFill>
              <a:schemeClr val="accent1">
                <a:lumMod val="75000"/>
              </a:schemeClr>
            </a:solidFill>
          </a:endParaRPr>
        </a:p>
      </dsp:txBody>
      <dsp:txXfrm>
        <a:off x="5901290" y="1392752"/>
        <a:ext cx="1378492" cy="1192557"/>
      </dsp:txXfrm>
    </dsp:sp>
    <dsp:sp modelId="{CBEF5CDE-4B57-4A0E-B109-999CDB91262D}">
      <dsp:nvSpPr>
        <dsp:cNvPr id="0" name=""/>
        <dsp:cNvSpPr/>
      </dsp:nvSpPr>
      <dsp:spPr>
        <a:xfrm>
          <a:off x="5350651" y="4193442"/>
          <a:ext cx="949300" cy="817948"/>
        </a:xfrm>
        <a:prstGeom prst="hexagon">
          <a:avLst>
            <a:gd name="adj" fmla="val 28900"/>
            <a:gd name="vf" fmla="val 11547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B9ABBCD8-513A-478F-88D6-0784396B2B68}">
      <dsp:nvSpPr>
        <dsp:cNvPr id="0" name=""/>
        <dsp:cNvSpPr/>
      </dsp:nvSpPr>
      <dsp:spPr>
        <a:xfrm>
          <a:off x="5559591" y="3253998"/>
          <a:ext cx="2061890" cy="1783777"/>
        </a:xfrm>
        <a:prstGeom prst="hexagon">
          <a:avLst>
            <a:gd name="adj" fmla="val 2857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accent1">
                  <a:lumMod val="75000"/>
                </a:schemeClr>
              </a:solidFill>
            </a:rPr>
            <a:t>3. </a:t>
          </a:r>
          <a:r>
            <a:rPr lang="en-US" sz="1700" kern="1200" dirty="0" err="1">
              <a:solidFill>
                <a:schemeClr val="accent1">
                  <a:lumMod val="75000"/>
                </a:schemeClr>
              </a:solidFill>
            </a:rPr>
            <a:t>Kredibilitas</a:t>
          </a:r>
          <a:endParaRPr lang="en-ID" sz="1700" kern="1200" dirty="0">
            <a:solidFill>
              <a:schemeClr val="accent1">
                <a:lumMod val="75000"/>
              </a:schemeClr>
            </a:solidFill>
          </a:endParaRPr>
        </a:p>
      </dsp:txBody>
      <dsp:txXfrm>
        <a:off x="5901290" y="3549608"/>
        <a:ext cx="1378492" cy="1192557"/>
      </dsp:txXfrm>
    </dsp:sp>
    <dsp:sp modelId="{5E689587-34AA-4E9E-8DDC-8089C3E67863}">
      <dsp:nvSpPr>
        <dsp:cNvPr id="0" name=""/>
        <dsp:cNvSpPr/>
      </dsp:nvSpPr>
      <dsp:spPr>
        <a:xfrm>
          <a:off x="3441515" y="4372617"/>
          <a:ext cx="949300" cy="817948"/>
        </a:xfrm>
        <a:prstGeom prst="hexagon">
          <a:avLst>
            <a:gd name="adj" fmla="val 28900"/>
            <a:gd name="vf" fmla="val 11547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94B4344C-8D0F-4284-9911-A7B20CB8168C}">
      <dsp:nvSpPr>
        <dsp:cNvPr id="0" name=""/>
        <dsp:cNvSpPr/>
      </dsp:nvSpPr>
      <dsp:spPr>
        <a:xfrm>
          <a:off x="3668598" y="4352368"/>
          <a:ext cx="2061890" cy="1783777"/>
        </a:xfrm>
        <a:prstGeom prst="hexagon">
          <a:avLst>
            <a:gd name="adj" fmla="val 2857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accent1">
                  <a:lumMod val="75000"/>
                </a:schemeClr>
              </a:solidFill>
            </a:rPr>
            <a:t>4. </a:t>
          </a:r>
          <a:r>
            <a:rPr lang="en-US" sz="1700" kern="1200" dirty="0" err="1">
              <a:solidFill>
                <a:schemeClr val="accent1">
                  <a:lumMod val="75000"/>
                </a:schemeClr>
              </a:solidFill>
            </a:rPr>
            <a:t>Berfikir</a:t>
          </a:r>
          <a:r>
            <a:rPr lang="en-US" sz="1700" kern="1200" dirty="0">
              <a:solidFill>
                <a:schemeClr val="accent1">
                  <a:lumMod val="75000"/>
                </a:schemeClr>
              </a:solidFill>
            </a:rPr>
            <a:t> </a:t>
          </a:r>
          <a:r>
            <a:rPr lang="en-US" sz="1700" kern="1200" dirty="0" err="1">
              <a:solidFill>
                <a:schemeClr val="accent1">
                  <a:lumMod val="75000"/>
                </a:schemeClr>
              </a:solidFill>
            </a:rPr>
            <a:t>Kritis</a:t>
          </a:r>
          <a:r>
            <a:rPr lang="en-US" sz="1700" kern="1200" dirty="0">
              <a:solidFill>
                <a:schemeClr val="accent1">
                  <a:lumMod val="75000"/>
                </a:schemeClr>
              </a:solidFill>
            </a:rPr>
            <a:t> dan </a:t>
          </a:r>
          <a:r>
            <a:rPr lang="en-US" sz="1700" kern="1200" dirty="0" err="1">
              <a:solidFill>
                <a:schemeClr val="accent1">
                  <a:lumMod val="75000"/>
                </a:schemeClr>
              </a:solidFill>
            </a:rPr>
            <a:t>Ilmu</a:t>
          </a:r>
          <a:r>
            <a:rPr lang="en-US" sz="1700" kern="1200" dirty="0">
              <a:solidFill>
                <a:schemeClr val="accent1">
                  <a:lumMod val="75000"/>
                </a:schemeClr>
              </a:solidFill>
            </a:rPr>
            <a:t> </a:t>
          </a:r>
          <a:r>
            <a:rPr lang="en-US" sz="1700" kern="1200" dirty="0" err="1">
              <a:solidFill>
                <a:schemeClr val="accent1">
                  <a:lumMod val="75000"/>
                </a:schemeClr>
              </a:solidFill>
            </a:rPr>
            <a:t>Pengetahuan</a:t>
          </a:r>
          <a:endParaRPr lang="en-ID" sz="1700" kern="1200" dirty="0">
            <a:solidFill>
              <a:schemeClr val="accent1">
                <a:lumMod val="75000"/>
              </a:schemeClr>
            </a:solidFill>
          </a:endParaRPr>
        </a:p>
      </dsp:txBody>
      <dsp:txXfrm>
        <a:off x="4010297" y="4647978"/>
        <a:ext cx="1378492" cy="1192557"/>
      </dsp:txXfrm>
    </dsp:sp>
    <dsp:sp modelId="{226C9EE3-41D4-4F10-A52D-45DF1E060E7A}">
      <dsp:nvSpPr>
        <dsp:cNvPr id="0" name=""/>
        <dsp:cNvSpPr/>
      </dsp:nvSpPr>
      <dsp:spPr>
        <a:xfrm>
          <a:off x="2315464" y="2844103"/>
          <a:ext cx="949300" cy="817948"/>
        </a:xfrm>
        <a:prstGeom prst="hexagon">
          <a:avLst>
            <a:gd name="adj" fmla="val 28900"/>
            <a:gd name="vf" fmla="val 11547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707A6F2E-A848-4CAC-879F-6E3C8725EC05}">
      <dsp:nvSpPr>
        <dsp:cNvPr id="0" name=""/>
        <dsp:cNvSpPr/>
      </dsp:nvSpPr>
      <dsp:spPr>
        <a:xfrm>
          <a:off x="1768825" y="3255225"/>
          <a:ext cx="2061890" cy="1783777"/>
        </a:xfrm>
        <a:prstGeom prst="hexagon">
          <a:avLst>
            <a:gd name="adj" fmla="val 2857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accent1">
                  <a:lumMod val="75000"/>
                </a:schemeClr>
              </a:solidFill>
            </a:rPr>
            <a:t>5. </a:t>
          </a:r>
          <a:r>
            <a:rPr lang="en-US" sz="1700" kern="1200" dirty="0" err="1">
              <a:solidFill>
                <a:schemeClr val="accent1">
                  <a:lumMod val="75000"/>
                </a:schemeClr>
              </a:solidFill>
            </a:rPr>
            <a:t>Argumen</a:t>
          </a:r>
          <a:r>
            <a:rPr lang="en-US" sz="1700" kern="1200" dirty="0">
              <a:solidFill>
                <a:schemeClr val="accent1">
                  <a:lumMod val="75000"/>
                </a:schemeClr>
              </a:solidFill>
            </a:rPr>
            <a:t> Panjang</a:t>
          </a:r>
          <a:endParaRPr lang="en-ID" sz="1700" kern="1200" dirty="0">
            <a:solidFill>
              <a:schemeClr val="accent1">
                <a:lumMod val="75000"/>
              </a:schemeClr>
            </a:solidFill>
          </a:endParaRPr>
        </a:p>
      </dsp:txBody>
      <dsp:txXfrm>
        <a:off x="2110524" y="3550835"/>
        <a:ext cx="1378492" cy="1192557"/>
      </dsp:txXfrm>
    </dsp:sp>
    <dsp:sp modelId="{850FD4E4-8C80-44D7-B4AB-A5A100C06506}">
      <dsp:nvSpPr>
        <dsp:cNvPr id="0" name=""/>
        <dsp:cNvSpPr/>
      </dsp:nvSpPr>
      <dsp:spPr>
        <a:xfrm>
          <a:off x="1768825" y="1094688"/>
          <a:ext cx="2061890" cy="1783777"/>
        </a:xfrm>
        <a:prstGeom prst="hexagon">
          <a:avLst>
            <a:gd name="adj" fmla="val 2857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accent1">
                  <a:lumMod val="75000"/>
                </a:schemeClr>
              </a:solidFill>
            </a:rPr>
            <a:t>6. </a:t>
          </a:r>
          <a:r>
            <a:rPr lang="en-US" sz="1700" kern="1200" dirty="0" err="1">
              <a:solidFill>
                <a:schemeClr val="accent1">
                  <a:lumMod val="75000"/>
                </a:schemeClr>
              </a:solidFill>
            </a:rPr>
            <a:t>Menerapkan</a:t>
          </a:r>
          <a:r>
            <a:rPr lang="en-US" sz="1700" kern="1200" dirty="0">
              <a:solidFill>
                <a:schemeClr val="accent1">
                  <a:lumMod val="75000"/>
                </a:schemeClr>
              </a:solidFill>
            </a:rPr>
            <a:t> </a:t>
          </a:r>
          <a:r>
            <a:rPr lang="en-US" sz="1700" kern="1200" dirty="0" err="1">
              <a:solidFill>
                <a:schemeClr val="accent1">
                  <a:lumMod val="75000"/>
                </a:schemeClr>
              </a:solidFill>
            </a:rPr>
            <a:t>Kemampuan</a:t>
          </a:r>
          <a:r>
            <a:rPr lang="en-US" sz="1700" kern="1200" dirty="0">
              <a:solidFill>
                <a:schemeClr val="accent1">
                  <a:lumMod val="75000"/>
                </a:schemeClr>
              </a:solidFill>
            </a:rPr>
            <a:t> </a:t>
          </a:r>
          <a:r>
            <a:rPr lang="en-US" sz="1700" kern="1200" dirty="0" err="1">
              <a:solidFill>
                <a:schemeClr val="accent1">
                  <a:lumMod val="75000"/>
                </a:schemeClr>
              </a:solidFill>
            </a:rPr>
            <a:t>Analisis</a:t>
          </a:r>
          <a:r>
            <a:rPr lang="en-US" sz="1700" kern="1200" dirty="0">
              <a:solidFill>
                <a:schemeClr val="accent1">
                  <a:lumMod val="75000"/>
                </a:schemeClr>
              </a:solidFill>
            </a:rPr>
            <a:t> dan </a:t>
          </a:r>
          <a:r>
            <a:rPr lang="en-US" sz="1700" kern="1200" dirty="0" err="1">
              <a:solidFill>
                <a:schemeClr val="accent1">
                  <a:lumMod val="75000"/>
                </a:schemeClr>
              </a:solidFill>
            </a:rPr>
            <a:t>Evaluasi</a:t>
          </a:r>
          <a:r>
            <a:rPr lang="en-US" sz="1700" kern="1200" dirty="0">
              <a:solidFill>
                <a:schemeClr val="accent1">
                  <a:lumMod val="75000"/>
                </a:schemeClr>
              </a:solidFill>
            </a:rPr>
            <a:t> </a:t>
          </a:r>
          <a:r>
            <a:rPr lang="en-US" sz="1700" kern="1200" dirty="0" err="1">
              <a:solidFill>
                <a:schemeClr val="accent1">
                  <a:lumMod val="75000"/>
                </a:schemeClr>
              </a:solidFill>
            </a:rPr>
            <a:t>Kritis</a:t>
          </a:r>
          <a:endParaRPr lang="en-ID" sz="1700" kern="1200" dirty="0">
            <a:solidFill>
              <a:schemeClr val="accent1">
                <a:lumMod val="75000"/>
              </a:schemeClr>
            </a:solidFill>
          </a:endParaRPr>
        </a:p>
      </dsp:txBody>
      <dsp:txXfrm>
        <a:off x="2110524" y="1390298"/>
        <a:ext cx="1378492" cy="11925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08466-00E8-4B31-9B7B-7437CC1E5343}">
      <dsp:nvSpPr>
        <dsp:cNvPr id="0" name=""/>
        <dsp:cNvSpPr/>
      </dsp:nvSpPr>
      <dsp:spPr>
        <a:xfrm rot="10800000">
          <a:off x="1820916" y="590"/>
          <a:ext cx="5881083" cy="1358364"/>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9001" tIns="80010" rIns="149352" bIns="80010" numCol="1" spcCol="1270" anchor="ctr" anchorCtr="0">
          <a:noAutofit/>
        </a:bodyPr>
        <a:lstStyle/>
        <a:p>
          <a:pPr marL="0" lvl="0" indent="0" algn="just" defTabSz="933450">
            <a:lnSpc>
              <a:spcPct val="90000"/>
            </a:lnSpc>
            <a:spcBef>
              <a:spcPct val="0"/>
            </a:spcBef>
            <a:spcAft>
              <a:spcPct val="35000"/>
            </a:spcAft>
            <a:buNone/>
          </a:pP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kita</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berikan</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harus</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berhubungan</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langsung</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artikel</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dibahas</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tidak</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menyimpang</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isu</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effectLst/>
              <a:latin typeface="Calibri" panose="020F0502020204030204" pitchFamily="34" charset="0"/>
              <a:ea typeface="Calibri" panose="020F0502020204030204" pitchFamily="34" charset="0"/>
              <a:cs typeface="Times New Roman" panose="02020603050405020304" pitchFamily="18" charset="0"/>
            </a:rPr>
            <a:t>sentral</a:t>
          </a:r>
          <a:r>
            <a:rPr lang="en-US" sz="2100" b="1" kern="1200" dirty="0">
              <a:effectLst/>
              <a:latin typeface="Calibri" panose="020F0502020204030204" pitchFamily="34" charset="0"/>
              <a:ea typeface="Calibri" panose="020F0502020204030204" pitchFamily="34" charset="0"/>
              <a:cs typeface="Times New Roman" panose="02020603050405020304" pitchFamily="18" charset="0"/>
            </a:rPr>
            <a:t>)</a:t>
          </a:r>
          <a:endParaRPr lang="en-ID" sz="2100" kern="1200" dirty="0"/>
        </a:p>
      </dsp:txBody>
      <dsp:txXfrm rot="10800000">
        <a:off x="2160507" y="590"/>
        <a:ext cx="5541492" cy="1358364"/>
      </dsp:txXfrm>
    </dsp:sp>
    <dsp:sp modelId="{E1121DAF-008A-49D1-8D11-FACADF9572F1}">
      <dsp:nvSpPr>
        <dsp:cNvPr id="0" name=""/>
        <dsp:cNvSpPr/>
      </dsp:nvSpPr>
      <dsp:spPr>
        <a:xfrm>
          <a:off x="1141734" y="590"/>
          <a:ext cx="1358364" cy="1358364"/>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EC482D-E009-49B2-9E52-E9DFF17947C4}">
      <dsp:nvSpPr>
        <dsp:cNvPr id="0" name=""/>
        <dsp:cNvSpPr/>
      </dsp:nvSpPr>
      <dsp:spPr>
        <a:xfrm rot="10800000">
          <a:off x="1820916" y="1764435"/>
          <a:ext cx="5881083" cy="1358364"/>
        </a:xfrm>
        <a:prstGeom prst="homePlat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9001" tIns="80010" rIns="149352" bIns="80010" numCol="1" spcCol="1270" anchor="ctr" anchorCtr="0">
          <a:noAutofit/>
        </a:bodyPr>
        <a:lstStyle/>
        <a:p>
          <a:pPr marL="0" lvl="0" indent="0" algn="just" defTabSz="933450">
            <a:lnSpc>
              <a:spcPct val="90000"/>
            </a:lnSpc>
            <a:spcBef>
              <a:spcPct val="0"/>
            </a:spcBef>
            <a:spcAft>
              <a:spcPct val="35000"/>
            </a:spcAft>
            <a:buNone/>
          </a:pPr>
          <a:r>
            <a:rPr lang="en-US" sz="2100" b="1" kern="1200" dirty="0" err="1">
              <a:latin typeface="Calibri" panose="020F0502020204030204" pitchFamily="34" charset="0"/>
              <a:ea typeface="Calibri" panose="020F0502020204030204" pitchFamily="34" charset="0"/>
              <a:cs typeface="Times New Roman" panose="02020603050405020304" pitchFamily="18" charset="0"/>
            </a:rPr>
            <a:t>Argumen</a:t>
          </a:r>
          <a:r>
            <a:rPr lang="en-US" sz="2100" b="1" kern="1200" dirty="0">
              <a:latin typeface="Calibri" panose="020F0502020204030204" pitchFamily="34" charset="0"/>
              <a:ea typeface="Calibri" panose="020F0502020204030204" pitchFamily="34" charset="0"/>
              <a:cs typeface="Times New Roman" panose="02020603050405020304" pitchFamily="18" charset="0"/>
            </a:rPr>
            <a:t> yang </a:t>
          </a:r>
          <a:r>
            <a:rPr lang="en-US" sz="2100" b="1" kern="1200" dirty="0" err="1">
              <a:latin typeface="Calibri" panose="020F0502020204030204" pitchFamily="34" charset="0"/>
              <a:ea typeface="Calibri" panose="020F0502020204030204" pitchFamily="34" charset="0"/>
              <a:cs typeface="Times New Roman" panose="02020603050405020304" pitchFamily="18" charset="0"/>
            </a:rPr>
            <a:t>diberikan</a:t>
          </a:r>
          <a:r>
            <a:rPr lang="en-US" sz="2100" b="1" kern="1200" dirty="0">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rPr>
            <a:t>harus</a:t>
          </a:r>
          <a:r>
            <a:rPr lang="en-US" sz="2100" b="1" kern="1200" dirty="0">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rPr>
            <a:t>mendukung</a:t>
          </a:r>
          <a:r>
            <a:rPr lang="en-US" sz="2100" b="1" kern="1200" dirty="0">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rPr>
            <a:t>atau</a:t>
          </a:r>
          <a:r>
            <a:rPr lang="en-US" sz="2100" b="1" kern="1200" dirty="0">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rPr>
            <a:t>menentang</a:t>
          </a:r>
          <a:r>
            <a:rPr lang="en-US" sz="2100" b="1" kern="1200" dirty="0">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rPr>
            <a:t>kesimpulan</a:t>
          </a:r>
          <a:r>
            <a:rPr lang="en-US" sz="2100" b="1" kern="1200" dirty="0">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rPr>
            <a:t>atau</a:t>
          </a:r>
          <a:r>
            <a:rPr lang="en-US" sz="2100" b="1" kern="1200" dirty="0">
              <a:latin typeface="Calibri" panose="020F0502020204030204" pitchFamily="34" charset="0"/>
              <a:ea typeface="Calibri" panose="020F0502020204030204" pitchFamily="34" charset="0"/>
              <a:cs typeface="Times New Roman" panose="02020603050405020304" pitchFamily="18" charset="0"/>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rPr>
            <a:t>netral</a:t>
          </a:r>
          <a:r>
            <a:rPr lang="en-US" sz="2100" b="1" kern="1200" dirty="0">
              <a:latin typeface="Calibri" panose="020F0502020204030204" pitchFamily="34" charset="0"/>
              <a:ea typeface="Calibri" panose="020F0502020204030204" pitchFamily="34" charset="0"/>
              <a:cs typeface="Times New Roman" panose="02020603050405020304" pitchFamily="18" charset="0"/>
            </a:rPr>
            <a:t> </a:t>
          </a:r>
          <a:r>
            <a:rPr lang="en-US" sz="2100" b="1" kern="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jika</a:t>
          </a:r>
          <a:r>
            <a:rPr lang="en-US" sz="2100" b="1" kern="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tidak</a:t>
          </a:r>
          <a:r>
            <a:rPr lang="en-US" sz="2100" b="1" kern="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maka</a:t>
          </a:r>
          <a:r>
            <a:rPr lang="en-US" sz="2100" b="1" kern="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menyimpang</a:t>
          </a:r>
          <a:r>
            <a:rPr lang="en-US" sz="2100" b="1" kern="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atau</a:t>
          </a:r>
          <a:r>
            <a:rPr lang="en-US" sz="2100" b="1" kern="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100" b="1" kern="12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keliru</a:t>
          </a:r>
          <a:endParaRPr lang="en-ID" sz="21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rot="10800000">
        <a:off x="2160507" y="1764435"/>
        <a:ext cx="5541492" cy="1358364"/>
      </dsp:txXfrm>
    </dsp:sp>
    <dsp:sp modelId="{42D7CF74-4C10-4ABC-B9D9-DD91A39AB86C}">
      <dsp:nvSpPr>
        <dsp:cNvPr id="0" name=""/>
        <dsp:cNvSpPr/>
      </dsp:nvSpPr>
      <dsp:spPr>
        <a:xfrm>
          <a:off x="1141734" y="1764435"/>
          <a:ext cx="1358364" cy="1358364"/>
        </a:xfrm>
        <a:prstGeom prst="ellipse">
          <a:avLst/>
        </a:prstGeom>
        <a:solidFill>
          <a:schemeClr val="accent5">
            <a:tint val="50000"/>
            <a:hueOff val="-3364820"/>
            <a:satOff val="-11474"/>
            <a:lumOff val="-19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B878E4-915C-45D4-BE78-CF433D012334}">
      <dsp:nvSpPr>
        <dsp:cNvPr id="0" name=""/>
        <dsp:cNvSpPr/>
      </dsp:nvSpPr>
      <dsp:spPr>
        <a:xfrm rot="10800000">
          <a:off x="1820916" y="3528281"/>
          <a:ext cx="5881083" cy="1358364"/>
        </a:xfrm>
        <a:prstGeom prst="homePlat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9001" tIns="80010" rIns="149352" bIns="80010" numCol="1" spcCol="1270" anchor="ctr" anchorCtr="0">
          <a:noAutofit/>
        </a:bodyPr>
        <a:lstStyle/>
        <a:p>
          <a:pPr marL="0" lvl="0" indent="0" algn="just" defTabSz="933450">
            <a:lnSpc>
              <a:spcPct val="90000"/>
            </a:lnSpc>
            <a:spcBef>
              <a:spcPct val="0"/>
            </a:spcBef>
            <a:spcAft>
              <a:spcPct val="35000"/>
            </a:spcAft>
            <a:buNone/>
          </a:pPr>
          <a:r>
            <a:rPr lang="en-ID" sz="2100" kern="1200"/>
            <a:t>Argumen lebih lanjut bisa muncul dari evaluasi, atau bisa juga berupa alur penalaran yang baru</a:t>
          </a:r>
          <a:endParaRPr lang="en-ID" sz="21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rot="10800000">
        <a:off x="2160507" y="3528281"/>
        <a:ext cx="5541492" cy="1358364"/>
      </dsp:txXfrm>
    </dsp:sp>
    <dsp:sp modelId="{FD05D994-2BAA-46AC-B6D4-F4653B574C36}">
      <dsp:nvSpPr>
        <dsp:cNvPr id="0" name=""/>
        <dsp:cNvSpPr/>
      </dsp:nvSpPr>
      <dsp:spPr>
        <a:xfrm>
          <a:off x="1141734" y="3528281"/>
          <a:ext cx="1358364" cy="1358364"/>
        </a:xfrm>
        <a:prstGeom prst="ellipse">
          <a:avLst/>
        </a:prstGeom>
        <a:solidFill>
          <a:schemeClr val="accent5">
            <a:tint val="50000"/>
            <a:hueOff val="-6729641"/>
            <a:satOff val="-22947"/>
            <a:lumOff val="-3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01BD1-4C17-49DA-AD65-871DBE657077}">
      <dsp:nvSpPr>
        <dsp:cNvPr id="0" name=""/>
        <dsp:cNvSpPr/>
      </dsp:nvSpPr>
      <dsp:spPr>
        <a:xfrm>
          <a:off x="-6009637" y="-919571"/>
          <a:ext cx="7154092" cy="7154092"/>
        </a:xfrm>
        <a:prstGeom prst="blockArc">
          <a:avLst>
            <a:gd name="adj1" fmla="val 18900000"/>
            <a:gd name="adj2" fmla="val 2700000"/>
            <a:gd name="adj3" fmla="val 302"/>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7229E9-2987-40F3-A1CE-D82D46C28DA5}">
      <dsp:nvSpPr>
        <dsp:cNvPr id="0" name=""/>
        <dsp:cNvSpPr/>
      </dsp:nvSpPr>
      <dsp:spPr>
        <a:xfrm>
          <a:off x="673223" y="443208"/>
          <a:ext cx="11213264" cy="817651"/>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9011" tIns="45720" rIns="45720" bIns="45720" numCol="1" spcCol="1270" anchor="ctr" anchorCtr="0">
          <a:noAutofit/>
        </a:bodyPr>
        <a:lstStyle/>
        <a:p>
          <a:pPr marL="0" lvl="0" indent="0" algn="l" defTabSz="800100">
            <a:lnSpc>
              <a:spcPct val="90000"/>
            </a:lnSpc>
            <a:spcBef>
              <a:spcPct val="0"/>
            </a:spcBef>
            <a:spcAft>
              <a:spcPct val="35000"/>
            </a:spcAft>
            <a:buNone/>
          </a:pPr>
          <a:r>
            <a:rPr lang="id-ID" sz="1800" kern="1200" dirty="0"/>
            <a:t>Inferensi aman (dapat diandalkan) adalah yang memiliki </a:t>
          </a:r>
          <a:r>
            <a:rPr lang="en-ID" sz="1800" kern="1200" dirty="0" err="1"/>
            <a:t>dukungan</a:t>
          </a:r>
          <a:r>
            <a:rPr lang="en-ID" sz="1800" kern="1200" dirty="0"/>
            <a:t> </a:t>
          </a:r>
          <a:r>
            <a:rPr lang="en-ID" sz="1800" kern="1200" dirty="0" err="1"/>
            <a:t>kuat</a:t>
          </a:r>
          <a:r>
            <a:rPr lang="en-ID" sz="1800" kern="1200" dirty="0"/>
            <a:t> </a:t>
          </a:r>
          <a:r>
            <a:rPr lang="en-ID" sz="1800" kern="1200" dirty="0" err="1"/>
            <a:t>dari</a:t>
          </a:r>
          <a:r>
            <a:rPr lang="en-ID" sz="1800" kern="1200" dirty="0"/>
            <a:t> </a:t>
          </a:r>
          <a:r>
            <a:rPr lang="en-ID" sz="1800" kern="1200" dirty="0" err="1"/>
            <a:t>beberapa</a:t>
          </a:r>
          <a:r>
            <a:rPr lang="en-ID" sz="1800" kern="1200" dirty="0"/>
            <a:t> </a:t>
          </a:r>
          <a:r>
            <a:rPr lang="en-ID" sz="1800" kern="1200" dirty="0" err="1"/>
            <a:t>atau</a:t>
          </a:r>
          <a:r>
            <a:rPr lang="en-ID" sz="1800" kern="1200" dirty="0"/>
            <a:t> </a:t>
          </a:r>
          <a:r>
            <a:rPr lang="en-ID" sz="1800" kern="1200" dirty="0" err="1"/>
            <a:t>semua</a:t>
          </a:r>
          <a:r>
            <a:rPr lang="en-ID" sz="1800" kern="1200" dirty="0"/>
            <a:t> data yang </a:t>
          </a:r>
          <a:r>
            <a:rPr lang="en-ID" sz="1800" kern="1200" dirty="0" err="1"/>
            <a:t>tersedia</a:t>
          </a:r>
          <a:r>
            <a:rPr lang="en-ID" sz="1800" kern="1200" dirty="0"/>
            <a:t>, dan </a:t>
          </a:r>
          <a:r>
            <a:rPr lang="en-ID" sz="1800" kern="1200" dirty="0" err="1"/>
            <a:t>tidak</a:t>
          </a:r>
          <a:r>
            <a:rPr lang="en-ID" sz="1800" kern="1200" dirty="0"/>
            <a:t> </a:t>
          </a:r>
          <a:r>
            <a:rPr lang="en-ID" sz="1800" kern="1200" dirty="0" err="1"/>
            <a:t>jelas</a:t>
          </a:r>
          <a:r>
            <a:rPr lang="en-ID" sz="1800" kern="1200" dirty="0"/>
            <a:t> </a:t>
          </a:r>
          <a:r>
            <a:rPr lang="en-ID" sz="1800" kern="1200" dirty="0" err="1"/>
            <a:t>bertentangan</a:t>
          </a:r>
          <a:r>
            <a:rPr lang="en-ID" sz="1800" kern="1200" dirty="0"/>
            <a:t> </a:t>
          </a:r>
          <a:r>
            <a:rPr lang="en-ID" sz="1800" kern="1200" dirty="0" err="1"/>
            <a:t>dengan</a:t>
          </a:r>
          <a:r>
            <a:rPr lang="en-ID" sz="1800" kern="1200" dirty="0"/>
            <a:t> data lain.</a:t>
          </a:r>
        </a:p>
      </dsp:txBody>
      <dsp:txXfrm>
        <a:off x="673223" y="443208"/>
        <a:ext cx="11213264" cy="817651"/>
      </dsp:txXfrm>
    </dsp:sp>
    <dsp:sp modelId="{FA59E3C3-9B6F-46C1-B05D-1E3805D9068F}">
      <dsp:nvSpPr>
        <dsp:cNvPr id="0" name=""/>
        <dsp:cNvSpPr/>
      </dsp:nvSpPr>
      <dsp:spPr>
        <a:xfrm>
          <a:off x="87959" y="306406"/>
          <a:ext cx="1022064" cy="1022064"/>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EE7847AD-D751-4577-846F-2B193649E73E}">
      <dsp:nvSpPr>
        <dsp:cNvPr id="0" name=""/>
        <dsp:cNvSpPr/>
      </dsp:nvSpPr>
      <dsp:spPr>
        <a:xfrm>
          <a:off x="1067770" y="1635303"/>
          <a:ext cx="10744485" cy="817651"/>
        </a:xfrm>
        <a:prstGeom prst="rect">
          <a:avLst/>
        </a:prstGeom>
        <a:gradFill rotWithShape="0">
          <a:gsLst>
            <a:gs pos="0">
              <a:schemeClr val="accent4">
                <a:hueOff val="3266964"/>
                <a:satOff val="-13592"/>
                <a:lumOff val="3203"/>
                <a:alphaOff val="0"/>
                <a:lumMod val="110000"/>
                <a:satMod val="105000"/>
                <a:tint val="67000"/>
              </a:schemeClr>
            </a:gs>
            <a:gs pos="50000">
              <a:schemeClr val="accent4">
                <a:hueOff val="3266964"/>
                <a:satOff val="-13592"/>
                <a:lumOff val="3203"/>
                <a:alphaOff val="0"/>
                <a:lumMod val="105000"/>
                <a:satMod val="103000"/>
                <a:tint val="73000"/>
              </a:schemeClr>
            </a:gs>
            <a:gs pos="100000">
              <a:schemeClr val="accent4">
                <a:hueOff val="3266964"/>
                <a:satOff val="-13592"/>
                <a:lumOff val="320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9011" tIns="45720" rIns="45720" bIns="45720" numCol="1" spcCol="1270" anchor="ctr" anchorCtr="0">
          <a:noAutofit/>
        </a:bodyPr>
        <a:lstStyle/>
        <a:p>
          <a:pPr marL="0" lvl="0" indent="0" algn="l" defTabSz="800100">
            <a:lnSpc>
              <a:spcPct val="90000"/>
            </a:lnSpc>
            <a:spcBef>
              <a:spcPct val="0"/>
            </a:spcBef>
            <a:spcAft>
              <a:spcPct val="35000"/>
            </a:spcAft>
            <a:buNone/>
          </a:pPr>
          <a:r>
            <a:rPr lang="en-ID" sz="1800" kern="1200" dirty="0"/>
            <a:t>Agar '</a:t>
          </a:r>
          <a:r>
            <a:rPr lang="en-ID" sz="1800" kern="1200" dirty="0" err="1"/>
            <a:t>aman</a:t>
          </a:r>
          <a:r>
            <a:rPr lang="en-ID" sz="1800" kern="1200" dirty="0"/>
            <a:t>', </a:t>
          </a:r>
          <a:r>
            <a:rPr lang="en-ID" sz="1800" kern="1200" dirty="0" err="1"/>
            <a:t>sebuah</a:t>
          </a:r>
          <a:r>
            <a:rPr lang="en-ID" sz="1800" kern="1200" dirty="0"/>
            <a:t> </a:t>
          </a:r>
          <a:r>
            <a:rPr lang="id-ID" sz="1800" kern="1200" dirty="0"/>
            <a:t>inferensi</a:t>
          </a:r>
          <a:r>
            <a:rPr lang="en-ID" sz="1800" kern="1200" dirty="0"/>
            <a:t> </a:t>
          </a:r>
          <a:r>
            <a:rPr lang="en-ID" sz="1800" kern="1200" dirty="0" err="1"/>
            <a:t>harus</a:t>
          </a:r>
          <a:r>
            <a:rPr lang="en-ID" sz="1800" kern="1200" dirty="0"/>
            <a:t> </a:t>
          </a:r>
          <a:r>
            <a:rPr lang="en-ID" sz="1800" kern="1200" dirty="0" err="1"/>
            <a:t>lebih</a:t>
          </a:r>
          <a:r>
            <a:rPr lang="en-ID" sz="1800" kern="1200" dirty="0"/>
            <a:t> </a:t>
          </a:r>
          <a:r>
            <a:rPr lang="en-ID" sz="1800" kern="1200" dirty="0" err="1"/>
            <a:t>dari</a:t>
          </a:r>
          <a:r>
            <a:rPr lang="en-ID" sz="1800" kern="1200" dirty="0"/>
            <a:t> </a:t>
          </a:r>
          <a:r>
            <a:rPr lang="en-ID" sz="1800" kern="1200" dirty="0" err="1"/>
            <a:t>sekadar</a:t>
          </a:r>
          <a:r>
            <a:rPr lang="en-ID" sz="1800" kern="1200" dirty="0"/>
            <a:t> </a:t>
          </a:r>
          <a:r>
            <a:rPr lang="en-ID" sz="1800" kern="1200" dirty="0" err="1"/>
            <a:t>masuk</a:t>
          </a:r>
          <a:r>
            <a:rPr lang="en-ID" sz="1800" kern="1200" dirty="0"/>
            <a:t> </a:t>
          </a:r>
          <a:r>
            <a:rPr lang="en-ID" sz="1800" kern="1200" dirty="0" err="1"/>
            <a:t>akal</a:t>
          </a:r>
          <a:r>
            <a:rPr lang="id-ID" sz="1800" kern="1200" dirty="0"/>
            <a:t>, harus </a:t>
          </a:r>
          <a:r>
            <a:rPr lang="en-ID" sz="1800" kern="1200" dirty="0" err="1"/>
            <a:t>mengikuti</a:t>
          </a:r>
          <a:r>
            <a:rPr lang="en-ID" sz="1800" kern="1200" dirty="0"/>
            <a:t> data.</a:t>
          </a:r>
        </a:p>
      </dsp:txBody>
      <dsp:txXfrm>
        <a:off x="1067770" y="1635303"/>
        <a:ext cx="10744485" cy="817651"/>
      </dsp:txXfrm>
    </dsp:sp>
    <dsp:sp modelId="{FA0A00FF-55FF-4AB4-994E-73B3C3FFD7A9}">
      <dsp:nvSpPr>
        <dsp:cNvPr id="0" name=""/>
        <dsp:cNvSpPr/>
      </dsp:nvSpPr>
      <dsp:spPr>
        <a:xfrm>
          <a:off x="556737" y="1533097"/>
          <a:ext cx="1022064" cy="1022064"/>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3266964"/>
              <a:satOff val="-13592"/>
              <a:lumOff val="3203"/>
              <a:alphaOff val="0"/>
            </a:schemeClr>
          </a:solidFill>
          <a:prstDash val="solid"/>
          <a:miter lim="800000"/>
        </a:ln>
        <a:effectLst/>
      </dsp:spPr>
      <dsp:style>
        <a:lnRef idx="1">
          <a:scrgbClr r="0" g="0" b="0"/>
        </a:lnRef>
        <a:fillRef idx="2">
          <a:scrgbClr r="0" g="0" b="0"/>
        </a:fillRef>
        <a:effectRef idx="0">
          <a:scrgbClr r="0" g="0" b="0"/>
        </a:effectRef>
        <a:fontRef idx="minor"/>
      </dsp:style>
    </dsp:sp>
    <dsp:sp modelId="{BB7B99E1-75FB-4455-BC43-885C99FD1774}">
      <dsp:nvSpPr>
        <dsp:cNvPr id="0" name=""/>
        <dsp:cNvSpPr/>
      </dsp:nvSpPr>
      <dsp:spPr>
        <a:xfrm>
          <a:off x="1067770" y="2708623"/>
          <a:ext cx="10744485" cy="1124394"/>
        </a:xfrm>
        <a:prstGeom prst="rect">
          <a:avLst/>
        </a:prstGeom>
        <a:gradFill rotWithShape="0">
          <a:gsLst>
            <a:gs pos="0">
              <a:schemeClr val="accent4">
                <a:hueOff val="6533927"/>
                <a:satOff val="-27185"/>
                <a:lumOff val="6405"/>
                <a:alphaOff val="0"/>
                <a:lumMod val="110000"/>
                <a:satMod val="105000"/>
                <a:tint val="67000"/>
              </a:schemeClr>
            </a:gs>
            <a:gs pos="50000">
              <a:schemeClr val="accent4">
                <a:hueOff val="6533927"/>
                <a:satOff val="-27185"/>
                <a:lumOff val="6405"/>
                <a:alphaOff val="0"/>
                <a:lumMod val="105000"/>
                <a:satMod val="103000"/>
                <a:tint val="73000"/>
              </a:schemeClr>
            </a:gs>
            <a:gs pos="100000">
              <a:schemeClr val="accent4">
                <a:hueOff val="6533927"/>
                <a:satOff val="-27185"/>
                <a:lumOff val="640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9011" tIns="45720" rIns="45720" bIns="45720" numCol="1" spcCol="1270" anchor="ctr" anchorCtr="0">
          <a:noAutofit/>
        </a:bodyPr>
        <a:lstStyle/>
        <a:p>
          <a:pPr marL="0" lvl="0" indent="0" algn="l" defTabSz="800100">
            <a:lnSpc>
              <a:spcPct val="90000"/>
            </a:lnSpc>
            <a:spcBef>
              <a:spcPct val="0"/>
            </a:spcBef>
            <a:spcAft>
              <a:spcPct val="35000"/>
            </a:spcAft>
            <a:buNone/>
          </a:pPr>
          <a:r>
            <a:rPr lang="id-ID" sz="1800" kern="1200" dirty="0"/>
            <a:t>Mengapa kita menggunakan kata “aman” dalam menyimpulkan?</a:t>
          </a:r>
        </a:p>
        <a:p>
          <a:pPr marL="0" lvl="0" indent="0" algn="l" defTabSz="800100">
            <a:lnSpc>
              <a:spcPct val="90000"/>
            </a:lnSpc>
            <a:spcBef>
              <a:spcPct val="0"/>
            </a:spcBef>
            <a:spcAft>
              <a:spcPct val="35000"/>
            </a:spcAft>
            <a:buNone/>
          </a:pPr>
          <a:r>
            <a:rPr lang="id-ID" sz="1800" kern="1200" dirty="0"/>
            <a:t>Pentingnya hati-hati dalam penalaran. Apa yg membuat inferensi tidak aman? bukan hanya karena kemungkinan salah, tetapi mungkin memiliki konsekuensi yang terkadang sangat serius. </a:t>
          </a:r>
        </a:p>
      </dsp:txBody>
      <dsp:txXfrm>
        <a:off x="1067770" y="2708623"/>
        <a:ext cx="10744485" cy="1124394"/>
      </dsp:txXfrm>
    </dsp:sp>
    <dsp:sp modelId="{F1FA9F88-208E-4603-8F66-BAC358922446}">
      <dsp:nvSpPr>
        <dsp:cNvPr id="0" name=""/>
        <dsp:cNvSpPr/>
      </dsp:nvSpPr>
      <dsp:spPr>
        <a:xfrm>
          <a:off x="556737" y="2759787"/>
          <a:ext cx="1022064" cy="1022064"/>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6533927"/>
              <a:satOff val="-27185"/>
              <a:lumOff val="6405"/>
              <a:alphaOff val="0"/>
            </a:schemeClr>
          </a:solidFill>
          <a:prstDash val="solid"/>
          <a:miter lim="800000"/>
        </a:ln>
        <a:effectLst/>
      </dsp:spPr>
      <dsp:style>
        <a:lnRef idx="1">
          <a:scrgbClr r="0" g="0" b="0"/>
        </a:lnRef>
        <a:fillRef idx="2">
          <a:scrgbClr r="0" g="0" b="0"/>
        </a:fillRef>
        <a:effectRef idx="0">
          <a:scrgbClr r="0" g="0" b="0"/>
        </a:effectRef>
        <a:fontRef idx="minor"/>
      </dsp:style>
    </dsp:sp>
    <dsp:sp modelId="{4D934B61-5F51-407A-90EE-16FB3997F72E}">
      <dsp:nvSpPr>
        <dsp:cNvPr id="0" name=""/>
        <dsp:cNvSpPr/>
      </dsp:nvSpPr>
      <dsp:spPr>
        <a:xfrm>
          <a:off x="598991" y="4088684"/>
          <a:ext cx="11213264" cy="817651"/>
        </a:xfrm>
        <a:prstGeom prst="rec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9011" tIns="45720" rIns="45720" bIns="45720" numCol="1" spcCol="1270" anchor="ctr" anchorCtr="0">
          <a:noAutofit/>
        </a:bodyPr>
        <a:lstStyle/>
        <a:p>
          <a:pPr marL="0" lvl="0" indent="0" algn="l" defTabSz="800100">
            <a:lnSpc>
              <a:spcPct val="90000"/>
            </a:lnSpc>
            <a:spcBef>
              <a:spcPct val="0"/>
            </a:spcBef>
            <a:spcAft>
              <a:spcPct val="35000"/>
            </a:spcAft>
            <a:buNone/>
          </a:pPr>
          <a:r>
            <a:rPr lang="id-ID" sz="1800" kern="1200" dirty="0"/>
            <a:t>Menilai sebuah inferensi aman atau andal merupakan elemen kunci dalam berpikir kritis</a:t>
          </a:r>
          <a:endParaRPr lang="en-ID" sz="1800" kern="1200" dirty="0"/>
        </a:p>
      </dsp:txBody>
      <dsp:txXfrm>
        <a:off x="598991" y="4088684"/>
        <a:ext cx="11213264" cy="817651"/>
      </dsp:txXfrm>
    </dsp:sp>
    <dsp:sp modelId="{59907F96-4AE3-42E3-907F-19CAD0F24191}">
      <dsp:nvSpPr>
        <dsp:cNvPr id="0" name=""/>
        <dsp:cNvSpPr/>
      </dsp:nvSpPr>
      <dsp:spPr>
        <a:xfrm>
          <a:off x="87959" y="3986478"/>
          <a:ext cx="1022064" cy="1022064"/>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9800891"/>
              <a:satOff val="-40777"/>
              <a:lumOff val="9608"/>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03C20-14F7-49CA-BBDB-056B106854D2}">
      <dsp:nvSpPr>
        <dsp:cNvPr id="0" name=""/>
        <dsp:cNvSpPr/>
      </dsp:nvSpPr>
      <dsp:spPr>
        <a:xfrm>
          <a:off x="5803" y="672130"/>
          <a:ext cx="2761684" cy="3970688"/>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D492602-0B20-48CD-BF6B-3C219D8AAB6B}">
      <dsp:nvSpPr>
        <dsp:cNvPr id="0" name=""/>
        <dsp:cNvSpPr/>
      </dsp:nvSpPr>
      <dsp:spPr>
        <a:xfrm>
          <a:off x="8012" y="825784"/>
          <a:ext cx="2761684" cy="102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id-ID" sz="1800" kern="1200" dirty="0"/>
            <a:t>Perbedaan Argumen dan Penjelasan adalah, argumen dimaksudkan untuk memberi kita alasan untuk mempercayai sesuatu yang tidak kita ketahui (kurang yakin), Sedangkan penjelasan, mengambil sesuatu yang kita ketahui atau anggap benar, membantu untuk memahaminya</a:t>
          </a:r>
          <a:endParaRPr lang="en-ID" sz="1800" kern="1200" dirty="0"/>
        </a:p>
      </dsp:txBody>
      <dsp:txXfrm>
        <a:off x="8012" y="825784"/>
        <a:ext cx="2761684" cy="1024585"/>
      </dsp:txXfrm>
    </dsp:sp>
    <dsp:sp modelId="{B5F238A7-AD1B-451D-AE8B-28B089C58014}">
      <dsp:nvSpPr>
        <dsp:cNvPr id="0" name=""/>
        <dsp:cNvSpPr/>
      </dsp:nvSpPr>
      <dsp:spPr>
        <a:xfrm>
          <a:off x="3043772" y="662806"/>
          <a:ext cx="2761684" cy="3989336"/>
        </a:xfrm>
        <a:prstGeom prst="roundRect">
          <a:avLst/>
        </a:prstGeom>
        <a:gradFill rotWithShape="0">
          <a:gsLst>
            <a:gs pos="0">
              <a:schemeClr val="accent4">
                <a:hueOff val="3266964"/>
                <a:satOff val="-13592"/>
                <a:lumOff val="3203"/>
                <a:alphaOff val="0"/>
                <a:lumMod val="110000"/>
                <a:satMod val="105000"/>
                <a:tint val="67000"/>
              </a:schemeClr>
            </a:gs>
            <a:gs pos="50000">
              <a:schemeClr val="accent4">
                <a:hueOff val="3266964"/>
                <a:satOff val="-13592"/>
                <a:lumOff val="3203"/>
                <a:alphaOff val="0"/>
                <a:lumMod val="105000"/>
                <a:satMod val="103000"/>
                <a:tint val="73000"/>
              </a:schemeClr>
            </a:gs>
            <a:gs pos="100000">
              <a:schemeClr val="accent4">
                <a:hueOff val="3266964"/>
                <a:satOff val="-13592"/>
                <a:lumOff val="320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1E3BE5-4F3D-4846-83E7-0362DBF216F9}">
      <dsp:nvSpPr>
        <dsp:cNvPr id="0" name=""/>
        <dsp:cNvSpPr/>
      </dsp:nvSpPr>
      <dsp:spPr>
        <a:xfrm>
          <a:off x="3013808" y="820702"/>
          <a:ext cx="2761684" cy="102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id-ID" sz="1800" kern="1200" dirty="0"/>
            <a:t>Salah satu tujuan utama sains adalah untuk menemukan bagaimana dan mengapa segala sesuatunya seperti apa adanya : apa yang menyebabkannya, apa yang membuatnya terjadi. </a:t>
          </a:r>
          <a:endParaRPr lang="en-ID" sz="1800" kern="1200" dirty="0"/>
        </a:p>
      </dsp:txBody>
      <dsp:txXfrm>
        <a:off x="3013808" y="820702"/>
        <a:ext cx="2761684" cy="1024585"/>
      </dsp:txXfrm>
    </dsp:sp>
    <dsp:sp modelId="{D7265805-FC99-4720-A168-751E2F3651F0}">
      <dsp:nvSpPr>
        <dsp:cNvPr id="0" name=""/>
        <dsp:cNvSpPr/>
      </dsp:nvSpPr>
      <dsp:spPr>
        <a:xfrm>
          <a:off x="6096738" y="654472"/>
          <a:ext cx="2761684" cy="4004444"/>
        </a:xfrm>
        <a:prstGeom prst="roundRect">
          <a:avLst/>
        </a:prstGeom>
        <a:gradFill rotWithShape="0">
          <a:gsLst>
            <a:gs pos="0">
              <a:schemeClr val="accent4">
                <a:hueOff val="6533927"/>
                <a:satOff val="-27185"/>
                <a:lumOff val="6405"/>
                <a:alphaOff val="0"/>
                <a:lumMod val="110000"/>
                <a:satMod val="105000"/>
                <a:tint val="67000"/>
              </a:schemeClr>
            </a:gs>
            <a:gs pos="50000">
              <a:schemeClr val="accent4">
                <a:hueOff val="6533927"/>
                <a:satOff val="-27185"/>
                <a:lumOff val="6405"/>
                <a:alphaOff val="0"/>
                <a:lumMod val="105000"/>
                <a:satMod val="103000"/>
                <a:tint val="73000"/>
              </a:schemeClr>
            </a:gs>
            <a:gs pos="100000">
              <a:schemeClr val="accent4">
                <a:hueOff val="6533927"/>
                <a:satOff val="-27185"/>
                <a:lumOff val="640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CBCAD4C-1436-471B-8EF3-8EC3D64B65A5}">
      <dsp:nvSpPr>
        <dsp:cNvPr id="0" name=""/>
        <dsp:cNvSpPr/>
      </dsp:nvSpPr>
      <dsp:spPr>
        <a:xfrm>
          <a:off x="6096710" y="790733"/>
          <a:ext cx="2761684" cy="102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id-ID" sz="1800" kern="1200" dirty="0"/>
            <a:t>Penjelasan sangat berguna ketika ada sesuatu yang membingungkan yang perlu 'dijelaskan'; atau ada perbedaan antara dua fakta atau pengamatan; atau ada anomali dalam serangkaian fakta. (Anomali adalah pengecualian: sesuatu yang tidak terduga atau luar biasa.) Penjelasan didasarkan pada bukti ilmiah yang baik.</a:t>
          </a:r>
        </a:p>
      </dsp:txBody>
      <dsp:txXfrm>
        <a:off x="6096710" y="790733"/>
        <a:ext cx="2761684" cy="1024585"/>
      </dsp:txXfrm>
    </dsp:sp>
    <dsp:sp modelId="{2A4D9F26-82D6-457F-B068-EC8D819E8E99}">
      <dsp:nvSpPr>
        <dsp:cNvPr id="0" name=""/>
        <dsp:cNvSpPr/>
      </dsp:nvSpPr>
      <dsp:spPr>
        <a:xfrm>
          <a:off x="9119711" y="654529"/>
          <a:ext cx="2761684" cy="4005890"/>
        </a:xfrm>
        <a:prstGeom prst="roundRec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8B79D57-4B21-45CC-AA4E-76CE8812B1B3}">
      <dsp:nvSpPr>
        <dsp:cNvPr id="0" name=""/>
        <dsp:cNvSpPr/>
      </dsp:nvSpPr>
      <dsp:spPr>
        <a:xfrm>
          <a:off x="9125511" y="805723"/>
          <a:ext cx="2761684" cy="102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id-ID" sz="1800" kern="1200" dirty="0"/>
            <a:t>Penjelasan perlu dievaluasi secara kritis dan hati2, sama halnya dengan penalaran dalam sebuah argumen. Penjelasan terbaik adalah yang sederhana dan paling menjelaskan (memiliki 'lingkup' terluas). Bahkan penjelasan terbaik pun bisa saja salah: sebenarnya itu adalah hipotesis.</a:t>
          </a:r>
          <a:endParaRPr lang="en-ID" sz="1800" kern="1200" dirty="0"/>
        </a:p>
      </dsp:txBody>
      <dsp:txXfrm>
        <a:off x="9125511" y="805723"/>
        <a:ext cx="2761684" cy="10245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0BCDB-9CB4-4495-8AA5-5416024EFC01}">
      <dsp:nvSpPr>
        <dsp:cNvPr id="0" name=""/>
        <dsp:cNvSpPr/>
      </dsp:nvSpPr>
      <dsp:spPr>
        <a:xfrm>
          <a:off x="5658026" y="2020876"/>
          <a:ext cx="167183" cy="16718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6B7575-AD79-40A9-B10D-F1A1E7808E8C}">
      <dsp:nvSpPr>
        <dsp:cNvPr id="0" name=""/>
        <dsp:cNvSpPr/>
      </dsp:nvSpPr>
      <dsp:spPr>
        <a:xfrm>
          <a:off x="5351620" y="2020876"/>
          <a:ext cx="167183" cy="167180"/>
        </a:xfrm>
        <a:prstGeom prst="ellipse">
          <a:avLst/>
        </a:prstGeom>
        <a:gradFill rotWithShape="0">
          <a:gsLst>
            <a:gs pos="0">
              <a:schemeClr val="accent5">
                <a:hueOff val="-259944"/>
                <a:satOff val="-670"/>
                <a:lumOff val="-453"/>
                <a:alphaOff val="0"/>
                <a:satMod val="103000"/>
                <a:lumMod val="102000"/>
                <a:tint val="94000"/>
              </a:schemeClr>
            </a:gs>
            <a:gs pos="50000">
              <a:schemeClr val="accent5">
                <a:hueOff val="-259944"/>
                <a:satOff val="-670"/>
                <a:lumOff val="-453"/>
                <a:alphaOff val="0"/>
                <a:satMod val="110000"/>
                <a:lumMod val="100000"/>
                <a:shade val="100000"/>
              </a:schemeClr>
            </a:gs>
            <a:gs pos="100000">
              <a:schemeClr val="accent5">
                <a:hueOff val="-259944"/>
                <a:satOff val="-670"/>
                <a:lumOff val="-453"/>
                <a:alphaOff val="0"/>
                <a:lumMod val="99000"/>
                <a:satMod val="120000"/>
                <a:shade val="78000"/>
              </a:schemeClr>
            </a:gs>
          </a:gsLst>
          <a:lin ang="5400000" scaled="0"/>
        </a:gradFill>
        <a:ln w="6350" cap="flat" cmpd="sng" algn="ctr">
          <a:solidFill>
            <a:schemeClr val="accent5">
              <a:hueOff val="-259944"/>
              <a:satOff val="-670"/>
              <a:lumOff val="-45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BE693EA-8CFB-48E9-94E9-29E1B8D266D5}">
      <dsp:nvSpPr>
        <dsp:cNvPr id="0" name=""/>
        <dsp:cNvSpPr/>
      </dsp:nvSpPr>
      <dsp:spPr>
        <a:xfrm>
          <a:off x="5045214" y="2020876"/>
          <a:ext cx="167183" cy="167180"/>
        </a:xfrm>
        <a:prstGeom prst="ellipse">
          <a:avLst/>
        </a:prstGeom>
        <a:gradFill rotWithShape="0">
          <a:gsLst>
            <a:gs pos="0">
              <a:schemeClr val="accent5">
                <a:hueOff val="-519888"/>
                <a:satOff val="-1340"/>
                <a:lumOff val="-905"/>
                <a:alphaOff val="0"/>
                <a:satMod val="103000"/>
                <a:lumMod val="102000"/>
                <a:tint val="94000"/>
              </a:schemeClr>
            </a:gs>
            <a:gs pos="50000">
              <a:schemeClr val="accent5">
                <a:hueOff val="-519888"/>
                <a:satOff val="-1340"/>
                <a:lumOff val="-905"/>
                <a:alphaOff val="0"/>
                <a:satMod val="110000"/>
                <a:lumMod val="100000"/>
                <a:shade val="100000"/>
              </a:schemeClr>
            </a:gs>
            <a:gs pos="100000">
              <a:schemeClr val="accent5">
                <a:hueOff val="-519888"/>
                <a:satOff val="-1340"/>
                <a:lumOff val="-905"/>
                <a:alphaOff val="0"/>
                <a:lumMod val="99000"/>
                <a:satMod val="120000"/>
                <a:shade val="78000"/>
              </a:schemeClr>
            </a:gs>
          </a:gsLst>
          <a:lin ang="5400000" scaled="0"/>
        </a:gradFill>
        <a:ln w="6350" cap="flat" cmpd="sng" algn="ctr">
          <a:solidFill>
            <a:schemeClr val="accent5">
              <a:hueOff val="-519888"/>
              <a:satOff val="-1340"/>
              <a:lumOff val="-90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2F43B1A-5948-4907-AD34-B9E6276EE787}">
      <dsp:nvSpPr>
        <dsp:cNvPr id="0" name=""/>
        <dsp:cNvSpPr/>
      </dsp:nvSpPr>
      <dsp:spPr>
        <a:xfrm>
          <a:off x="4739390" y="2020876"/>
          <a:ext cx="167183" cy="167180"/>
        </a:xfrm>
        <a:prstGeom prst="ellipse">
          <a:avLst/>
        </a:prstGeom>
        <a:gradFill rotWithShape="0">
          <a:gsLst>
            <a:gs pos="0">
              <a:schemeClr val="accent5">
                <a:hueOff val="-779832"/>
                <a:satOff val="-2010"/>
                <a:lumOff val="-1358"/>
                <a:alphaOff val="0"/>
                <a:satMod val="103000"/>
                <a:lumMod val="102000"/>
                <a:tint val="94000"/>
              </a:schemeClr>
            </a:gs>
            <a:gs pos="50000">
              <a:schemeClr val="accent5">
                <a:hueOff val="-779832"/>
                <a:satOff val="-2010"/>
                <a:lumOff val="-1358"/>
                <a:alphaOff val="0"/>
                <a:satMod val="110000"/>
                <a:lumMod val="100000"/>
                <a:shade val="100000"/>
              </a:schemeClr>
            </a:gs>
            <a:gs pos="100000">
              <a:schemeClr val="accent5">
                <a:hueOff val="-779832"/>
                <a:satOff val="-2010"/>
                <a:lumOff val="-1358"/>
                <a:alphaOff val="0"/>
                <a:lumMod val="99000"/>
                <a:satMod val="120000"/>
                <a:shade val="78000"/>
              </a:schemeClr>
            </a:gs>
          </a:gsLst>
          <a:lin ang="5400000" scaled="0"/>
        </a:gradFill>
        <a:ln w="6350" cap="flat" cmpd="sng" algn="ctr">
          <a:solidFill>
            <a:schemeClr val="accent5">
              <a:hueOff val="-779832"/>
              <a:satOff val="-2010"/>
              <a:lumOff val="-135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FA30BCD-2417-4A8C-9487-6D9134850102}">
      <dsp:nvSpPr>
        <dsp:cNvPr id="0" name=""/>
        <dsp:cNvSpPr/>
      </dsp:nvSpPr>
      <dsp:spPr>
        <a:xfrm>
          <a:off x="4432984" y="2020876"/>
          <a:ext cx="167183" cy="167180"/>
        </a:xfrm>
        <a:prstGeom prst="ellipse">
          <a:avLst/>
        </a:prstGeom>
        <a:gradFill rotWithShape="0">
          <a:gsLst>
            <a:gs pos="0">
              <a:schemeClr val="accent5">
                <a:hueOff val="-1039776"/>
                <a:satOff val="-2680"/>
                <a:lumOff val="-1810"/>
                <a:alphaOff val="0"/>
                <a:satMod val="103000"/>
                <a:lumMod val="102000"/>
                <a:tint val="94000"/>
              </a:schemeClr>
            </a:gs>
            <a:gs pos="50000">
              <a:schemeClr val="accent5">
                <a:hueOff val="-1039776"/>
                <a:satOff val="-2680"/>
                <a:lumOff val="-1810"/>
                <a:alphaOff val="0"/>
                <a:satMod val="110000"/>
                <a:lumMod val="100000"/>
                <a:shade val="100000"/>
              </a:schemeClr>
            </a:gs>
            <a:gs pos="100000">
              <a:schemeClr val="accent5">
                <a:hueOff val="-1039776"/>
                <a:satOff val="-2680"/>
                <a:lumOff val="-1810"/>
                <a:alphaOff val="0"/>
                <a:lumMod val="99000"/>
                <a:satMod val="120000"/>
                <a:shade val="78000"/>
              </a:schemeClr>
            </a:gs>
          </a:gsLst>
          <a:lin ang="5400000" scaled="0"/>
        </a:gradFill>
        <a:ln w="6350" cap="flat" cmpd="sng" algn="ctr">
          <a:solidFill>
            <a:schemeClr val="accent5">
              <a:hueOff val="-1039776"/>
              <a:satOff val="-2680"/>
              <a:lumOff val="-181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F6426C9-7C7F-48D0-ADF5-9033282949B4}">
      <dsp:nvSpPr>
        <dsp:cNvPr id="0" name=""/>
        <dsp:cNvSpPr/>
      </dsp:nvSpPr>
      <dsp:spPr>
        <a:xfrm>
          <a:off x="3959395" y="1937286"/>
          <a:ext cx="334367" cy="334636"/>
        </a:xfrm>
        <a:prstGeom prst="ellipse">
          <a:avLst/>
        </a:prstGeom>
        <a:gradFill rotWithShape="0">
          <a:gsLst>
            <a:gs pos="0">
              <a:schemeClr val="accent5">
                <a:hueOff val="-1299720"/>
                <a:satOff val="-3350"/>
                <a:lumOff val="-2263"/>
                <a:alphaOff val="0"/>
                <a:satMod val="103000"/>
                <a:lumMod val="102000"/>
                <a:tint val="94000"/>
              </a:schemeClr>
            </a:gs>
            <a:gs pos="50000">
              <a:schemeClr val="accent5">
                <a:hueOff val="-1299720"/>
                <a:satOff val="-3350"/>
                <a:lumOff val="-2263"/>
                <a:alphaOff val="0"/>
                <a:satMod val="110000"/>
                <a:lumMod val="100000"/>
                <a:shade val="100000"/>
              </a:schemeClr>
            </a:gs>
            <a:gs pos="100000">
              <a:schemeClr val="accent5">
                <a:hueOff val="-1299720"/>
                <a:satOff val="-3350"/>
                <a:lumOff val="-2263"/>
                <a:alphaOff val="0"/>
                <a:lumMod val="99000"/>
                <a:satMod val="120000"/>
                <a:shade val="78000"/>
              </a:schemeClr>
            </a:gs>
          </a:gsLst>
          <a:lin ang="5400000" scaled="0"/>
        </a:gradFill>
        <a:ln w="6350" cap="flat" cmpd="sng" algn="ctr">
          <a:solidFill>
            <a:schemeClr val="accent5">
              <a:hueOff val="-1299720"/>
              <a:satOff val="-3350"/>
              <a:lumOff val="-226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4F2EFC0-D154-418A-9368-BC12E8EA67D4}">
      <dsp:nvSpPr>
        <dsp:cNvPr id="0" name=""/>
        <dsp:cNvSpPr/>
      </dsp:nvSpPr>
      <dsp:spPr>
        <a:xfrm>
          <a:off x="5385406" y="1675515"/>
          <a:ext cx="167183" cy="167180"/>
        </a:xfrm>
        <a:prstGeom prst="ellipse">
          <a:avLst/>
        </a:prstGeom>
        <a:gradFill rotWithShape="0">
          <a:gsLst>
            <a:gs pos="0">
              <a:schemeClr val="accent5">
                <a:hueOff val="-1559664"/>
                <a:satOff val="-4020"/>
                <a:lumOff val="-2715"/>
                <a:alphaOff val="0"/>
                <a:satMod val="103000"/>
                <a:lumMod val="102000"/>
                <a:tint val="94000"/>
              </a:schemeClr>
            </a:gs>
            <a:gs pos="50000">
              <a:schemeClr val="accent5">
                <a:hueOff val="-1559664"/>
                <a:satOff val="-4020"/>
                <a:lumOff val="-2715"/>
                <a:alphaOff val="0"/>
                <a:satMod val="110000"/>
                <a:lumMod val="100000"/>
                <a:shade val="100000"/>
              </a:schemeClr>
            </a:gs>
            <a:gs pos="100000">
              <a:schemeClr val="accent5">
                <a:hueOff val="-1559664"/>
                <a:satOff val="-4020"/>
                <a:lumOff val="-2715"/>
                <a:alphaOff val="0"/>
                <a:lumMod val="99000"/>
                <a:satMod val="120000"/>
                <a:shade val="78000"/>
              </a:schemeClr>
            </a:gs>
          </a:gsLst>
          <a:lin ang="5400000" scaled="0"/>
        </a:gradFill>
        <a:ln w="6350" cap="flat" cmpd="sng" algn="ctr">
          <a:solidFill>
            <a:schemeClr val="accent5">
              <a:hueOff val="-1559664"/>
              <a:satOff val="-4020"/>
              <a:lumOff val="-271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9603F9A-1D13-4552-944B-41B050157013}">
      <dsp:nvSpPr>
        <dsp:cNvPr id="0" name=""/>
        <dsp:cNvSpPr/>
      </dsp:nvSpPr>
      <dsp:spPr>
        <a:xfrm>
          <a:off x="5385406" y="2368711"/>
          <a:ext cx="167183" cy="167180"/>
        </a:xfrm>
        <a:prstGeom prst="ellipse">
          <a:avLst/>
        </a:prstGeom>
        <a:gradFill rotWithShape="0">
          <a:gsLst>
            <a:gs pos="0">
              <a:schemeClr val="accent5">
                <a:hueOff val="-1819608"/>
                <a:satOff val="-4690"/>
                <a:lumOff val="-3168"/>
                <a:alphaOff val="0"/>
                <a:satMod val="103000"/>
                <a:lumMod val="102000"/>
                <a:tint val="94000"/>
              </a:schemeClr>
            </a:gs>
            <a:gs pos="50000">
              <a:schemeClr val="accent5">
                <a:hueOff val="-1819608"/>
                <a:satOff val="-4690"/>
                <a:lumOff val="-3168"/>
                <a:alphaOff val="0"/>
                <a:satMod val="110000"/>
                <a:lumMod val="100000"/>
                <a:shade val="100000"/>
              </a:schemeClr>
            </a:gs>
            <a:gs pos="100000">
              <a:schemeClr val="accent5">
                <a:hueOff val="-1819608"/>
                <a:satOff val="-4690"/>
                <a:lumOff val="-3168"/>
                <a:alphaOff val="0"/>
                <a:lumMod val="99000"/>
                <a:satMod val="120000"/>
                <a:shade val="78000"/>
              </a:schemeClr>
            </a:gs>
          </a:gsLst>
          <a:lin ang="5400000" scaled="0"/>
        </a:gradFill>
        <a:ln w="6350" cap="flat" cmpd="sng" algn="ctr">
          <a:solidFill>
            <a:schemeClr val="accent5">
              <a:hueOff val="-1819608"/>
              <a:satOff val="-4690"/>
              <a:lumOff val="-316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5F6B09B-4DAD-4E86-A4E4-56BC4726744B}">
      <dsp:nvSpPr>
        <dsp:cNvPr id="0" name=""/>
        <dsp:cNvSpPr/>
      </dsp:nvSpPr>
      <dsp:spPr>
        <a:xfrm>
          <a:off x="5534532" y="1825648"/>
          <a:ext cx="167183" cy="167180"/>
        </a:xfrm>
        <a:prstGeom prst="ellipse">
          <a:avLst/>
        </a:prstGeom>
        <a:gradFill rotWithShape="0">
          <a:gsLst>
            <a:gs pos="0">
              <a:schemeClr val="accent5">
                <a:hueOff val="-2079552"/>
                <a:satOff val="-5360"/>
                <a:lumOff val="-3620"/>
                <a:alphaOff val="0"/>
                <a:satMod val="103000"/>
                <a:lumMod val="102000"/>
                <a:tint val="94000"/>
              </a:schemeClr>
            </a:gs>
            <a:gs pos="50000">
              <a:schemeClr val="accent5">
                <a:hueOff val="-2079552"/>
                <a:satOff val="-5360"/>
                <a:lumOff val="-3620"/>
                <a:alphaOff val="0"/>
                <a:satMod val="110000"/>
                <a:lumMod val="100000"/>
                <a:shade val="100000"/>
              </a:schemeClr>
            </a:gs>
            <a:gs pos="100000">
              <a:schemeClr val="accent5">
                <a:hueOff val="-2079552"/>
                <a:satOff val="-5360"/>
                <a:lumOff val="-3620"/>
                <a:alphaOff val="0"/>
                <a:lumMod val="99000"/>
                <a:satMod val="120000"/>
                <a:shade val="78000"/>
              </a:schemeClr>
            </a:gs>
          </a:gsLst>
          <a:lin ang="5400000" scaled="0"/>
        </a:gradFill>
        <a:ln w="6350" cap="flat" cmpd="sng" algn="ctr">
          <a:solidFill>
            <a:schemeClr val="accent5">
              <a:hueOff val="-2079552"/>
              <a:satOff val="-5360"/>
              <a:lumOff val="-362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E26E5B0-A0B5-43F0-9393-9E2C67C319E1}">
      <dsp:nvSpPr>
        <dsp:cNvPr id="0" name=""/>
        <dsp:cNvSpPr/>
      </dsp:nvSpPr>
      <dsp:spPr>
        <a:xfrm>
          <a:off x="5544434" y="2219403"/>
          <a:ext cx="167183" cy="167180"/>
        </a:xfrm>
        <a:prstGeom prst="ellipse">
          <a:avLst/>
        </a:prstGeom>
        <a:gradFill rotWithShape="0">
          <a:gsLst>
            <a:gs pos="0">
              <a:schemeClr val="accent5">
                <a:hueOff val="-2339496"/>
                <a:satOff val="-6030"/>
                <a:lumOff val="-4073"/>
                <a:alphaOff val="0"/>
                <a:satMod val="103000"/>
                <a:lumMod val="102000"/>
                <a:tint val="94000"/>
              </a:schemeClr>
            </a:gs>
            <a:gs pos="50000">
              <a:schemeClr val="accent5">
                <a:hueOff val="-2339496"/>
                <a:satOff val="-6030"/>
                <a:lumOff val="-4073"/>
                <a:alphaOff val="0"/>
                <a:satMod val="110000"/>
                <a:lumMod val="100000"/>
                <a:shade val="100000"/>
              </a:schemeClr>
            </a:gs>
            <a:gs pos="100000">
              <a:schemeClr val="accent5">
                <a:hueOff val="-2339496"/>
                <a:satOff val="-6030"/>
                <a:lumOff val="-4073"/>
                <a:alphaOff val="0"/>
                <a:lumMod val="99000"/>
                <a:satMod val="120000"/>
                <a:shade val="78000"/>
              </a:schemeClr>
            </a:gs>
          </a:gsLst>
          <a:lin ang="5400000" scaled="0"/>
        </a:gradFill>
        <a:ln w="6350" cap="flat" cmpd="sng" algn="ctr">
          <a:solidFill>
            <a:schemeClr val="accent5">
              <a:hueOff val="-2339496"/>
              <a:satOff val="-6030"/>
              <a:lumOff val="-407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6602723-E4B6-458D-8998-DDEF2C7ED361}">
      <dsp:nvSpPr>
        <dsp:cNvPr id="0" name=""/>
        <dsp:cNvSpPr/>
      </dsp:nvSpPr>
      <dsp:spPr>
        <a:xfrm>
          <a:off x="2127949" y="1258113"/>
          <a:ext cx="1692806" cy="1692981"/>
        </a:xfrm>
        <a:prstGeom prst="ellipse">
          <a:avLst/>
        </a:prstGeom>
        <a:gradFill rotWithShape="0">
          <a:gsLst>
            <a:gs pos="0">
              <a:schemeClr val="accent5">
                <a:hueOff val="-2599440"/>
                <a:satOff val="-6700"/>
                <a:lumOff val="-4525"/>
                <a:alphaOff val="0"/>
                <a:satMod val="103000"/>
                <a:lumMod val="102000"/>
                <a:tint val="94000"/>
              </a:schemeClr>
            </a:gs>
            <a:gs pos="50000">
              <a:schemeClr val="accent5">
                <a:hueOff val="-2599440"/>
                <a:satOff val="-6700"/>
                <a:lumOff val="-4525"/>
                <a:alphaOff val="0"/>
                <a:satMod val="110000"/>
                <a:lumMod val="100000"/>
                <a:shade val="100000"/>
              </a:schemeClr>
            </a:gs>
            <a:gs pos="100000">
              <a:schemeClr val="accent5">
                <a:hueOff val="-2599440"/>
                <a:satOff val="-6700"/>
                <a:lumOff val="-4525"/>
                <a:alphaOff val="0"/>
                <a:lumMod val="99000"/>
                <a:satMod val="120000"/>
                <a:shade val="78000"/>
              </a:schemeClr>
            </a:gs>
          </a:gsLst>
          <a:lin ang="5400000" scaled="0"/>
        </a:gradFill>
        <a:ln w="6350" cap="flat" cmpd="sng" algn="ctr">
          <a:solidFill>
            <a:schemeClr val="accent5">
              <a:hueOff val="-2599440"/>
              <a:satOff val="-6700"/>
              <a:lumOff val="-452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Bukti</a:t>
          </a:r>
          <a:endParaRPr lang="en-ID" sz="4100" kern="1200" dirty="0"/>
        </a:p>
      </dsp:txBody>
      <dsp:txXfrm>
        <a:off x="2375855" y="1506044"/>
        <a:ext cx="1196994" cy="1197119"/>
      </dsp:txXfrm>
    </dsp:sp>
    <dsp:sp modelId="{D2C72B27-74A0-4448-9B7F-5040EBD05E33}">
      <dsp:nvSpPr>
        <dsp:cNvPr id="0" name=""/>
        <dsp:cNvSpPr/>
      </dsp:nvSpPr>
      <dsp:spPr>
        <a:xfrm>
          <a:off x="2001542" y="1113480"/>
          <a:ext cx="334367" cy="334636"/>
        </a:xfrm>
        <a:prstGeom prst="ellipse">
          <a:avLst/>
        </a:prstGeom>
        <a:gradFill rotWithShape="0">
          <a:gsLst>
            <a:gs pos="0">
              <a:schemeClr val="accent5">
                <a:hueOff val="-2859383"/>
                <a:satOff val="-7370"/>
                <a:lumOff val="-4978"/>
                <a:alphaOff val="0"/>
                <a:satMod val="103000"/>
                <a:lumMod val="102000"/>
                <a:tint val="94000"/>
              </a:schemeClr>
            </a:gs>
            <a:gs pos="50000">
              <a:schemeClr val="accent5">
                <a:hueOff val="-2859383"/>
                <a:satOff val="-7370"/>
                <a:lumOff val="-4978"/>
                <a:alphaOff val="0"/>
                <a:satMod val="110000"/>
                <a:lumMod val="100000"/>
                <a:shade val="100000"/>
              </a:schemeClr>
            </a:gs>
            <a:gs pos="100000">
              <a:schemeClr val="accent5">
                <a:hueOff val="-2859383"/>
                <a:satOff val="-7370"/>
                <a:lumOff val="-4978"/>
                <a:alphaOff val="0"/>
                <a:lumMod val="99000"/>
                <a:satMod val="120000"/>
                <a:shade val="78000"/>
              </a:schemeClr>
            </a:gs>
          </a:gsLst>
          <a:lin ang="5400000" scaled="0"/>
        </a:gradFill>
        <a:ln w="6350" cap="flat" cmpd="sng" algn="ctr">
          <a:solidFill>
            <a:schemeClr val="accent5">
              <a:hueOff val="-2859383"/>
              <a:satOff val="-7370"/>
              <a:lumOff val="-497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D5F135A-E056-4F5E-BE2D-58B983D2DA44}">
      <dsp:nvSpPr>
        <dsp:cNvPr id="0" name=""/>
        <dsp:cNvSpPr/>
      </dsp:nvSpPr>
      <dsp:spPr>
        <a:xfrm>
          <a:off x="1787174" y="936950"/>
          <a:ext cx="167183" cy="167180"/>
        </a:xfrm>
        <a:prstGeom prst="ellipse">
          <a:avLst/>
        </a:prstGeom>
        <a:gradFill rotWithShape="0">
          <a:gsLst>
            <a:gs pos="0">
              <a:schemeClr val="accent5">
                <a:hueOff val="-3119328"/>
                <a:satOff val="-8040"/>
                <a:lumOff val="-5430"/>
                <a:alphaOff val="0"/>
                <a:satMod val="103000"/>
                <a:lumMod val="102000"/>
                <a:tint val="94000"/>
              </a:schemeClr>
            </a:gs>
            <a:gs pos="50000">
              <a:schemeClr val="accent5">
                <a:hueOff val="-3119328"/>
                <a:satOff val="-8040"/>
                <a:lumOff val="-5430"/>
                <a:alphaOff val="0"/>
                <a:satMod val="110000"/>
                <a:lumMod val="100000"/>
                <a:shade val="100000"/>
              </a:schemeClr>
            </a:gs>
            <a:gs pos="100000">
              <a:schemeClr val="accent5">
                <a:hueOff val="-3119328"/>
                <a:satOff val="-8040"/>
                <a:lumOff val="-5430"/>
                <a:alphaOff val="0"/>
                <a:lumMod val="99000"/>
                <a:satMod val="120000"/>
                <a:shade val="78000"/>
              </a:schemeClr>
            </a:gs>
          </a:gsLst>
          <a:lin ang="5400000" scaled="0"/>
        </a:gradFill>
        <a:ln w="6350" cap="flat" cmpd="sng" algn="ctr">
          <a:solidFill>
            <a:schemeClr val="accent5">
              <a:hueOff val="-3119328"/>
              <a:satOff val="-8040"/>
              <a:lumOff val="-543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3244C58-0BD2-457C-8FCB-443347594EEF}">
      <dsp:nvSpPr>
        <dsp:cNvPr id="0" name=""/>
        <dsp:cNvSpPr/>
      </dsp:nvSpPr>
      <dsp:spPr>
        <a:xfrm>
          <a:off x="1430089" y="936950"/>
          <a:ext cx="167183" cy="167180"/>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6CD0391-797A-4299-9A31-1800D80515B0}">
      <dsp:nvSpPr>
        <dsp:cNvPr id="0" name=""/>
        <dsp:cNvSpPr/>
      </dsp:nvSpPr>
      <dsp:spPr>
        <a:xfrm>
          <a:off x="1073003" y="936950"/>
          <a:ext cx="167183" cy="167180"/>
        </a:xfrm>
        <a:prstGeom prst="ellipse">
          <a:avLst/>
        </a:prstGeom>
        <a:gradFill rotWithShape="0">
          <a:gsLst>
            <a:gs pos="0">
              <a:schemeClr val="accent5">
                <a:hueOff val="-3639215"/>
                <a:satOff val="-9379"/>
                <a:lumOff val="-6335"/>
                <a:alphaOff val="0"/>
                <a:satMod val="103000"/>
                <a:lumMod val="102000"/>
                <a:tint val="94000"/>
              </a:schemeClr>
            </a:gs>
            <a:gs pos="50000">
              <a:schemeClr val="accent5">
                <a:hueOff val="-3639215"/>
                <a:satOff val="-9379"/>
                <a:lumOff val="-6335"/>
                <a:alphaOff val="0"/>
                <a:satMod val="110000"/>
                <a:lumMod val="100000"/>
                <a:shade val="100000"/>
              </a:schemeClr>
            </a:gs>
            <a:gs pos="100000">
              <a:schemeClr val="accent5">
                <a:hueOff val="-3639215"/>
                <a:satOff val="-9379"/>
                <a:lumOff val="-6335"/>
                <a:alphaOff val="0"/>
                <a:lumMod val="99000"/>
                <a:satMod val="120000"/>
                <a:shade val="78000"/>
              </a:schemeClr>
            </a:gs>
          </a:gsLst>
          <a:lin ang="5400000" scaled="0"/>
        </a:gradFill>
        <a:ln w="6350" cap="flat" cmpd="sng" algn="ctr">
          <a:solidFill>
            <a:schemeClr val="accent5">
              <a:hueOff val="-3639215"/>
              <a:satOff val="-9379"/>
              <a:lumOff val="-633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7CF79DD-8BA6-4D61-8627-85EF5C483449}">
      <dsp:nvSpPr>
        <dsp:cNvPr id="0" name=""/>
        <dsp:cNvSpPr/>
      </dsp:nvSpPr>
      <dsp:spPr>
        <a:xfrm>
          <a:off x="715918" y="936950"/>
          <a:ext cx="167183" cy="167180"/>
        </a:xfrm>
        <a:prstGeom prst="ellipse">
          <a:avLst/>
        </a:prstGeom>
        <a:gradFill rotWithShape="0">
          <a:gsLst>
            <a:gs pos="0">
              <a:schemeClr val="accent5">
                <a:hueOff val="-3899159"/>
                <a:satOff val="-10049"/>
                <a:lumOff val="-6787"/>
                <a:alphaOff val="0"/>
                <a:satMod val="103000"/>
                <a:lumMod val="102000"/>
                <a:tint val="94000"/>
              </a:schemeClr>
            </a:gs>
            <a:gs pos="50000">
              <a:schemeClr val="accent5">
                <a:hueOff val="-3899159"/>
                <a:satOff val="-10049"/>
                <a:lumOff val="-6787"/>
                <a:alphaOff val="0"/>
                <a:satMod val="110000"/>
                <a:lumMod val="100000"/>
                <a:shade val="100000"/>
              </a:schemeClr>
            </a:gs>
            <a:gs pos="100000">
              <a:schemeClr val="accent5">
                <a:hueOff val="-3899159"/>
                <a:satOff val="-10049"/>
                <a:lumOff val="-6787"/>
                <a:alphaOff val="0"/>
                <a:lumMod val="99000"/>
                <a:satMod val="120000"/>
                <a:shade val="78000"/>
              </a:schemeClr>
            </a:gs>
          </a:gsLst>
          <a:lin ang="5400000" scaled="0"/>
        </a:gradFill>
        <a:ln w="6350" cap="flat" cmpd="sng" algn="ctr">
          <a:solidFill>
            <a:schemeClr val="accent5">
              <a:hueOff val="-3899159"/>
              <a:satOff val="-10049"/>
              <a:lumOff val="-678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3D05987-6B05-4E6D-A3A6-A664FBE15D12}">
      <dsp:nvSpPr>
        <dsp:cNvPr id="0" name=""/>
        <dsp:cNvSpPr/>
      </dsp:nvSpPr>
      <dsp:spPr>
        <a:xfrm>
          <a:off x="358250" y="936950"/>
          <a:ext cx="167183" cy="167180"/>
        </a:xfrm>
        <a:prstGeom prst="ellipse">
          <a:avLst/>
        </a:prstGeom>
        <a:gradFill rotWithShape="0">
          <a:gsLst>
            <a:gs pos="0">
              <a:schemeClr val="accent5">
                <a:hueOff val="-4159103"/>
                <a:satOff val="-10719"/>
                <a:lumOff val="-7240"/>
                <a:alphaOff val="0"/>
                <a:satMod val="103000"/>
                <a:lumMod val="102000"/>
                <a:tint val="94000"/>
              </a:schemeClr>
            </a:gs>
            <a:gs pos="50000">
              <a:schemeClr val="accent5">
                <a:hueOff val="-4159103"/>
                <a:satOff val="-10719"/>
                <a:lumOff val="-7240"/>
                <a:alphaOff val="0"/>
                <a:satMod val="110000"/>
                <a:lumMod val="100000"/>
                <a:shade val="100000"/>
              </a:schemeClr>
            </a:gs>
            <a:gs pos="100000">
              <a:schemeClr val="accent5">
                <a:hueOff val="-4159103"/>
                <a:satOff val="-10719"/>
                <a:lumOff val="-7240"/>
                <a:alphaOff val="0"/>
                <a:lumMod val="99000"/>
                <a:satMod val="120000"/>
                <a:shade val="78000"/>
              </a:schemeClr>
            </a:gs>
          </a:gsLst>
          <a:lin ang="5400000" scaled="0"/>
        </a:gradFill>
        <a:ln w="6350" cap="flat" cmpd="sng" algn="ctr">
          <a:solidFill>
            <a:schemeClr val="accent5">
              <a:hueOff val="-4159103"/>
              <a:satOff val="-10719"/>
              <a:lumOff val="-724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70D9DB2-3856-417C-B977-9198ECAC2E49}">
      <dsp:nvSpPr>
        <dsp:cNvPr id="0" name=""/>
        <dsp:cNvSpPr/>
      </dsp:nvSpPr>
      <dsp:spPr>
        <a:xfrm>
          <a:off x="1165" y="936950"/>
          <a:ext cx="167183" cy="167180"/>
        </a:xfrm>
        <a:prstGeom prst="ellipse">
          <a:avLst/>
        </a:prstGeom>
        <a:gradFill rotWithShape="0">
          <a:gsLst>
            <a:gs pos="0">
              <a:schemeClr val="accent5">
                <a:hueOff val="-4419047"/>
                <a:satOff val="-11389"/>
                <a:lumOff val="-7693"/>
                <a:alphaOff val="0"/>
                <a:satMod val="103000"/>
                <a:lumMod val="102000"/>
                <a:tint val="94000"/>
              </a:schemeClr>
            </a:gs>
            <a:gs pos="50000">
              <a:schemeClr val="accent5">
                <a:hueOff val="-4419047"/>
                <a:satOff val="-11389"/>
                <a:lumOff val="-7693"/>
                <a:alphaOff val="0"/>
                <a:satMod val="110000"/>
                <a:lumMod val="100000"/>
                <a:shade val="100000"/>
              </a:schemeClr>
            </a:gs>
            <a:gs pos="100000">
              <a:schemeClr val="accent5">
                <a:hueOff val="-4419047"/>
                <a:satOff val="-11389"/>
                <a:lumOff val="-7693"/>
                <a:alphaOff val="0"/>
                <a:lumMod val="99000"/>
                <a:satMod val="120000"/>
                <a:shade val="78000"/>
              </a:schemeClr>
            </a:gs>
          </a:gsLst>
          <a:lin ang="5400000" scaled="0"/>
        </a:gradFill>
        <a:ln w="6350" cap="flat" cmpd="sng" algn="ctr">
          <a:solidFill>
            <a:schemeClr val="accent5">
              <a:hueOff val="-4419047"/>
              <a:satOff val="-11389"/>
              <a:lumOff val="-769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78AD977-B649-42CD-9EB6-DE008AE8DC51}">
      <dsp:nvSpPr>
        <dsp:cNvPr id="0" name=""/>
        <dsp:cNvSpPr/>
      </dsp:nvSpPr>
      <dsp:spPr>
        <a:xfrm>
          <a:off x="0" y="505524"/>
          <a:ext cx="1959600" cy="43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333500">
            <a:lnSpc>
              <a:spcPct val="90000"/>
            </a:lnSpc>
            <a:spcBef>
              <a:spcPct val="0"/>
            </a:spcBef>
            <a:spcAft>
              <a:spcPct val="35000"/>
            </a:spcAft>
            <a:buNone/>
          </a:pPr>
          <a:r>
            <a:rPr lang="en-US" sz="3000" kern="1200" dirty="0" err="1"/>
            <a:t>Pengamatan</a:t>
          </a:r>
          <a:endParaRPr lang="en-ID" sz="3000" kern="1200" dirty="0"/>
        </a:p>
      </dsp:txBody>
      <dsp:txXfrm>
        <a:off x="0" y="505524"/>
        <a:ext cx="1959600" cy="430050"/>
      </dsp:txXfrm>
    </dsp:sp>
    <dsp:sp modelId="{1BCF1912-29DD-4985-A2FE-E253228948C0}">
      <dsp:nvSpPr>
        <dsp:cNvPr id="0" name=""/>
        <dsp:cNvSpPr/>
      </dsp:nvSpPr>
      <dsp:spPr>
        <a:xfrm>
          <a:off x="2001542" y="2747343"/>
          <a:ext cx="334367" cy="334636"/>
        </a:xfrm>
        <a:prstGeom prst="ellipse">
          <a:avLst/>
        </a:prstGeom>
        <a:gradFill rotWithShape="0">
          <a:gsLst>
            <a:gs pos="0">
              <a:schemeClr val="accent5">
                <a:hueOff val="-5198879"/>
                <a:satOff val="-13399"/>
                <a:lumOff val="-9050"/>
                <a:alphaOff val="0"/>
                <a:satMod val="103000"/>
                <a:lumMod val="102000"/>
                <a:tint val="94000"/>
              </a:schemeClr>
            </a:gs>
            <a:gs pos="50000">
              <a:schemeClr val="accent5">
                <a:hueOff val="-5198879"/>
                <a:satOff val="-13399"/>
                <a:lumOff val="-9050"/>
                <a:alphaOff val="0"/>
                <a:satMod val="110000"/>
                <a:lumMod val="100000"/>
                <a:shade val="100000"/>
              </a:schemeClr>
            </a:gs>
            <a:gs pos="100000">
              <a:schemeClr val="accent5">
                <a:hueOff val="-5198879"/>
                <a:satOff val="-13399"/>
                <a:lumOff val="-9050"/>
                <a:alphaOff val="0"/>
                <a:lumMod val="99000"/>
                <a:satMod val="120000"/>
                <a:shade val="78000"/>
              </a:schemeClr>
            </a:gs>
          </a:gsLst>
          <a:lin ang="5400000" scaled="0"/>
        </a:gradFill>
        <a:ln w="6350" cap="flat" cmpd="sng" algn="ctr">
          <a:solidFill>
            <a:schemeClr val="accent5">
              <a:hueOff val="-5198879"/>
              <a:satOff val="-13399"/>
              <a:lumOff val="-905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F4D66D4-5521-4242-A8AE-690201F9D677}">
      <dsp:nvSpPr>
        <dsp:cNvPr id="0" name=""/>
        <dsp:cNvSpPr/>
      </dsp:nvSpPr>
      <dsp:spPr>
        <a:xfrm>
          <a:off x="1787174" y="3088029"/>
          <a:ext cx="167183" cy="167180"/>
        </a:xfrm>
        <a:prstGeom prst="ellipse">
          <a:avLst/>
        </a:prstGeom>
        <a:gradFill rotWithShape="0">
          <a:gsLst>
            <a:gs pos="0">
              <a:schemeClr val="accent5">
                <a:hueOff val="-5458823"/>
                <a:satOff val="-14069"/>
                <a:lumOff val="-9503"/>
                <a:alphaOff val="0"/>
                <a:satMod val="103000"/>
                <a:lumMod val="102000"/>
                <a:tint val="94000"/>
              </a:schemeClr>
            </a:gs>
            <a:gs pos="50000">
              <a:schemeClr val="accent5">
                <a:hueOff val="-5458823"/>
                <a:satOff val="-14069"/>
                <a:lumOff val="-9503"/>
                <a:alphaOff val="0"/>
                <a:satMod val="110000"/>
                <a:lumMod val="100000"/>
                <a:shade val="100000"/>
              </a:schemeClr>
            </a:gs>
            <a:gs pos="100000">
              <a:schemeClr val="accent5">
                <a:hueOff val="-5458823"/>
                <a:satOff val="-14069"/>
                <a:lumOff val="-9503"/>
                <a:alphaOff val="0"/>
                <a:lumMod val="99000"/>
                <a:satMod val="120000"/>
                <a:shade val="78000"/>
              </a:schemeClr>
            </a:gs>
          </a:gsLst>
          <a:lin ang="5400000" scaled="0"/>
        </a:gradFill>
        <a:ln w="6350" cap="flat" cmpd="sng" algn="ctr">
          <a:solidFill>
            <a:schemeClr val="accent5">
              <a:hueOff val="-5458823"/>
              <a:satOff val="-14069"/>
              <a:lumOff val="-950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4A973F2-20D6-4FCC-B935-ED42924CEB33}">
      <dsp:nvSpPr>
        <dsp:cNvPr id="0" name=""/>
        <dsp:cNvSpPr/>
      </dsp:nvSpPr>
      <dsp:spPr>
        <a:xfrm>
          <a:off x="1430089" y="3088029"/>
          <a:ext cx="167183" cy="167180"/>
        </a:xfrm>
        <a:prstGeom prst="ellipse">
          <a:avLst/>
        </a:prstGeom>
        <a:gradFill rotWithShape="0">
          <a:gsLst>
            <a:gs pos="0">
              <a:schemeClr val="accent5">
                <a:hueOff val="-5718767"/>
                <a:satOff val="-14739"/>
                <a:lumOff val="-9955"/>
                <a:alphaOff val="0"/>
                <a:satMod val="103000"/>
                <a:lumMod val="102000"/>
                <a:tint val="94000"/>
              </a:schemeClr>
            </a:gs>
            <a:gs pos="50000">
              <a:schemeClr val="accent5">
                <a:hueOff val="-5718767"/>
                <a:satOff val="-14739"/>
                <a:lumOff val="-9955"/>
                <a:alphaOff val="0"/>
                <a:satMod val="110000"/>
                <a:lumMod val="100000"/>
                <a:shade val="100000"/>
              </a:schemeClr>
            </a:gs>
            <a:gs pos="100000">
              <a:schemeClr val="accent5">
                <a:hueOff val="-5718767"/>
                <a:satOff val="-14739"/>
                <a:lumOff val="-9955"/>
                <a:alphaOff val="0"/>
                <a:lumMod val="99000"/>
                <a:satMod val="120000"/>
                <a:shade val="78000"/>
              </a:schemeClr>
            </a:gs>
          </a:gsLst>
          <a:lin ang="5400000" scaled="0"/>
        </a:gradFill>
        <a:ln w="6350" cap="flat" cmpd="sng" algn="ctr">
          <a:solidFill>
            <a:schemeClr val="accent5">
              <a:hueOff val="-5718767"/>
              <a:satOff val="-14739"/>
              <a:lumOff val="-995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B0693C6-A515-4881-A7FC-37D79439BA18}">
      <dsp:nvSpPr>
        <dsp:cNvPr id="0" name=""/>
        <dsp:cNvSpPr/>
      </dsp:nvSpPr>
      <dsp:spPr>
        <a:xfrm>
          <a:off x="1073003" y="3088029"/>
          <a:ext cx="167183" cy="167180"/>
        </a:xfrm>
        <a:prstGeom prst="ellipse">
          <a:avLst/>
        </a:prstGeom>
        <a:gradFill rotWithShape="0">
          <a:gsLst>
            <a:gs pos="0">
              <a:schemeClr val="accent5">
                <a:hueOff val="-5978711"/>
                <a:satOff val="-15409"/>
                <a:lumOff val="-10407"/>
                <a:alphaOff val="0"/>
                <a:satMod val="103000"/>
                <a:lumMod val="102000"/>
                <a:tint val="94000"/>
              </a:schemeClr>
            </a:gs>
            <a:gs pos="50000">
              <a:schemeClr val="accent5">
                <a:hueOff val="-5978711"/>
                <a:satOff val="-15409"/>
                <a:lumOff val="-10407"/>
                <a:alphaOff val="0"/>
                <a:satMod val="110000"/>
                <a:lumMod val="100000"/>
                <a:shade val="100000"/>
              </a:schemeClr>
            </a:gs>
            <a:gs pos="100000">
              <a:schemeClr val="accent5">
                <a:hueOff val="-5978711"/>
                <a:satOff val="-15409"/>
                <a:lumOff val="-10407"/>
                <a:alphaOff val="0"/>
                <a:lumMod val="99000"/>
                <a:satMod val="120000"/>
                <a:shade val="78000"/>
              </a:schemeClr>
            </a:gs>
          </a:gsLst>
          <a:lin ang="5400000" scaled="0"/>
        </a:gradFill>
        <a:ln w="6350" cap="flat" cmpd="sng" algn="ctr">
          <a:solidFill>
            <a:schemeClr val="accent5">
              <a:hueOff val="-5978711"/>
              <a:satOff val="-15409"/>
              <a:lumOff val="-104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AEA22C8-641D-4D8B-B10E-468386989D35}">
      <dsp:nvSpPr>
        <dsp:cNvPr id="0" name=""/>
        <dsp:cNvSpPr/>
      </dsp:nvSpPr>
      <dsp:spPr>
        <a:xfrm>
          <a:off x="715918" y="3088029"/>
          <a:ext cx="167183" cy="167180"/>
        </a:xfrm>
        <a:prstGeom prst="ellipse">
          <a:avLst/>
        </a:prstGeom>
        <a:gradFill rotWithShape="0">
          <a:gsLst>
            <a:gs pos="0">
              <a:schemeClr val="accent5">
                <a:hueOff val="-6238655"/>
                <a:satOff val="-16079"/>
                <a:lumOff val="-10860"/>
                <a:alphaOff val="0"/>
                <a:satMod val="103000"/>
                <a:lumMod val="102000"/>
                <a:tint val="94000"/>
              </a:schemeClr>
            </a:gs>
            <a:gs pos="50000">
              <a:schemeClr val="accent5">
                <a:hueOff val="-6238655"/>
                <a:satOff val="-16079"/>
                <a:lumOff val="-10860"/>
                <a:alphaOff val="0"/>
                <a:satMod val="110000"/>
                <a:lumMod val="100000"/>
                <a:shade val="100000"/>
              </a:schemeClr>
            </a:gs>
            <a:gs pos="100000">
              <a:schemeClr val="accent5">
                <a:hueOff val="-6238655"/>
                <a:satOff val="-16079"/>
                <a:lumOff val="-10860"/>
                <a:alphaOff val="0"/>
                <a:lumMod val="99000"/>
                <a:satMod val="120000"/>
                <a:shade val="78000"/>
              </a:schemeClr>
            </a:gs>
          </a:gsLst>
          <a:lin ang="5400000" scaled="0"/>
        </a:gradFill>
        <a:ln w="6350" cap="flat" cmpd="sng" algn="ctr">
          <a:solidFill>
            <a:schemeClr val="accent5">
              <a:hueOff val="-6238655"/>
              <a:satOff val="-16079"/>
              <a:lumOff val="-1086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AE88531-05E3-482C-8338-3833CE2FE175}">
      <dsp:nvSpPr>
        <dsp:cNvPr id="0" name=""/>
        <dsp:cNvSpPr/>
      </dsp:nvSpPr>
      <dsp:spPr>
        <a:xfrm>
          <a:off x="358250" y="3088029"/>
          <a:ext cx="167183" cy="167180"/>
        </a:xfrm>
        <a:prstGeom prst="ellipse">
          <a:avLst/>
        </a:prstGeom>
        <a:gradFill rotWithShape="0">
          <a:gsLst>
            <a:gs pos="0">
              <a:schemeClr val="accent5">
                <a:hueOff val="-6498598"/>
                <a:satOff val="-16749"/>
                <a:lumOff val="-11312"/>
                <a:alphaOff val="0"/>
                <a:satMod val="103000"/>
                <a:lumMod val="102000"/>
                <a:tint val="94000"/>
              </a:schemeClr>
            </a:gs>
            <a:gs pos="50000">
              <a:schemeClr val="accent5">
                <a:hueOff val="-6498598"/>
                <a:satOff val="-16749"/>
                <a:lumOff val="-11312"/>
                <a:alphaOff val="0"/>
                <a:satMod val="110000"/>
                <a:lumMod val="100000"/>
                <a:shade val="100000"/>
              </a:schemeClr>
            </a:gs>
            <a:gs pos="100000">
              <a:schemeClr val="accent5">
                <a:hueOff val="-6498598"/>
                <a:satOff val="-16749"/>
                <a:lumOff val="-11312"/>
                <a:alphaOff val="0"/>
                <a:lumMod val="99000"/>
                <a:satMod val="120000"/>
                <a:shade val="78000"/>
              </a:schemeClr>
            </a:gs>
          </a:gsLst>
          <a:lin ang="5400000" scaled="0"/>
        </a:gradFill>
        <a:ln w="6350" cap="flat" cmpd="sng" algn="ctr">
          <a:solidFill>
            <a:schemeClr val="accent5">
              <a:hueOff val="-6498598"/>
              <a:satOff val="-16749"/>
              <a:lumOff val="-1131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043CCEE-86CD-4853-B704-57AB717CDFCB}">
      <dsp:nvSpPr>
        <dsp:cNvPr id="0" name=""/>
        <dsp:cNvSpPr/>
      </dsp:nvSpPr>
      <dsp:spPr>
        <a:xfrm>
          <a:off x="1165" y="3088029"/>
          <a:ext cx="167183" cy="167180"/>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13EEAFF-BE70-4B90-819F-DA7216F790D9}">
      <dsp:nvSpPr>
        <dsp:cNvPr id="0" name=""/>
        <dsp:cNvSpPr/>
      </dsp:nvSpPr>
      <dsp:spPr>
        <a:xfrm>
          <a:off x="0" y="2656328"/>
          <a:ext cx="1959600" cy="43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333500">
            <a:lnSpc>
              <a:spcPct val="90000"/>
            </a:lnSpc>
            <a:spcBef>
              <a:spcPct val="0"/>
            </a:spcBef>
            <a:spcAft>
              <a:spcPct val="35000"/>
            </a:spcAft>
            <a:buNone/>
          </a:pPr>
          <a:r>
            <a:rPr lang="en-US" sz="3000" kern="1200" dirty="0" err="1"/>
            <a:t>Eksperimen</a:t>
          </a:r>
          <a:endParaRPr lang="en-ID" sz="3000" kern="1200" dirty="0"/>
        </a:p>
      </dsp:txBody>
      <dsp:txXfrm>
        <a:off x="0" y="2656328"/>
        <a:ext cx="1959600" cy="430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0BCDB-9CB4-4495-8AA5-5416024EFC01}">
      <dsp:nvSpPr>
        <dsp:cNvPr id="0" name=""/>
        <dsp:cNvSpPr/>
      </dsp:nvSpPr>
      <dsp:spPr>
        <a:xfrm>
          <a:off x="4589228" y="1843909"/>
          <a:ext cx="135602" cy="13560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6B7575-AD79-40A9-B10D-F1A1E7808E8C}">
      <dsp:nvSpPr>
        <dsp:cNvPr id="0" name=""/>
        <dsp:cNvSpPr/>
      </dsp:nvSpPr>
      <dsp:spPr>
        <a:xfrm>
          <a:off x="4340702" y="1843909"/>
          <a:ext cx="135602" cy="135600"/>
        </a:xfrm>
        <a:prstGeom prst="ellipse">
          <a:avLst/>
        </a:prstGeom>
        <a:gradFill rotWithShape="0">
          <a:gsLst>
            <a:gs pos="0">
              <a:schemeClr val="accent5">
                <a:hueOff val="-259944"/>
                <a:satOff val="-670"/>
                <a:lumOff val="-453"/>
                <a:alphaOff val="0"/>
                <a:satMod val="103000"/>
                <a:lumMod val="102000"/>
                <a:tint val="94000"/>
              </a:schemeClr>
            </a:gs>
            <a:gs pos="50000">
              <a:schemeClr val="accent5">
                <a:hueOff val="-259944"/>
                <a:satOff val="-670"/>
                <a:lumOff val="-453"/>
                <a:alphaOff val="0"/>
                <a:satMod val="110000"/>
                <a:lumMod val="100000"/>
                <a:shade val="100000"/>
              </a:schemeClr>
            </a:gs>
            <a:gs pos="100000">
              <a:schemeClr val="accent5">
                <a:hueOff val="-259944"/>
                <a:satOff val="-670"/>
                <a:lumOff val="-453"/>
                <a:alphaOff val="0"/>
                <a:lumMod val="99000"/>
                <a:satMod val="120000"/>
                <a:shade val="78000"/>
              </a:schemeClr>
            </a:gs>
          </a:gsLst>
          <a:lin ang="5400000" scaled="0"/>
        </a:gradFill>
        <a:ln w="6350" cap="flat" cmpd="sng" algn="ctr">
          <a:solidFill>
            <a:schemeClr val="accent5">
              <a:hueOff val="-259944"/>
              <a:satOff val="-670"/>
              <a:lumOff val="-45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BE693EA-8CFB-48E9-94E9-29E1B8D266D5}">
      <dsp:nvSpPr>
        <dsp:cNvPr id="0" name=""/>
        <dsp:cNvSpPr/>
      </dsp:nvSpPr>
      <dsp:spPr>
        <a:xfrm>
          <a:off x="4092176" y="1843909"/>
          <a:ext cx="135602" cy="135600"/>
        </a:xfrm>
        <a:prstGeom prst="ellipse">
          <a:avLst/>
        </a:prstGeom>
        <a:gradFill rotWithShape="0">
          <a:gsLst>
            <a:gs pos="0">
              <a:schemeClr val="accent5">
                <a:hueOff val="-519888"/>
                <a:satOff val="-1340"/>
                <a:lumOff val="-905"/>
                <a:alphaOff val="0"/>
                <a:satMod val="103000"/>
                <a:lumMod val="102000"/>
                <a:tint val="94000"/>
              </a:schemeClr>
            </a:gs>
            <a:gs pos="50000">
              <a:schemeClr val="accent5">
                <a:hueOff val="-519888"/>
                <a:satOff val="-1340"/>
                <a:lumOff val="-905"/>
                <a:alphaOff val="0"/>
                <a:satMod val="110000"/>
                <a:lumMod val="100000"/>
                <a:shade val="100000"/>
              </a:schemeClr>
            </a:gs>
            <a:gs pos="100000">
              <a:schemeClr val="accent5">
                <a:hueOff val="-519888"/>
                <a:satOff val="-1340"/>
                <a:lumOff val="-905"/>
                <a:alphaOff val="0"/>
                <a:lumMod val="99000"/>
                <a:satMod val="120000"/>
                <a:shade val="78000"/>
              </a:schemeClr>
            </a:gs>
          </a:gsLst>
          <a:lin ang="5400000" scaled="0"/>
        </a:gradFill>
        <a:ln w="6350" cap="flat" cmpd="sng" algn="ctr">
          <a:solidFill>
            <a:schemeClr val="accent5">
              <a:hueOff val="-519888"/>
              <a:satOff val="-1340"/>
              <a:lumOff val="-90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2F43B1A-5948-4907-AD34-B9E6276EE787}">
      <dsp:nvSpPr>
        <dsp:cNvPr id="0" name=""/>
        <dsp:cNvSpPr/>
      </dsp:nvSpPr>
      <dsp:spPr>
        <a:xfrm>
          <a:off x="3844122" y="1843909"/>
          <a:ext cx="135602" cy="135600"/>
        </a:xfrm>
        <a:prstGeom prst="ellipse">
          <a:avLst/>
        </a:prstGeom>
        <a:gradFill rotWithShape="0">
          <a:gsLst>
            <a:gs pos="0">
              <a:schemeClr val="accent5">
                <a:hueOff val="-779832"/>
                <a:satOff val="-2010"/>
                <a:lumOff val="-1358"/>
                <a:alphaOff val="0"/>
                <a:satMod val="103000"/>
                <a:lumMod val="102000"/>
                <a:tint val="94000"/>
              </a:schemeClr>
            </a:gs>
            <a:gs pos="50000">
              <a:schemeClr val="accent5">
                <a:hueOff val="-779832"/>
                <a:satOff val="-2010"/>
                <a:lumOff val="-1358"/>
                <a:alphaOff val="0"/>
                <a:satMod val="110000"/>
                <a:lumMod val="100000"/>
                <a:shade val="100000"/>
              </a:schemeClr>
            </a:gs>
            <a:gs pos="100000">
              <a:schemeClr val="accent5">
                <a:hueOff val="-779832"/>
                <a:satOff val="-2010"/>
                <a:lumOff val="-1358"/>
                <a:alphaOff val="0"/>
                <a:lumMod val="99000"/>
                <a:satMod val="120000"/>
                <a:shade val="78000"/>
              </a:schemeClr>
            </a:gs>
          </a:gsLst>
          <a:lin ang="5400000" scaled="0"/>
        </a:gradFill>
        <a:ln w="6350" cap="flat" cmpd="sng" algn="ctr">
          <a:solidFill>
            <a:schemeClr val="accent5">
              <a:hueOff val="-779832"/>
              <a:satOff val="-2010"/>
              <a:lumOff val="-135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FA30BCD-2417-4A8C-9487-6D9134850102}">
      <dsp:nvSpPr>
        <dsp:cNvPr id="0" name=""/>
        <dsp:cNvSpPr/>
      </dsp:nvSpPr>
      <dsp:spPr>
        <a:xfrm>
          <a:off x="3595596" y="1843909"/>
          <a:ext cx="135602" cy="135600"/>
        </a:xfrm>
        <a:prstGeom prst="ellipse">
          <a:avLst/>
        </a:prstGeom>
        <a:gradFill rotWithShape="0">
          <a:gsLst>
            <a:gs pos="0">
              <a:schemeClr val="accent5">
                <a:hueOff val="-1039776"/>
                <a:satOff val="-2680"/>
                <a:lumOff val="-1810"/>
                <a:alphaOff val="0"/>
                <a:satMod val="103000"/>
                <a:lumMod val="102000"/>
                <a:tint val="94000"/>
              </a:schemeClr>
            </a:gs>
            <a:gs pos="50000">
              <a:schemeClr val="accent5">
                <a:hueOff val="-1039776"/>
                <a:satOff val="-2680"/>
                <a:lumOff val="-1810"/>
                <a:alphaOff val="0"/>
                <a:satMod val="110000"/>
                <a:lumMod val="100000"/>
                <a:shade val="100000"/>
              </a:schemeClr>
            </a:gs>
            <a:gs pos="100000">
              <a:schemeClr val="accent5">
                <a:hueOff val="-1039776"/>
                <a:satOff val="-2680"/>
                <a:lumOff val="-1810"/>
                <a:alphaOff val="0"/>
                <a:lumMod val="99000"/>
                <a:satMod val="120000"/>
                <a:shade val="78000"/>
              </a:schemeClr>
            </a:gs>
          </a:gsLst>
          <a:lin ang="5400000" scaled="0"/>
        </a:gradFill>
        <a:ln w="6350" cap="flat" cmpd="sng" algn="ctr">
          <a:solidFill>
            <a:schemeClr val="accent5">
              <a:hueOff val="-1039776"/>
              <a:satOff val="-2680"/>
              <a:lumOff val="-181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F6426C9-7C7F-48D0-ADF5-9033282949B4}">
      <dsp:nvSpPr>
        <dsp:cNvPr id="0" name=""/>
        <dsp:cNvSpPr/>
      </dsp:nvSpPr>
      <dsp:spPr>
        <a:xfrm>
          <a:off x="3211467" y="1776109"/>
          <a:ext cx="271205" cy="271424"/>
        </a:xfrm>
        <a:prstGeom prst="ellipse">
          <a:avLst/>
        </a:prstGeom>
        <a:gradFill rotWithShape="0">
          <a:gsLst>
            <a:gs pos="0">
              <a:schemeClr val="accent5">
                <a:hueOff val="-1299720"/>
                <a:satOff val="-3350"/>
                <a:lumOff val="-2263"/>
                <a:alphaOff val="0"/>
                <a:satMod val="103000"/>
                <a:lumMod val="102000"/>
                <a:tint val="94000"/>
              </a:schemeClr>
            </a:gs>
            <a:gs pos="50000">
              <a:schemeClr val="accent5">
                <a:hueOff val="-1299720"/>
                <a:satOff val="-3350"/>
                <a:lumOff val="-2263"/>
                <a:alphaOff val="0"/>
                <a:satMod val="110000"/>
                <a:lumMod val="100000"/>
                <a:shade val="100000"/>
              </a:schemeClr>
            </a:gs>
            <a:gs pos="100000">
              <a:schemeClr val="accent5">
                <a:hueOff val="-1299720"/>
                <a:satOff val="-3350"/>
                <a:lumOff val="-2263"/>
                <a:alphaOff val="0"/>
                <a:lumMod val="99000"/>
                <a:satMod val="120000"/>
                <a:shade val="78000"/>
              </a:schemeClr>
            </a:gs>
          </a:gsLst>
          <a:lin ang="5400000" scaled="0"/>
        </a:gradFill>
        <a:ln w="6350" cap="flat" cmpd="sng" algn="ctr">
          <a:solidFill>
            <a:schemeClr val="accent5">
              <a:hueOff val="-1299720"/>
              <a:satOff val="-3350"/>
              <a:lumOff val="-226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4F2EFC0-D154-418A-9368-BC12E8EA67D4}">
      <dsp:nvSpPr>
        <dsp:cNvPr id="0" name=""/>
        <dsp:cNvSpPr/>
      </dsp:nvSpPr>
      <dsp:spPr>
        <a:xfrm>
          <a:off x="4368106" y="1563787"/>
          <a:ext cx="135602" cy="135600"/>
        </a:xfrm>
        <a:prstGeom prst="ellipse">
          <a:avLst/>
        </a:prstGeom>
        <a:gradFill rotWithShape="0">
          <a:gsLst>
            <a:gs pos="0">
              <a:schemeClr val="accent5">
                <a:hueOff val="-1559664"/>
                <a:satOff val="-4020"/>
                <a:lumOff val="-2715"/>
                <a:alphaOff val="0"/>
                <a:satMod val="103000"/>
                <a:lumMod val="102000"/>
                <a:tint val="94000"/>
              </a:schemeClr>
            </a:gs>
            <a:gs pos="50000">
              <a:schemeClr val="accent5">
                <a:hueOff val="-1559664"/>
                <a:satOff val="-4020"/>
                <a:lumOff val="-2715"/>
                <a:alphaOff val="0"/>
                <a:satMod val="110000"/>
                <a:lumMod val="100000"/>
                <a:shade val="100000"/>
              </a:schemeClr>
            </a:gs>
            <a:gs pos="100000">
              <a:schemeClr val="accent5">
                <a:hueOff val="-1559664"/>
                <a:satOff val="-4020"/>
                <a:lumOff val="-2715"/>
                <a:alphaOff val="0"/>
                <a:lumMod val="99000"/>
                <a:satMod val="120000"/>
                <a:shade val="78000"/>
              </a:schemeClr>
            </a:gs>
          </a:gsLst>
          <a:lin ang="5400000" scaled="0"/>
        </a:gradFill>
        <a:ln w="6350" cap="flat" cmpd="sng" algn="ctr">
          <a:solidFill>
            <a:schemeClr val="accent5">
              <a:hueOff val="-1559664"/>
              <a:satOff val="-4020"/>
              <a:lumOff val="-271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9603F9A-1D13-4552-944B-41B050157013}">
      <dsp:nvSpPr>
        <dsp:cNvPr id="0" name=""/>
        <dsp:cNvSpPr/>
      </dsp:nvSpPr>
      <dsp:spPr>
        <a:xfrm>
          <a:off x="4368106" y="2126038"/>
          <a:ext cx="135602" cy="135600"/>
        </a:xfrm>
        <a:prstGeom prst="ellipse">
          <a:avLst/>
        </a:prstGeom>
        <a:gradFill rotWithShape="0">
          <a:gsLst>
            <a:gs pos="0">
              <a:schemeClr val="accent5">
                <a:hueOff val="-1819608"/>
                <a:satOff val="-4690"/>
                <a:lumOff val="-3168"/>
                <a:alphaOff val="0"/>
                <a:satMod val="103000"/>
                <a:lumMod val="102000"/>
                <a:tint val="94000"/>
              </a:schemeClr>
            </a:gs>
            <a:gs pos="50000">
              <a:schemeClr val="accent5">
                <a:hueOff val="-1819608"/>
                <a:satOff val="-4690"/>
                <a:lumOff val="-3168"/>
                <a:alphaOff val="0"/>
                <a:satMod val="110000"/>
                <a:lumMod val="100000"/>
                <a:shade val="100000"/>
              </a:schemeClr>
            </a:gs>
            <a:gs pos="100000">
              <a:schemeClr val="accent5">
                <a:hueOff val="-1819608"/>
                <a:satOff val="-4690"/>
                <a:lumOff val="-3168"/>
                <a:alphaOff val="0"/>
                <a:lumMod val="99000"/>
                <a:satMod val="120000"/>
                <a:shade val="78000"/>
              </a:schemeClr>
            </a:gs>
          </a:gsLst>
          <a:lin ang="5400000" scaled="0"/>
        </a:gradFill>
        <a:ln w="6350" cap="flat" cmpd="sng" algn="ctr">
          <a:solidFill>
            <a:schemeClr val="accent5">
              <a:hueOff val="-1819608"/>
              <a:satOff val="-4690"/>
              <a:lumOff val="-316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5F6B09B-4DAD-4E86-A4E4-56BC4726744B}">
      <dsp:nvSpPr>
        <dsp:cNvPr id="0" name=""/>
        <dsp:cNvSpPr/>
      </dsp:nvSpPr>
      <dsp:spPr>
        <a:xfrm>
          <a:off x="4489061" y="1685560"/>
          <a:ext cx="135602" cy="135600"/>
        </a:xfrm>
        <a:prstGeom prst="ellipse">
          <a:avLst/>
        </a:prstGeom>
        <a:gradFill rotWithShape="0">
          <a:gsLst>
            <a:gs pos="0">
              <a:schemeClr val="accent5">
                <a:hueOff val="-2079552"/>
                <a:satOff val="-5360"/>
                <a:lumOff val="-3620"/>
                <a:alphaOff val="0"/>
                <a:satMod val="103000"/>
                <a:lumMod val="102000"/>
                <a:tint val="94000"/>
              </a:schemeClr>
            </a:gs>
            <a:gs pos="50000">
              <a:schemeClr val="accent5">
                <a:hueOff val="-2079552"/>
                <a:satOff val="-5360"/>
                <a:lumOff val="-3620"/>
                <a:alphaOff val="0"/>
                <a:satMod val="110000"/>
                <a:lumMod val="100000"/>
                <a:shade val="100000"/>
              </a:schemeClr>
            </a:gs>
            <a:gs pos="100000">
              <a:schemeClr val="accent5">
                <a:hueOff val="-2079552"/>
                <a:satOff val="-5360"/>
                <a:lumOff val="-3620"/>
                <a:alphaOff val="0"/>
                <a:lumMod val="99000"/>
                <a:satMod val="120000"/>
                <a:shade val="78000"/>
              </a:schemeClr>
            </a:gs>
          </a:gsLst>
          <a:lin ang="5400000" scaled="0"/>
        </a:gradFill>
        <a:ln w="6350" cap="flat" cmpd="sng" algn="ctr">
          <a:solidFill>
            <a:schemeClr val="accent5">
              <a:hueOff val="-2079552"/>
              <a:satOff val="-5360"/>
              <a:lumOff val="-362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E26E5B0-A0B5-43F0-9393-9E2C67C319E1}">
      <dsp:nvSpPr>
        <dsp:cNvPr id="0" name=""/>
        <dsp:cNvSpPr/>
      </dsp:nvSpPr>
      <dsp:spPr>
        <a:xfrm>
          <a:off x="4497094" y="2004935"/>
          <a:ext cx="135602" cy="135600"/>
        </a:xfrm>
        <a:prstGeom prst="ellipse">
          <a:avLst/>
        </a:prstGeom>
        <a:gradFill rotWithShape="0">
          <a:gsLst>
            <a:gs pos="0">
              <a:schemeClr val="accent5">
                <a:hueOff val="-2339496"/>
                <a:satOff val="-6030"/>
                <a:lumOff val="-4073"/>
                <a:alphaOff val="0"/>
                <a:satMod val="103000"/>
                <a:lumMod val="102000"/>
                <a:tint val="94000"/>
              </a:schemeClr>
            </a:gs>
            <a:gs pos="50000">
              <a:schemeClr val="accent5">
                <a:hueOff val="-2339496"/>
                <a:satOff val="-6030"/>
                <a:lumOff val="-4073"/>
                <a:alphaOff val="0"/>
                <a:satMod val="110000"/>
                <a:lumMod val="100000"/>
                <a:shade val="100000"/>
              </a:schemeClr>
            </a:gs>
            <a:gs pos="100000">
              <a:schemeClr val="accent5">
                <a:hueOff val="-2339496"/>
                <a:satOff val="-6030"/>
                <a:lumOff val="-4073"/>
                <a:alphaOff val="0"/>
                <a:lumMod val="99000"/>
                <a:satMod val="120000"/>
                <a:shade val="78000"/>
              </a:schemeClr>
            </a:gs>
          </a:gsLst>
          <a:lin ang="5400000" scaled="0"/>
        </a:gradFill>
        <a:ln w="6350" cap="flat" cmpd="sng" algn="ctr">
          <a:solidFill>
            <a:schemeClr val="accent5">
              <a:hueOff val="-2339496"/>
              <a:satOff val="-6030"/>
              <a:lumOff val="-407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6602723-E4B6-458D-8998-DDEF2C7ED361}">
      <dsp:nvSpPr>
        <dsp:cNvPr id="0" name=""/>
        <dsp:cNvSpPr/>
      </dsp:nvSpPr>
      <dsp:spPr>
        <a:xfrm>
          <a:off x="1725980" y="1225231"/>
          <a:ext cx="1373035" cy="1373178"/>
        </a:xfrm>
        <a:prstGeom prst="ellipse">
          <a:avLst/>
        </a:prstGeom>
        <a:gradFill rotWithShape="0">
          <a:gsLst>
            <a:gs pos="0">
              <a:schemeClr val="accent5">
                <a:hueOff val="-2599440"/>
                <a:satOff val="-6700"/>
                <a:lumOff val="-4525"/>
                <a:alphaOff val="0"/>
                <a:satMod val="103000"/>
                <a:lumMod val="102000"/>
                <a:tint val="94000"/>
              </a:schemeClr>
            </a:gs>
            <a:gs pos="50000">
              <a:schemeClr val="accent5">
                <a:hueOff val="-2599440"/>
                <a:satOff val="-6700"/>
                <a:lumOff val="-4525"/>
                <a:alphaOff val="0"/>
                <a:satMod val="110000"/>
                <a:lumMod val="100000"/>
                <a:shade val="100000"/>
              </a:schemeClr>
            </a:gs>
            <a:gs pos="100000">
              <a:schemeClr val="accent5">
                <a:hueOff val="-2599440"/>
                <a:satOff val="-6700"/>
                <a:lumOff val="-4525"/>
                <a:alphaOff val="0"/>
                <a:lumMod val="99000"/>
                <a:satMod val="120000"/>
                <a:shade val="78000"/>
              </a:schemeClr>
            </a:gs>
          </a:gsLst>
          <a:lin ang="5400000" scaled="0"/>
        </a:gradFill>
        <a:ln w="6350" cap="flat" cmpd="sng" algn="ctr">
          <a:solidFill>
            <a:schemeClr val="accent5">
              <a:hueOff val="-2599440"/>
              <a:satOff val="-6700"/>
              <a:lumOff val="-452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Bukti</a:t>
          </a:r>
          <a:endParaRPr lang="en-ID" sz="3300" kern="1200" dirty="0"/>
        </a:p>
      </dsp:txBody>
      <dsp:txXfrm>
        <a:off x="1927056" y="1426328"/>
        <a:ext cx="970883" cy="970984"/>
      </dsp:txXfrm>
    </dsp:sp>
    <dsp:sp modelId="{D2C72B27-74A0-4448-9B7F-5040EBD05E33}">
      <dsp:nvSpPr>
        <dsp:cNvPr id="0" name=""/>
        <dsp:cNvSpPr/>
      </dsp:nvSpPr>
      <dsp:spPr>
        <a:xfrm>
          <a:off x="1623451" y="1107919"/>
          <a:ext cx="271205" cy="271424"/>
        </a:xfrm>
        <a:prstGeom prst="ellipse">
          <a:avLst/>
        </a:prstGeom>
        <a:gradFill rotWithShape="0">
          <a:gsLst>
            <a:gs pos="0">
              <a:schemeClr val="accent5">
                <a:hueOff val="-2859383"/>
                <a:satOff val="-7370"/>
                <a:lumOff val="-4978"/>
                <a:alphaOff val="0"/>
                <a:satMod val="103000"/>
                <a:lumMod val="102000"/>
                <a:tint val="94000"/>
              </a:schemeClr>
            </a:gs>
            <a:gs pos="50000">
              <a:schemeClr val="accent5">
                <a:hueOff val="-2859383"/>
                <a:satOff val="-7370"/>
                <a:lumOff val="-4978"/>
                <a:alphaOff val="0"/>
                <a:satMod val="110000"/>
                <a:lumMod val="100000"/>
                <a:shade val="100000"/>
              </a:schemeClr>
            </a:gs>
            <a:gs pos="100000">
              <a:schemeClr val="accent5">
                <a:hueOff val="-2859383"/>
                <a:satOff val="-7370"/>
                <a:lumOff val="-4978"/>
                <a:alphaOff val="0"/>
                <a:lumMod val="99000"/>
                <a:satMod val="120000"/>
                <a:shade val="78000"/>
              </a:schemeClr>
            </a:gs>
          </a:gsLst>
          <a:lin ang="5400000" scaled="0"/>
        </a:gradFill>
        <a:ln w="6350" cap="flat" cmpd="sng" algn="ctr">
          <a:solidFill>
            <a:schemeClr val="accent5">
              <a:hueOff val="-2859383"/>
              <a:satOff val="-7370"/>
              <a:lumOff val="-497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D5F135A-E056-4F5E-BE2D-58B983D2DA44}">
      <dsp:nvSpPr>
        <dsp:cNvPr id="0" name=""/>
        <dsp:cNvSpPr/>
      </dsp:nvSpPr>
      <dsp:spPr>
        <a:xfrm>
          <a:off x="1449578" y="964736"/>
          <a:ext cx="135602" cy="135600"/>
        </a:xfrm>
        <a:prstGeom prst="ellipse">
          <a:avLst/>
        </a:prstGeom>
        <a:gradFill rotWithShape="0">
          <a:gsLst>
            <a:gs pos="0">
              <a:schemeClr val="accent5">
                <a:hueOff val="-3119328"/>
                <a:satOff val="-8040"/>
                <a:lumOff val="-5430"/>
                <a:alphaOff val="0"/>
                <a:satMod val="103000"/>
                <a:lumMod val="102000"/>
                <a:tint val="94000"/>
              </a:schemeClr>
            </a:gs>
            <a:gs pos="50000">
              <a:schemeClr val="accent5">
                <a:hueOff val="-3119328"/>
                <a:satOff val="-8040"/>
                <a:lumOff val="-5430"/>
                <a:alphaOff val="0"/>
                <a:satMod val="110000"/>
                <a:lumMod val="100000"/>
                <a:shade val="100000"/>
              </a:schemeClr>
            </a:gs>
            <a:gs pos="100000">
              <a:schemeClr val="accent5">
                <a:hueOff val="-3119328"/>
                <a:satOff val="-8040"/>
                <a:lumOff val="-5430"/>
                <a:alphaOff val="0"/>
                <a:lumMod val="99000"/>
                <a:satMod val="120000"/>
                <a:shade val="78000"/>
              </a:schemeClr>
            </a:gs>
          </a:gsLst>
          <a:lin ang="5400000" scaled="0"/>
        </a:gradFill>
        <a:ln w="6350" cap="flat" cmpd="sng" algn="ctr">
          <a:solidFill>
            <a:schemeClr val="accent5">
              <a:hueOff val="-3119328"/>
              <a:satOff val="-8040"/>
              <a:lumOff val="-543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3244C58-0BD2-457C-8FCB-443347594EEF}">
      <dsp:nvSpPr>
        <dsp:cNvPr id="0" name=""/>
        <dsp:cNvSpPr/>
      </dsp:nvSpPr>
      <dsp:spPr>
        <a:xfrm>
          <a:off x="1159946" y="964736"/>
          <a:ext cx="135602" cy="135600"/>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6CD0391-797A-4299-9A31-1800D80515B0}">
      <dsp:nvSpPr>
        <dsp:cNvPr id="0" name=""/>
        <dsp:cNvSpPr/>
      </dsp:nvSpPr>
      <dsp:spPr>
        <a:xfrm>
          <a:off x="870313" y="964736"/>
          <a:ext cx="135602" cy="135600"/>
        </a:xfrm>
        <a:prstGeom prst="ellipse">
          <a:avLst/>
        </a:prstGeom>
        <a:gradFill rotWithShape="0">
          <a:gsLst>
            <a:gs pos="0">
              <a:schemeClr val="accent5">
                <a:hueOff val="-3639215"/>
                <a:satOff val="-9379"/>
                <a:lumOff val="-6335"/>
                <a:alphaOff val="0"/>
                <a:satMod val="103000"/>
                <a:lumMod val="102000"/>
                <a:tint val="94000"/>
              </a:schemeClr>
            </a:gs>
            <a:gs pos="50000">
              <a:schemeClr val="accent5">
                <a:hueOff val="-3639215"/>
                <a:satOff val="-9379"/>
                <a:lumOff val="-6335"/>
                <a:alphaOff val="0"/>
                <a:satMod val="110000"/>
                <a:lumMod val="100000"/>
                <a:shade val="100000"/>
              </a:schemeClr>
            </a:gs>
            <a:gs pos="100000">
              <a:schemeClr val="accent5">
                <a:hueOff val="-3639215"/>
                <a:satOff val="-9379"/>
                <a:lumOff val="-6335"/>
                <a:alphaOff val="0"/>
                <a:lumMod val="99000"/>
                <a:satMod val="120000"/>
                <a:shade val="78000"/>
              </a:schemeClr>
            </a:gs>
          </a:gsLst>
          <a:lin ang="5400000" scaled="0"/>
        </a:gradFill>
        <a:ln w="6350" cap="flat" cmpd="sng" algn="ctr">
          <a:solidFill>
            <a:schemeClr val="accent5">
              <a:hueOff val="-3639215"/>
              <a:satOff val="-9379"/>
              <a:lumOff val="-633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7CF79DD-8BA6-4D61-8627-85EF5C483449}">
      <dsp:nvSpPr>
        <dsp:cNvPr id="0" name=""/>
        <dsp:cNvSpPr/>
      </dsp:nvSpPr>
      <dsp:spPr>
        <a:xfrm>
          <a:off x="580681" y="964736"/>
          <a:ext cx="135602" cy="135600"/>
        </a:xfrm>
        <a:prstGeom prst="ellipse">
          <a:avLst/>
        </a:prstGeom>
        <a:gradFill rotWithShape="0">
          <a:gsLst>
            <a:gs pos="0">
              <a:schemeClr val="accent5">
                <a:hueOff val="-3899159"/>
                <a:satOff val="-10049"/>
                <a:lumOff val="-6787"/>
                <a:alphaOff val="0"/>
                <a:satMod val="103000"/>
                <a:lumMod val="102000"/>
                <a:tint val="94000"/>
              </a:schemeClr>
            </a:gs>
            <a:gs pos="50000">
              <a:schemeClr val="accent5">
                <a:hueOff val="-3899159"/>
                <a:satOff val="-10049"/>
                <a:lumOff val="-6787"/>
                <a:alphaOff val="0"/>
                <a:satMod val="110000"/>
                <a:lumMod val="100000"/>
                <a:shade val="100000"/>
              </a:schemeClr>
            </a:gs>
            <a:gs pos="100000">
              <a:schemeClr val="accent5">
                <a:hueOff val="-3899159"/>
                <a:satOff val="-10049"/>
                <a:lumOff val="-6787"/>
                <a:alphaOff val="0"/>
                <a:lumMod val="99000"/>
                <a:satMod val="120000"/>
                <a:shade val="78000"/>
              </a:schemeClr>
            </a:gs>
          </a:gsLst>
          <a:lin ang="5400000" scaled="0"/>
        </a:gradFill>
        <a:ln w="6350" cap="flat" cmpd="sng" algn="ctr">
          <a:solidFill>
            <a:schemeClr val="accent5">
              <a:hueOff val="-3899159"/>
              <a:satOff val="-10049"/>
              <a:lumOff val="-678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3D05987-6B05-4E6D-A3A6-A664FBE15D12}">
      <dsp:nvSpPr>
        <dsp:cNvPr id="0" name=""/>
        <dsp:cNvSpPr/>
      </dsp:nvSpPr>
      <dsp:spPr>
        <a:xfrm>
          <a:off x="290577" y="964736"/>
          <a:ext cx="135602" cy="135600"/>
        </a:xfrm>
        <a:prstGeom prst="ellipse">
          <a:avLst/>
        </a:prstGeom>
        <a:gradFill rotWithShape="0">
          <a:gsLst>
            <a:gs pos="0">
              <a:schemeClr val="accent5">
                <a:hueOff val="-4159103"/>
                <a:satOff val="-10719"/>
                <a:lumOff val="-7240"/>
                <a:alphaOff val="0"/>
                <a:satMod val="103000"/>
                <a:lumMod val="102000"/>
                <a:tint val="94000"/>
              </a:schemeClr>
            </a:gs>
            <a:gs pos="50000">
              <a:schemeClr val="accent5">
                <a:hueOff val="-4159103"/>
                <a:satOff val="-10719"/>
                <a:lumOff val="-7240"/>
                <a:alphaOff val="0"/>
                <a:satMod val="110000"/>
                <a:lumMod val="100000"/>
                <a:shade val="100000"/>
              </a:schemeClr>
            </a:gs>
            <a:gs pos="100000">
              <a:schemeClr val="accent5">
                <a:hueOff val="-4159103"/>
                <a:satOff val="-10719"/>
                <a:lumOff val="-7240"/>
                <a:alphaOff val="0"/>
                <a:lumMod val="99000"/>
                <a:satMod val="120000"/>
                <a:shade val="78000"/>
              </a:schemeClr>
            </a:gs>
          </a:gsLst>
          <a:lin ang="5400000" scaled="0"/>
        </a:gradFill>
        <a:ln w="6350" cap="flat" cmpd="sng" algn="ctr">
          <a:solidFill>
            <a:schemeClr val="accent5">
              <a:hueOff val="-4159103"/>
              <a:satOff val="-10719"/>
              <a:lumOff val="-724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70D9DB2-3856-417C-B977-9198ECAC2E49}">
      <dsp:nvSpPr>
        <dsp:cNvPr id="0" name=""/>
        <dsp:cNvSpPr/>
      </dsp:nvSpPr>
      <dsp:spPr>
        <a:xfrm>
          <a:off x="944" y="964736"/>
          <a:ext cx="135602" cy="135600"/>
        </a:xfrm>
        <a:prstGeom prst="ellipse">
          <a:avLst/>
        </a:prstGeom>
        <a:gradFill rotWithShape="0">
          <a:gsLst>
            <a:gs pos="0">
              <a:schemeClr val="accent5">
                <a:hueOff val="-4419047"/>
                <a:satOff val="-11389"/>
                <a:lumOff val="-7693"/>
                <a:alphaOff val="0"/>
                <a:satMod val="103000"/>
                <a:lumMod val="102000"/>
                <a:tint val="94000"/>
              </a:schemeClr>
            </a:gs>
            <a:gs pos="50000">
              <a:schemeClr val="accent5">
                <a:hueOff val="-4419047"/>
                <a:satOff val="-11389"/>
                <a:lumOff val="-7693"/>
                <a:alphaOff val="0"/>
                <a:satMod val="110000"/>
                <a:lumMod val="100000"/>
                <a:shade val="100000"/>
              </a:schemeClr>
            </a:gs>
            <a:gs pos="100000">
              <a:schemeClr val="accent5">
                <a:hueOff val="-4419047"/>
                <a:satOff val="-11389"/>
                <a:lumOff val="-7693"/>
                <a:alphaOff val="0"/>
                <a:lumMod val="99000"/>
                <a:satMod val="120000"/>
                <a:shade val="78000"/>
              </a:schemeClr>
            </a:gs>
          </a:gsLst>
          <a:lin ang="5400000" scaled="0"/>
        </a:gradFill>
        <a:ln w="6350" cap="flat" cmpd="sng" algn="ctr">
          <a:solidFill>
            <a:schemeClr val="accent5">
              <a:hueOff val="-4419047"/>
              <a:satOff val="-11389"/>
              <a:lumOff val="-769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78AD977-B649-42CD-9EB6-DE008AE8DC51}">
      <dsp:nvSpPr>
        <dsp:cNvPr id="0" name=""/>
        <dsp:cNvSpPr/>
      </dsp:nvSpPr>
      <dsp:spPr>
        <a:xfrm>
          <a:off x="0" y="614806"/>
          <a:ext cx="1589433" cy="34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066800">
            <a:lnSpc>
              <a:spcPct val="90000"/>
            </a:lnSpc>
            <a:spcBef>
              <a:spcPct val="0"/>
            </a:spcBef>
            <a:spcAft>
              <a:spcPct val="35000"/>
            </a:spcAft>
            <a:buNone/>
          </a:pPr>
          <a:r>
            <a:rPr lang="en-US" sz="2400" kern="1200" dirty="0" err="1"/>
            <a:t>Pengamatan</a:t>
          </a:r>
          <a:endParaRPr lang="en-ID" sz="2400" kern="1200" dirty="0"/>
        </a:p>
      </dsp:txBody>
      <dsp:txXfrm>
        <a:off x="0" y="614806"/>
        <a:ext cx="1589433" cy="348814"/>
      </dsp:txXfrm>
    </dsp:sp>
    <dsp:sp modelId="{1BCF1912-29DD-4985-A2FE-E253228948C0}">
      <dsp:nvSpPr>
        <dsp:cNvPr id="0" name=""/>
        <dsp:cNvSpPr/>
      </dsp:nvSpPr>
      <dsp:spPr>
        <a:xfrm>
          <a:off x="1623451" y="2433147"/>
          <a:ext cx="271205" cy="271424"/>
        </a:xfrm>
        <a:prstGeom prst="ellipse">
          <a:avLst/>
        </a:prstGeom>
        <a:gradFill rotWithShape="0">
          <a:gsLst>
            <a:gs pos="0">
              <a:schemeClr val="accent5">
                <a:hueOff val="-5198879"/>
                <a:satOff val="-13399"/>
                <a:lumOff val="-9050"/>
                <a:alphaOff val="0"/>
                <a:satMod val="103000"/>
                <a:lumMod val="102000"/>
                <a:tint val="94000"/>
              </a:schemeClr>
            </a:gs>
            <a:gs pos="50000">
              <a:schemeClr val="accent5">
                <a:hueOff val="-5198879"/>
                <a:satOff val="-13399"/>
                <a:lumOff val="-9050"/>
                <a:alphaOff val="0"/>
                <a:satMod val="110000"/>
                <a:lumMod val="100000"/>
                <a:shade val="100000"/>
              </a:schemeClr>
            </a:gs>
            <a:gs pos="100000">
              <a:schemeClr val="accent5">
                <a:hueOff val="-5198879"/>
                <a:satOff val="-13399"/>
                <a:lumOff val="-9050"/>
                <a:alphaOff val="0"/>
                <a:lumMod val="99000"/>
                <a:satMod val="120000"/>
                <a:shade val="78000"/>
              </a:schemeClr>
            </a:gs>
          </a:gsLst>
          <a:lin ang="5400000" scaled="0"/>
        </a:gradFill>
        <a:ln w="6350" cap="flat" cmpd="sng" algn="ctr">
          <a:solidFill>
            <a:schemeClr val="accent5">
              <a:hueOff val="-5198879"/>
              <a:satOff val="-13399"/>
              <a:lumOff val="-905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F4D66D4-5521-4242-A8AE-690201F9D677}">
      <dsp:nvSpPr>
        <dsp:cNvPr id="0" name=""/>
        <dsp:cNvSpPr/>
      </dsp:nvSpPr>
      <dsp:spPr>
        <a:xfrm>
          <a:off x="1449578" y="2709477"/>
          <a:ext cx="135602" cy="135600"/>
        </a:xfrm>
        <a:prstGeom prst="ellipse">
          <a:avLst/>
        </a:prstGeom>
        <a:gradFill rotWithShape="0">
          <a:gsLst>
            <a:gs pos="0">
              <a:schemeClr val="accent5">
                <a:hueOff val="-5458823"/>
                <a:satOff val="-14069"/>
                <a:lumOff val="-9503"/>
                <a:alphaOff val="0"/>
                <a:satMod val="103000"/>
                <a:lumMod val="102000"/>
                <a:tint val="94000"/>
              </a:schemeClr>
            </a:gs>
            <a:gs pos="50000">
              <a:schemeClr val="accent5">
                <a:hueOff val="-5458823"/>
                <a:satOff val="-14069"/>
                <a:lumOff val="-9503"/>
                <a:alphaOff val="0"/>
                <a:satMod val="110000"/>
                <a:lumMod val="100000"/>
                <a:shade val="100000"/>
              </a:schemeClr>
            </a:gs>
            <a:gs pos="100000">
              <a:schemeClr val="accent5">
                <a:hueOff val="-5458823"/>
                <a:satOff val="-14069"/>
                <a:lumOff val="-9503"/>
                <a:alphaOff val="0"/>
                <a:lumMod val="99000"/>
                <a:satMod val="120000"/>
                <a:shade val="78000"/>
              </a:schemeClr>
            </a:gs>
          </a:gsLst>
          <a:lin ang="5400000" scaled="0"/>
        </a:gradFill>
        <a:ln w="6350" cap="flat" cmpd="sng" algn="ctr">
          <a:solidFill>
            <a:schemeClr val="accent5">
              <a:hueOff val="-5458823"/>
              <a:satOff val="-14069"/>
              <a:lumOff val="-950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4A973F2-20D6-4FCC-B935-ED42924CEB33}">
      <dsp:nvSpPr>
        <dsp:cNvPr id="0" name=""/>
        <dsp:cNvSpPr/>
      </dsp:nvSpPr>
      <dsp:spPr>
        <a:xfrm>
          <a:off x="1159946" y="2709477"/>
          <a:ext cx="135602" cy="135600"/>
        </a:xfrm>
        <a:prstGeom prst="ellipse">
          <a:avLst/>
        </a:prstGeom>
        <a:gradFill rotWithShape="0">
          <a:gsLst>
            <a:gs pos="0">
              <a:schemeClr val="accent5">
                <a:hueOff val="-5718767"/>
                <a:satOff val="-14739"/>
                <a:lumOff val="-9955"/>
                <a:alphaOff val="0"/>
                <a:satMod val="103000"/>
                <a:lumMod val="102000"/>
                <a:tint val="94000"/>
              </a:schemeClr>
            </a:gs>
            <a:gs pos="50000">
              <a:schemeClr val="accent5">
                <a:hueOff val="-5718767"/>
                <a:satOff val="-14739"/>
                <a:lumOff val="-9955"/>
                <a:alphaOff val="0"/>
                <a:satMod val="110000"/>
                <a:lumMod val="100000"/>
                <a:shade val="100000"/>
              </a:schemeClr>
            </a:gs>
            <a:gs pos="100000">
              <a:schemeClr val="accent5">
                <a:hueOff val="-5718767"/>
                <a:satOff val="-14739"/>
                <a:lumOff val="-9955"/>
                <a:alphaOff val="0"/>
                <a:lumMod val="99000"/>
                <a:satMod val="120000"/>
                <a:shade val="78000"/>
              </a:schemeClr>
            </a:gs>
          </a:gsLst>
          <a:lin ang="5400000" scaled="0"/>
        </a:gradFill>
        <a:ln w="6350" cap="flat" cmpd="sng" algn="ctr">
          <a:solidFill>
            <a:schemeClr val="accent5">
              <a:hueOff val="-5718767"/>
              <a:satOff val="-14739"/>
              <a:lumOff val="-995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B0693C6-A515-4881-A7FC-37D79439BA18}">
      <dsp:nvSpPr>
        <dsp:cNvPr id="0" name=""/>
        <dsp:cNvSpPr/>
      </dsp:nvSpPr>
      <dsp:spPr>
        <a:xfrm>
          <a:off x="870313" y="2709477"/>
          <a:ext cx="135602" cy="135600"/>
        </a:xfrm>
        <a:prstGeom prst="ellipse">
          <a:avLst/>
        </a:prstGeom>
        <a:gradFill rotWithShape="0">
          <a:gsLst>
            <a:gs pos="0">
              <a:schemeClr val="accent5">
                <a:hueOff val="-5978711"/>
                <a:satOff val="-15409"/>
                <a:lumOff val="-10407"/>
                <a:alphaOff val="0"/>
                <a:satMod val="103000"/>
                <a:lumMod val="102000"/>
                <a:tint val="94000"/>
              </a:schemeClr>
            </a:gs>
            <a:gs pos="50000">
              <a:schemeClr val="accent5">
                <a:hueOff val="-5978711"/>
                <a:satOff val="-15409"/>
                <a:lumOff val="-10407"/>
                <a:alphaOff val="0"/>
                <a:satMod val="110000"/>
                <a:lumMod val="100000"/>
                <a:shade val="100000"/>
              </a:schemeClr>
            </a:gs>
            <a:gs pos="100000">
              <a:schemeClr val="accent5">
                <a:hueOff val="-5978711"/>
                <a:satOff val="-15409"/>
                <a:lumOff val="-10407"/>
                <a:alphaOff val="0"/>
                <a:lumMod val="99000"/>
                <a:satMod val="120000"/>
                <a:shade val="78000"/>
              </a:schemeClr>
            </a:gs>
          </a:gsLst>
          <a:lin ang="5400000" scaled="0"/>
        </a:gradFill>
        <a:ln w="6350" cap="flat" cmpd="sng" algn="ctr">
          <a:solidFill>
            <a:schemeClr val="accent5">
              <a:hueOff val="-5978711"/>
              <a:satOff val="-15409"/>
              <a:lumOff val="-104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AEA22C8-641D-4D8B-B10E-468386989D35}">
      <dsp:nvSpPr>
        <dsp:cNvPr id="0" name=""/>
        <dsp:cNvSpPr/>
      </dsp:nvSpPr>
      <dsp:spPr>
        <a:xfrm>
          <a:off x="580681" y="2709477"/>
          <a:ext cx="135602" cy="135600"/>
        </a:xfrm>
        <a:prstGeom prst="ellipse">
          <a:avLst/>
        </a:prstGeom>
        <a:gradFill rotWithShape="0">
          <a:gsLst>
            <a:gs pos="0">
              <a:schemeClr val="accent5">
                <a:hueOff val="-6238655"/>
                <a:satOff val="-16079"/>
                <a:lumOff val="-10860"/>
                <a:alphaOff val="0"/>
                <a:satMod val="103000"/>
                <a:lumMod val="102000"/>
                <a:tint val="94000"/>
              </a:schemeClr>
            </a:gs>
            <a:gs pos="50000">
              <a:schemeClr val="accent5">
                <a:hueOff val="-6238655"/>
                <a:satOff val="-16079"/>
                <a:lumOff val="-10860"/>
                <a:alphaOff val="0"/>
                <a:satMod val="110000"/>
                <a:lumMod val="100000"/>
                <a:shade val="100000"/>
              </a:schemeClr>
            </a:gs>
            <a:gs pos="100000">
              <a:schemeClr val="accent5">
                <a:hueOff val="-6238655"/>
                <a:satOff val="-16079"/>
                <a:lumOff val="-10860"/>
                <a:alphaOff val="0"/>
                <a:lumMod val="99000"/>
                <a:satMod val="120000"/>
                <a:shade val="78000"/>
              </a:schemeClr>
            </a:gs>
          </a:gsLst>
          <a:lin ang="5400000" scaled="0"/>
        </a:gradFill>
        <a:ln w="6350" cap="flat" cmpd="sng" algn="ctr">
          <a:solidFill>
            <a:schemeClr val="accent5">
              <a:hueOff val="-6238655"/>
              <a:satOff val="-16079"/>
              <a:lumOff val="-1086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AE88531-05E3-482C-8338-3833CE2FE175}">
      <dsp:nvSpPr>
        <dsp:cNvPr id="0" name=""/>
        <dsp:cNvSpPr/>
      </dsp:nvSpPr>
      <dsp:spPr>
        <a:xfrm>
          <a:off x="290577" y="2709477"/>
          <a:ext cx="135602" cy="135600"/>
        </a:xfrm>
        <a:prstGeom prst="ellipse">
          <a:avLst/>
        </a:prstGeom>
        <a:gradFill rotWithShape="0">
          <a:gsLst>
            <a:gs pos="0">
              <a:schemeClr val="accent5">
                <a:hueOff val="-6498598"/>
                <a:satOff val="-16749"/>
                <a:lumOff val="-11312"/>
                <a:alphaOff val="0"/>
                <a:satMod val="103000"/>
                <a:lumMod val="102000"/>
                <a:tint val="94000"/>
              </a:schemeClr>
            </a:gs>
            <a:gs pos="50000">
              <a:schemeClr val="accent5">
                <a:hueOff val="-6498598"/>
                <a:satOff val="-16749"/>
                <a:lumOff val="-11312"/>
                <a:alphaOff val="0"/>
                <a:satMod val="110000"/>
                <a:lumMod val="100000"/>
                <a:shade val="100000"/>
              </a:schemeClr>
            </a:gs>
            <a:gs pos="100000">
              <a:schemeClr val="accent5">
                <a:hueOff val="-6498598"/>
                <a:satOff val="-16749"/>
                <a:lumOff val="-11312"/>
                <a:alphaOff val="0"/>
                <a:lumMod val="99000"/>
                <a:satMod val="120000"/>
                <a:shade val="78000"/>
              </a:schemeClr>
            </a:gs>
          </a:gsLst>
          <a:lin ang="5400000" scaled="0"/>
        </a:gradFill>
        <a:ln w="6350" cap="flat" cmpd="sng" algn="ctr">
          <a:solidFill>
            <a:schemeClr val="accent5">
              <a:hueOff val="-6498598"/>
              <a:satOff val="-16749"/>
              <a:lumOff val="-1131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043CCEE-86CD-4853-B704-57AB717CDFCB}">
      <dsp:nvSpPr>
        <dsp:cNvPr id="0" name=""/>
        <dsp:cNvSpPr/>
      </dsp:nvSpPr>
      <dsp:spPr>
        <a:xfrm>
          <a:off x="944" y="2709477"/>
          <a:ext cx="135602" cy="135600"/>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13EEAFF-BE70-4B90-819F-DA7216F790D9}">
      <dsp:nvSpPr>
        <dsp:cNvPr id="0" name=""/>
        <dsp:cNvSpPr/>
      </dsp:nvSpPr>
      <dsp:spPr>
        <a:xfrm>
          <a:off x="0" y="2359325"/>
          <a:ext cx="1589433" cy="34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066800">
            <a:lnSpc>
              <a:spcPct val="90000"/>
            </a:lnSpc>
            <a:spcBef>
              <a:spcPct val="0"/>
            </a:spcBef>
            <a:spcAft>
              <a:spcPct val="35000"/>
            </a:spcAft>
            <a:buNone/>
          </a:pPr>
          <a:r>
            <a:rPr lang="en-US" sz="2400" kern="1200" dirty="0" err="1"/>
            <a:t>Eksperimen</a:t>
          </a:r>
          <a:endParaRPr lang="en-ID" sz="2400" kern="1200" dirty="0"/>
        </a:p>
      </dsp:txBody>
      <dsp:txXfrm>
        <a:off x="0" y="2359325"/>
        <a:ext cx="1589433" cy="3488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0BCDB-9CB4-4495-8AA5-5416024EFC01}">
      <dsp:nvSpPr>
        <dsp:cNvPr id="0" name=""/>
        <dsp:cNvSpPr/>
      </dsp:nvSpPr>
      <dsp:spPr>
        <a:xfrm>
          <a:off x="4589228" y="1843909"/>
          <a:ext cx="135602" cy="13560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6B7575-AD79-40A9-B10D-F1A1E7808E8C}">
      <dsp:nvSpPr>
        <dsp:cNvPr id="0" name=""/>
        <dsp:cNvSpPr/>
      </dsp:nvSpPr>
      <dsp:spPr>
        <a:xfrm>
          <a:off x="4340702" y="1843909"/>
          <a:ext cx="135602" cy="135600"/>
        </a:xfrm>
        <a:prstGeom prst="ellipse">
          <a:avLst/>
        </a:prstGeom>
        <a:gradFill rotWithShape="0">
          <a:gsLst>
            <a:gs pos="0">
              <a:schemeClr val="accent5">
                <a:hueOff val="-259944"/>
                <a:satOff val="-670"/>
                <a:lumOff val="-453"/>
                <a:alphaOff val="0"/>
                <a:satMod val="103000"/>
                <a:lumMod val="102000"/>
                <a:tint val="94000"/>
              </a:schemeClr>
            </a:gs>
            <a:gs pos="50000">
              <a:schemeClr val="accent5">
                <a:hueOff val="-259944"/>
                <a:satOff val="-670"/>
                <a:lumOff val="-453"/>
                <a:alphaOff val="0"/>
                <a:satMod val="110000"/>
                <a:lumMod val="100000"/>
                <a:shade val="100000"/>
              </a:schemeClr>
            </a:gs>
            <a:gs pos="100000">
              <a:schemeClr val="accent5">
                <a:hueOff val="-259944"/>
                <a:satOff val="-670"/>
                <a:lumOff val="-453"/>
                <a:alphaOff val="0"/>
                <a:lumMod val="99000"/>
                <a:satMod val="120000"/>
                <a:shade val="78000"/>
              </a:schemeClr>
            </a:gs>
          </a:gsLst>
          <a:lin ang="5400000" scaled="0"/>
        </a:gradFill>
        <a:ln w="6350" cap="flat" cmpd="sng" algn="ctr">
          <a:solidFill>
            <a:schemeClr val="accent5">
              <a:hueOff val="-259944"/>
              <a:satOff val="-670"/>
              <a:lumOff val="-45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BE693EA-8CFB-48E9-94E9-29E1B8D266D5}">
      <dsp:nvSpPr>
        <dsp:cNvPr id="0" name=""/>
        <dsp:cNvSpPr/>
      </dsp:nvSpPr>
      <dsp:spPr>
        <a:xfrm>
          <a:off x="4092176" y="1843909"/>
          <a:ext cx="135602" cy="135600"/>
        </a:xfrm>
        <a:prstGeom prst="ellipse">
          <a:avLst/>
        </a:prstGeom>
        <a:gradFill rotWithShape="0">
          <a:gsLst>
            <a:gs pos="0">
              <a:schemeClr val="accent5">
                <a:hueOff val="-519888"/>
                <a:satOff val="-1340"/>
                <a:lumOff val="-905"/>
                <a:alphaOff val="0"/>
                <a:satMod val="103000"/>
                <a:lumMod val="102000"/>
                <a:tint val="94000"/>
              </a:schemeClr>
            </a:gs>
            <a:gs pos="50000">
              <a:schemeClr val="accent5">
                <a:hueOff val="-519888"/>
                <a:satOff val="-1340"/>
                <a:lumOff val="-905"/>
                <a:alphaOff val="0"/>
                <a:satMod val="110000"/>
                <a:lumMod val="100000"/>
                <a:shade val="100000"/>
              </a:schemeClr>
            </a:gs>
            <a:gs pos="100000">
              <a:schemeClr val="accent5">
                <a:hueOff val="-519888"/>
                <a:satOff val="-1340"/>
                <a:lumOff val="-905"/>
                <a:alphaOff val="0"/>
                <a:lumMod val="99000"/>
                <a:satMod val="120000"/>
                <a:shade val="78000"/>
              </a:schemeClr>
            </a:gs>
          </a:gsLst>
          <a:lin ang="5400000" scaled="0"/>
        </a:gradFill>
        <a:ln w="6350" cap="flat" cmpd="sng" algn="ctr">
          <a:solidFill>
            <a:schemeClr val="accent5">
              <a:hueOff val="-519888"/>
              <a:satOff val="-1340"/>
              <a:lumOff val="-90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2F43B1A-5948-4907-AD34-B9E6276EE787}">
      <dsp:nvSpPr>
        <dsp:cNvPr id="0" name=""/>
        <dsp:cNvSpPr/>
      </dsp:nvSpPr>
      <dsp:spPr>
        <a:xfrm>
          <a:off x="3844122" y="1843909"/>
          <a:ext cx="135602" cy="135600"/>
        </a:xfrm>
        <a:prstGeom prst="ellipse">
          <a:avLst/>
        </a:prstGeom>
        <a:gradFill rotWithShape="0">
          <a:gsLst>
            <a:gs pos="0">
              <a:schemeClr val="accent5">
                <a:hueOff val="-779832"/>
                <a:satOff val="-2010"/>
                <a:lumOff val="-1358"/>
                <a:alphaOff val="0"/>
                <a:satMod val="103000"/>
                <a:lumMod val="102000"/>
                <a:tint val="94000"/>
              </a:schemeClr>
            </a:gs>
            <a:gs pos="50000">
              <a:schemeClr val="accent5">
                <a:hueOff val="-779832"/>
                <a:satOff val="-2010"/>
                <a:lumOff val="-1358"/>
                <a:alphaOff val="0"/>
                <a:satMod val="110000"/>
                <a:lumMod val="100000"/>
                <a:shade val="100000"/>
              </a:schemeClr>
            </a:gs>
            <a:gs pos="100000">
              <a:schemeClr val="accent5">
                <a:hueOff val="-779832"/>
                <a:satOff val="-2010"/>
                <a:lumOff val="-1358"/>
                <a:alphaOff val="0"/>
                <a:lumMod val="99000"/>
                <a:satMod val="120000"/>
                <a:shade val="78000"/>
              </a:schemeClr>
            </a:gs>
          </a:gsLst>
          <a:lin ang="5400000" scaled="0"/>
        </a:gradFill>
        <a:ln w="6350" cap="flat" cmpd="sng" algn="ctr">
          <a:solidFill>
            <a:schemeClr val="accent5">
              <a:hueOff val="-779832"/>
              <a:satOff val="-2010"/>
              <a:lumOff val="-135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FA30BCD-2417-4A8C-9487-6D9134850102}">
      <dsp:nvSpPr>
        <dsp:cNvPr id="0" name=""/>
        <dsp:cNvSpPr/>
      </dsp:nvSpPr>
      <dsp:spPr>
        <a:xfrm>
          <a:off x="3595596" y="1843909"/>
          <a:ext cx="135602" cy="135600"/>
        </a:xfrm>
        <a:prstGeom prst="ellipse">
          <a:avLst/>
        </a:prstGeom>
        <a:gradFill rotWithShape="0">
          <a:gsLst>
            <a:gs pos="0">
              <a:schemeClr val="accent5">
                <a:hueOff val="-1039776"/>
                <a:satOff val="-2680"/>
                <a:lumOff val="-1810"/>
                <a:alphaOff val="0"/>
                <a:satMod val="103000"/>
                <a:lumMod val="102000"/>
                <a:tint val="94000"/>
              </a:schemeClr>
            </a:gs>
            <a:gs pos="50000">
              <a:schemeClr val="accent5">
                <a:hueOff val="-1039776"/>
                <a:satOff val="-2680"/>
                <a:lumOff val="-1810"/>
                <a:alphaOff val="0"/>
                <a:satMod val="110000"/>
                <a:lumMod val="100000"/>
                <a:shade val="100000"/>
              </a:schemeClr>
            </a:gs>
            <a:gs pos="100000">
              <a:schemeClr val="accent5">
                <a:hueOff val="-1039776"/>
                <a:satOff val="-2680"/>
                <a:lumOff val="-1810"/>
                <a:alphaOff val="0"/>
                <a:lumMod val="99000"/>
                <a:satMod val="120000"/>
                <a:shade val="78000"/>
              </a:schemeClr>
            </a:gs>
          </a:gsLst>
          <a:lin ang="5400000" scaled="0"/>
        </a:gradFill>
        <a:ln w="6350" cap="flat" cmpd="sng" algn="ctr">
          <a:solidFill>
            <a:schemeClr val="accent5">
              <a:hueOff val="-1039776"/>
              <a:satOff val="-2680"/>
              <a:lumOff val="-181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F6426C9-7C7F-48D0-ADF5-9033282949B4}">
      <dsp:nvSpPr>
        <dsp:cNvPr id="0" name=""/>
        <dsp:cNvSpPr/>
      </dsp:nvSpPr>
      <dsp:spPr>
        <a:xfrm>
          <a:off x="3211467" y="1776109"/>
          <a:ext cx="271205" cy="271424"/>
        </a:xfrm>
        <a:prstGeom prst="ellipse">
          <a:avLst/>
        </a:prstGeom>
        <a:gradFill rotWithShape="0">
          <a:gsLst>
            <a:gs pos="0">
              <a:schemeClr val="accent5">
                <a:hueOff val="-1299720"/>
                <a:satOff val="-3350"/>
                <a:lumOff val="-2263"/>
                <a:alphaOff val="0"/>
                <a:satMod val="103000"/>
                <a:lumMod val="102000"/>
                <a:tint val="94000"/>
              </a:schemeClr>
            </a:gs>
            <a:gs pos="50000">
              <a:schemeClr val="accent5">
                <a:hueOff val="-1299720"/>
                <a:satOff val="-3350"/>
                <a:lumOff val="-2263"/>
                <a:alphaOff val="0"/>
                <a:satMod val="110000"/>
                <a:lumMod val="100000"/>
                <a:shade val="100000"/>
              </a:schemeClr>
            </a:gs>
            <a:gs pos="100000">
              <a:schemeClr val="accent5">
                <a:hueOff val="-1299720"/>
                <a:satOff val="-3350"/>
                <a:lumOff val="-2263"/>
                <a:alphaOff val="0"/>
                <a:lumMod val="99000"/>
                <a:satMod val="120000"/>
                <a:shade val="78000"/>
              </a:schemeClr>
            </a:gs>
          </a:gsLst>
          <a:lin ang="5400000" scaled="0"/>
        </a:gradFill>
        <a:ln w="6350" cap="flat" cmpd="sng" algn="ctr">
          <a:solidFill>
            <a:schemeClr val="accent5">
              <a:hueOff val="-1299720"/>
              <a:satOff val="-3350"/>
              <a:lumOff val="-226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4F2EFC0-D154-418A-9368-BC12E8EA67D4}">
      <dsp:nvSpPr>
        <dsp:cNvPr id="0" name=""/>
        <dsp:cNvSpPr/>
      </dsp:nvSpPr>
      <dsp:spPr>
        <a:xfrm>
          <a:off x="4368106" y="1563787"/>
          <a:ext cx="135602" cy="135600"/>
        </a:xfrm>
        <a:prstGeom prst="ellipse">
          <a:avLst/>
        </a:prstGeom>
        <a:gradFill rotWithShape="0">
          <a:gsLst>
            <a:gs pos="0">
              <a:schemeClr val="accent5">
                <a:hueOff val="-1559664"/>
                <a:satOff val="-4020"/>
                <a:lumOff val="-2715"/>
                <a:alphaOff val="0"/>
                <a:satMod val="103000"/>
                <a:lumMod val="102000"/>
                <a:tint val="94000"/>
              </a:schemeClr>
            </a:gs>
            <a:gs pos="50000">
              <a:schemeClr val="accent5">
                <a:hueOff val="-1559664"/>
                <a:satOff val="-4020"/>
                <a:lumOff val="-2715"/>
                <a:alphaOff val="0"/>
                <a:satMod val="110000"/>
                <a:lumMod val="100000"/>
                <a:shade val="100000"/>
              </a:schemeClr>
            </a:gs>
            <a:gs pos="100000">
              <a:schemeClr val="accent5">
                <a:hueOff val="-1559664"/>
                <a:satOff val="-4020"/>
                <a:lumOff val="-2715"/>
                <a:alphaOff val="0"/>
                <a:lumMod val="99000"/>
                <a:satMod val="120000"/>
                <a:shade val="78000"/>
              </a:schemeClr>
            </a:gs>
          </a:gsLst>
          <a:lin ang="5400000" scaled="0"/>
        </a:gradFill>
        <a:ln w="6350" cap="flat" cmpd="sng" algn="ctr">
          <a:solidFill>
            <a:schemeClr val="accent5">
              <a:hueOff val="-1559664"/>
              <a:satOff val="-4020"/>
              <a:lumOff val="-271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9603F9A-1D13-4552-944B-41B050157013}">
      <dsp:nvSpPr>
        <dsp:cNvPr id="0" name=""/>
        <dsp:cNvSpPr/>
      </dsp:nvSpPr>
      <dsp:spPr>
        <a:xfrm>
          <a:off x="4368106" y="2126038"/>
          <a:ext cx="135602" cy="135600"/>
        </a:xfrm>
        <a:prstGeom prst="ellipse">
          <a:avLst/>
        </a:prstGeom>
        <a:gradFill rotWithShape="0">
          <a:gsLst>
            <a:gs pos="0">
              <a:schemeClr val="accent5">
                <a:hueOff val="-1819608"/>
                <a:satOff val="-4690"/>
                <a:lumOff val="-3168"/>
                <a:alphaOff val="0"/>
                <a:satMod val="103000"/>
                <a:lumMod val="102000"/>
                <a:tint val="94000"/>
              </a:schemeClr>
            </a:gs>
            <a:gs pos="50000">
              <a:schemeClr val="accent5">
                <a:hueOff val="-1819608"/>
                <a:satOff val="-4690"/>
                <a:lumOff val="-3168"/>
                <a:alphaOff val="0"/>
                <a:satMod val="110000"/>
                <a:lumMod val="100000"/>
                <a:shade val="100000"/>
              </a:schemeClr>
            </a:gs>
            <a:gs pos="100000">
              <a:schemeClr val="accent5">
                <a:hueOff val="-1819608"/>
                <a:satOff val="-4690"/>
                <a:lumOff val="-3168"/>
                <a:alphaOff val="0"/>
                <a:lumMod val="99000"/>
                <a:satMod val="120000"/>
                <a:shade val="78000"/>
              </a:schemeClr>
            </a:gs>
          </a:gsLst>
          <a:lin ang="5400000" scaled="0"/>
        </a:gradFill>
        <a:ln w="6350" cap="flat" cmpd="sng" algn="ctr">
          <a:solidFill>
            <a:schemeClr val="accent5">
              <a:hueOff val="-1819608"/>
              <a:satOff val="-4690"/>
              <a:lumOff val="-316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5F6B09B-4DAD-4E86-A4E4-56BC4726744B}">
      <dsp:nvSpPr>
        <dsp:cNvPr id="0" name=""/>
        <dsp:cNvSpPr/>
      </dsp:nvSpPr>
      <dsp:spPr>
        <a:xfrm>
          <a:off x="4489061" y="1685560"/>
          <a:ext cx="135602" cy="135600"/>
        </a:xfrm>
        <a:prstGeom prst="ellipse">
          <a:avLst/>
        </a:prstGeom>
        <a:gradFill rotWithShape="0">
          <a:gsLst>
            <a:gs pos="0">
              <a:schemeClr val="accent5">
                <a:hueOff val="-2079552"/>
                <a:satOff val="-5360"/>
                <a:lumOff val="-3620"/>
                <a:alphaOff val="0"/>
                <a:satMod val="103000"/>
                <a:lumMod val="102000"/>
                <a:tint val="94000"/>
              </a:schemeClr>
            </a:gs>
            <a:gs pos="50000">
              <a:schemeClr val="accent5">
                <a:hueOff val="-2079552"/>
                <a:satOff val="-5360"/>
                <a:lumOff val="-3620"/>
                <a:alphaOff val="0"/>
                <a:satMod val="110000"/>
                <a:lumMod val="100000"/>
                <a:shade val="100000"/>
              </a:schemeClr>
            </a:gs>
            <a:gs pos="100000">
              <a:schemeClr val="accent5">
                <a:hueOff val="-2079552"/>
                <a:satOff val="-5360"/>
                <a:lumOff val="-3620"/>
                <a:alphaOff val="0"/>
                <a:lumMod val="99000"/>
                <a:satMod val="120000"/>
                <a:shade val="78000"/>
              </a:schemeClr>
            </a:gs>
          </a:gsLst>
          <a:lin ang="5400000" scaled="0"/>
        </a:gradFill>
        <a:ln w="6350" cap="flat" cmpd="sng" algn="ctr">
          <a:solidFill>
            <a:schemeClr val="accent5">
              <a:hueOff val="-2079552"/>
              <a:satOff val="-5360"/>
              <a:lumOff val="-362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E26E5B0-A0B5-43F0-9393-9E2C67C319E1}">
      <dsp:nvSpPr>
        <dsp:cNvPr id="0" name=""/>
        <dsp:cNvSpPr/>
      </dsp:nvSpPr>
      <dsp:spPr>
        <a:xfrm>
          <a:off x="4497094" y="2004935"/>
          <a:ext cx="135602" cy="135600"/>
        </a:xfrm>
        <a:prstGeom prst="ellipse">
          <a:avLst/>
        </a:prstGeom>
        <a:gradFill rotWithShape="0">
          <a:gsLst>
            <a:gs pos="0">
              <a:schemeClr val="accent5">
                <a:hueOff val="-2339496"/>
                <a:satOff val="-6030"/>
                <a:lumOff val="-4073"/>
                <a:alphaOff val="0"/>
                <a:satMod val="103000"/>
                <a:lumMod val="102000"/>
                <a:tint val="94000"/>
              </a:schemeClr>
            </a:gs>
            <a:gs pos="50000">
              <a:schemeClr val="accent5">
                <a:hueOff val="-2339496"/>
                <a:satOff val="-6030"/>
                <a:lumOff val="-4073"/>
                <a:alphaOff val="0"/>
                <a:satMod val="110000"/>
                <a:lumMod val="100000"/>
                <a:shade val="100000"/>
              </a:schemeClr>
            </a:gs>
            <a:gs pos="100000">
              <a:schemeClr val="accent5">
                <a:hueOff val="-2339496"/>
                <a:satOff val="-6030"/>
                <a:lumOff val="-4073"/>
                <a:alphaOff val="0"/>
                <a:lumMod val="99000"/>
                <a:satMod val="120000"/>
                <a:shade val="78000"/>
              </a:schemeClr>
            </a:gs>
          </a:gsLst>
          <a:lin ang="5400000" scaled="0"/>
        </a:gradFill>
        <a:ln w="6350" cap="flat" cmpd="sng" algn="ctr">
          <a:solidFill>
            <a:schemeClr val="accent5">
              <a:hueOff val="-2339496"/>
              <a:satOff val="-6030"/>
              <a:lumOff val="-407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6602723-E4B6-458D-8998-DDEF2C7ED361}">
      <dsp:nvSpPr>
        <dsp:cNvPr id="0" name=""/>
        <dsp:cNvSpPr/>
      </dsp:nvSpPr>
      <dsp:spPr>
        <a:xfrm>
          <a:off x="1725980" y="1225231"/>
          <a:ext cx="1373035" cy="1373178"/>
        </a:xfrm>
        <a:prstGeom prst="ellipse">
          <a:avLst/>
        </a:prstGeom>
        <a:gradFill rotWithShape="0">
          <a:gsLst>
            <a:gs pos="0">
              <a:schemeClr val="accent5">
                <a:hueOff val="-2599440"/>
                <a:satOff val="-6700"/>
                <a:lumOff val="-4525"/>
                <a:alphaOff val="0"/>
                <a:satMod val="103000"/>
                <a:lumMod val="102000"/>
                <a:tint val="94000"/>
              </a:schemeClr>
            </a:gs>
            <a:gs pos="50000">
              <a:schemeClr val="accent5">
                <a:hueOff val="-2599440"/>
                <a:satOff val="-6700"/>
                <a:lumOff val="-4525"/>
                <a:alphaOff val="0"/>
                <a:satMod val="110000"/>
                <a:lumMod val="100000"/>
                <a:shade val="100000"/>
              </a:schemeClr>
            </a:gs>
            <a:gs pos="100000">
              <a:schemeClr val="accent5">
                <a:hueOff val="-2599440"/>
                <a:satOff val="-6700"/>
                <a:lumOff val="-4525"/>
                <a:alphaOff val="0"/>
                <a:lumMod val="99000"/>
                <a:satMod val="120000"/>
                <a:shade val="78000"/>
              </a:schemeClr>
            </a:gs>
          </a:gsLst>
          <a:lin ang="5400000" scaled="0"/>
        </a:gradFill>
        <a:ln w="6350" cap="flat" cmpd="sng" algn="ctr">
          <a:solidFill>
            <a:schemeClr val="accent5">
              <a:hueOff val="-2599440"/>
              <a:satOff val="-6700"/>
              <a:lumOff val="-452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Bukti</a:t>
          </a:r>
          <a:endParaRPr lang="en-ID" sz="3300" kern="1200" dirty="0"/>
        </a:p>
      </dsp:txBody>
      <dsp:txXfrm>
        <a:off x="1927056" y="1426328"/>
        <a:ext cx="970883" cy="970984"/>
      </dsp:txXfrm>
    </dsp:sp>
    <dsp:sp modelId="{D2C72B27-74A0-4448-9B7F-5040EBD05E33}">
      <dsp:nvSpPr>
        <dsp:cNvPr id="0" name=""/>
        <dsp:cNvSpPr/>
      </dsp:nvSpPr>
      <dsp:spPr>
        <a:xfrm>
          <a:off x="1623451" y="1107919"/>
          <a:ext cx="271205" cy="271424"/>
        </a:xfrm>
        <a:prstGeom prst="ellipse">
          <a:avLst/>
        </a:prstGeom>
        <a:gradFill rotWithShape="0">
          <a:gsLst>
            <a:gs pos="0">
              <a:schemeClr val="accent5">
                <a:hueOff val="-2859383"/>
                <a:satOff val="-7370"/>
                <a:lumOff val="-4978"/>
                <a:alphaOff val="0"/>
                <a:satMod val="103000"/>
                <a:lumMod val="102000"/>
                <a:tint val="94000"/>
              </a:schemeClr>
            </a:gs>
            <a:gs pos="50000">
              <a:schemeClr val="accent5">
                <a:hueOff val="-2859383"/>
                <a:satOff val="-7370"/>
                <a:lumOff val="-4978"/>
                <a:alphaOff val="0"/>
                <a:satMod val="110000"/>
                <a:lumMod val="100000"/>
                <a:shade val="100000"/>
              </a:schemeClr>
            </a:gs>
            <a:gs pos="100000">
              <a:schemeClr val="accent5">
                <a:hueOff val="-2859383"/>
                <a:satOff val="-7370"/>
                <a:lumOff val="-4978"/>
                <a:alphaOff val="0"/>
                <a:lumMod val="99000"/>
                <a:satMod val="120000"/>
                <a:shade val="78000"/>
              </a:schemeClr>
            </a:gs>
          </a:gsLst>
          <a:lin ang="5400000" scaled="0"/>
        </a:gradFill>
        <a:ln w="6350" cap="flat" cmpd="sng" algn="ctr">
          <a:solidFill>
            <a:schemeClr val="accent5">
              <a:hueOff val="-2859383"/>
              <a:satOff val="-7370"/>
              <a:lumOff val="-497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D5F135A-E056-4F5E-BE2D-58B983D2DA44}">
      <dsp:nvSpPr>
        <dsp:cNvPr id="0" name=""/>
        <dsp:cNvSpPr/>
      </dsp:nvSpPr>
      <dsp:spPr>
        <a:xfrm>
          <a:off x="1449578" y="964736"/>
          <a:ext cx="135602" cy="135600"/>
        </a:xfrm>
        <a:prstGeom prst="ellipse">
          <a:avLst/>
        </a:prstGeom>
        <a:gradFill rotWithShape="0">
          <a:gsLst>
            <a:gs pos="0">
              <a:schemeClr val="accent5">
                <a:hueOff val="-3119328"/>
                <a:satOff val="-8040"/>
                <a:lumOff val="-5430"/>
                <a:alphaOff val="0"/>
                <a:satMod val="103000"/>
                <a:lumMod val="102000"/>
                <a:tint val="94000"/>
              </a:schemeClr>
            </a:gs>
            <a:gs pos="50000">
              <a:schemeClr val="accent5">
                <a:hueOff val="-3119328"/>
                <a:satOff val="-8040"/>
                <a:lumOff val="-5430"/>
                <a:alphaOff val="0"/>
                <a:satMod val="110000"/>
                <a:lumMod val="100000"/>
                <a:shade val="100000"/>
              </a:schemeClr>
            </a:gs>
            <a:gs pos="100000">
              <a:schemeClr val="accent5">
                <a:hueOff val="-3119328"/>
                <a:satOff val="-8040"/>
                <a:lumOff val="-5430"/>
                <a:alphaOff val="0"/>
                <a:lumMod val="99000"/>
                <a:satMod val="120000"/>
                <a:shade val="78000"/>
              </a:schemeClr>
            </a:gs>
          </a:gsLst>
          <a:lin ang="5400000" scaled="0"/>
        </a:gradFill>
        <a:ln w="6350" cap="flat" cmpd="sng" algn="ctr">
          <a:solidFill>
            <a:schemeClr val="accent5">
              <a:hueOff val="-3119328"/>
              <a:satOff val="-8040"/>
              <a:lumOff val="-543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3244C58-0BD2-457C-8FCB-443347594EEF}">
      <dsp:nvSpPr>
        <dsp:cNvPr id="0" name=""/>
        <dsp:cNvSpPr/>
      </dsp:nvSpPr>
      <dsp:spPr>
        <a:xfrm>
          <a:off x="1159946" y="964736"/>
          <a:ext cx="135602" cy="135600"/>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6CD0391-797A-4299-9A31-1800D80515B0}">
      <dsp:nvSpPr>
        <dsp:cNvPr id="0" name=""/>
        <dsp:cNvSpPr/>
      </dsp:nvSpPr>
      <dsp:spPr>
        <a:xfrm>
          <a:off x="870313" y="964736"/>
          <a:ext cx="135602" cy="135600"/>
        </a:xfrm>
        <a:prstGeom prst="ellipse">
          <a:avLst/>
        </a:prstGeom>
        <a:gradFill rotWithShape="0">
          <a:gsLst>
            <a:gs pos="0">
              <a:schemeClr val="accent5">
                <a:hueOff val="-3639215"/>
                <a:satOff val="-9379"/>
                <a:lumOff val="-6335"/>
                <a:alphaOff val="0"/>
                <a:satMod val="103000"/>
                <a:lumMod val="102000"/>
                <a:tint val="94000"/>
              </a:schemeClr>
            </a:gs>
            <a:gs pos="50000">
              <a:schemeClr val="accent5">
                <a:hueOff val="-3639215"/>
                <a:satOff val="-9379"/>
                <a:lumOff val="-6335"/>
                <a:alphaOff val="0"/>
                <a:satMod val="110000"/>
                <a:lumMod val="100000"/>
                <a:shade val="100000"/>
              </a:schemeClr>
            </a:gs>
            <a:gs pos="100000">
              <a:schemeClr val="accent5">
                <a:hueOff val="-3639215"/>
                <a:satOff val="-9379"/>
                <a:lumOff val="-6335"/>
                <a:alphaOff val="0"/>
                <a:lumMod val="99000"/>
                <a:satMod val="120000"/>
                <a:shade val="78000"/>
              </a:schemeClr>
            </a:gs>
          </a:gsLst>
          <a:lin ang="5400000" scaled="0"/>
        </a:gradFill>
        <a:ln w="6350" cap="flat" cmpd="sng" algn="ctr">
          <a:solidFill>
            <a:schemeClr val="accent5">
              <a:hueOff val="-3639215"/>
              <a:satOff val="-9379"/>
              <a:lumOff val="-633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7CF79DD-8BA6-4D61-8627-85EF5C483449}">
      <dsp:nvSpPr>
        <dsp:cNvPr id="0" name=""/>
        <dsp:cNvSpPr/>
      </dsp:nvSpPr>
      <dsp:spPr>
        <a:xfrm>
          <a:off x="580681" y="964736"/>
          <a:ext cx="135602" cy="135600"/>
        </a:xfrm>
        <a:prstGeom prst="ellipse">
          <a:avLst/>
        </a:prstGeom>
        <a:gradFill rotWithShape="0">
          <a:gsLst>
            <a:gs pos="0">
              <a:schemeClr val="accent5">
                <a:hueOff val="-3899159"/>
                <a:satOff val="-10049"/>
                <a:lumOff val="-6787"/>
                <a:alphaOff val="0"/>
                <a:satMod val="103000"/>
                <a:lumMod val="102000"/>
                <a:tint val="94000"/>
              </a:schemeClr>
            </a:gs>
            <a:gs pos="50000">
              <a:schemeClr val="accent5">
                <a:hueOff val="-3899159"/>
                <a:satOff val="-10049"/>
                <a:lumOff val="-6787"/>
                <a:alphaOff val="0"/>
                <a:satMod val="110000"/>
                <a:lumMod val="100000"/>
                <a:shade val="100000"/>
              </a:schemeClr>
            </a:gs>
            <a:gs pos="100000">
              <a:schemeClr val="accent5">
                <a:hueOff val="-3899159"/>
                <a:satOff val="-10049"/>
                <a:lumOff val="-6787"/>
                <a:alphaOff val="0"/>
                <a:lumMod val="99000"/>
                <a:satMod val="120000"/>
                <a:shade val="78000"/>
              </a:schemeClr>
            </a:gs>
          </a:gsLst>
          <a:lin ang="5400000" scaled="0"/>
        </a:gradFill>
        <a:ln w="6350" cap="flat" cmpd="sng" algn="ctr">
          <a:solidFill>
            <a:schemeClr val="accent5">
              <a:hueOff val="-3899159"/>
              <a:satOff val="-10049"/>
              <a:lumOff val="-678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3D05987-6B05-4E6D-A3A6-A664FBE15D12}">
      <dsp:nvSpPr>
        <dsp:cNvPr id="0" name=""/>
        <dsp:cNvSpPr/>
      </dsp:nvSpPr>
      <dsp:spPr>
        <a:xfrm>
          <a:off x="290577" y="964736"/>
          <a:ext cx="135602" cy="135600"/>
        </a:xfrm>
        <a:prstGeom prst="ellipse">
          <a:avLst/>
        </a:prstGeom>
        <a:gradFill rotWithShape="0">
          <a:gsLst>
            <a:gs pos="0">
              <a:schemeClr val="accent5">
                <a:hueOff val="-4159103"/>
                <a:satOff val="-10719"/>
                <a:lumOff val="-7240"/>
                <a:alphaOff val="0"/>
                <a:satMod val="103000"/>
                <a:lumMod val="102000"/>
                <a:tint val="94000"/>
              </a:schemeClr>
            </a:gs>
            <a:gs pos="50000">
              <a:schemeClr val="accent5">
                <a:hueOff val="-4159103"/>
                <a:satOff val="-10719"/>
                <a:lumOff val="-7240"/>
                <a:alphaOff val="0"/>
                <a:satMod val="110000"/>
                <a:lumMod val="100000"/>
                <a:shade val="100000"/>
              </a:schemeClr>
            </a:gs>
            <a:gs pos="100000">
              <a:schemeClr val="accent5">
                <a:hueOff val="-4159103"/>
                <a:satOff val="-10719"/>
                <a:lumOff val="-7240"/>
                <a:alphaOff val="0"/>
                <a:lumMod val="99000"/>
                <a:satMod val="120000"/>
                <a:shade val="78000"/>
              </a:schemeClr>
            </a:gs>
          </a:gsLst>
          <a:lin ang="5400000" scaled="0"/>
        </a:gradFill>
        <a:ln w="6350" cap="flat" cmpd="sng" algn="ctr">
          <a:solidFill>
            <a:schemeClr val="accent5">
              <a:hueOff val="-4159103"/>
              <a:satOff val="-10719"/>
              <a:lumOff val="-724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70D9DB2-3856-417C-B977-9198ECAC2E49}">
      <dsp:nvSpPr>
        <dsp:cNvPr id="0" name=""/>
        <dsp:cNvSpPr/>
      </dsp:nvSpPr>
      <dsp:spPr>
        <a:xfrm>
          <a:off x="944" y="964736"/>
          <a:ext cx="135602" cy="135600"/>
        </a:xfrm>
        <a:prstGeom prst="ellipse">
          <a:avLst/>
        </a:prstGeom>
        <a:gradFill rotWithShape="0">
          <a:gsLst>
            <a:gs pos="0">
              <a:schemeClr val="accent5">
                <a:hueOff val="-4419047"/>
                <a:satOff val="-11389"/>
                <a:lumOff val="-7693"/>
                <a:alphaOff val="0"/>
                <a:satMod val="103000"/>
                <a:lumMod val="102000"/>
                <a:tint val="94000"/>
              </a:schemeClr>
            </a:gs>
            <a:gs pos="50000">
              <a:schemeClr val="accent5">
                <a:hueOff val="-4419047"/>
                <a:satOff val="-11389"/>
                <a:lumOff val="-7693"/>
                <a:alphaOff val="0"/>
                <a:satMod val="110000"/>
                <a:lumMod val="100000"/>
                <a:shade val="100000"/>
              </a:schemeClr>
            </a:gs>
            <a:gs pos="100000">
              <a:schemeClr val="accent5">
                <a:hueOff val="-4419047"/>
                <a:satOff val="-11389"/>
                <a:lumOff val="-7693"/>
                <a:alphaOff val="0"/>
                <a:lumMod val="99000"/>
                <a:satMod val="120000"/>
                <a:shade val="78000"/>
              </a:schemeClr>
            </a:gs>
          </a:gsLst>
          <a:lin ang="5400000" scaled="0"/>
        </a:gradFill>
        <a:ln w="6350" cap="flat" cmpd="sng" algn="ctr">
          <a:solidFill>
            <a:schemeClr val="accent5">
              <a:hueOff val="-4419047"/>
              <a:satOff val="-11389"/>
              <a:lumOff val="-769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78AD977-B649-42CD-9EB6-DE008AE8DC51}">
      <dsp:nvSpPr>
        <dsp:cNvPr id="0" name=""/>
        <dsp:cNvSpPr/>
      </dsp:nvSpPr>
      <dsp:spPr>
        <a:xfrm>
          <a:off x="0" y="614806"/>
          <a:ext cx="1589433" cy="34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066800">
            <a:lnSpc>
              <a:spcPct val="90000"/>
            </a:lnSpc>
            <a:spcBef>
              <a:spcPct val="0"/>
            </a:spcBef>
            <a:spcAft>
              <a:spcPct val="35000"/>
            </a:spcAft>
            <a:buNone/>
          </a:pPr>
          <a:r>
            <a:rPr lang="en-US" sz="2400" kern="1200" dirty="0" err="1"/>
            <a:t>Pengamatan</a:t>
          </a:r>
          <a:endParaRPr lang="en-ID" sz="2400" kern="1200" dirty="0"/>
        </a:p>
      </dsp:txBody>
      <dsp:txXfrm>
        <a:off x="0" y="614806"/>
        <a:ext cx="1589433" cy="348814"/>
      </dsp:txXfrm>
    </dsp:sp>
    <dsp:sp modelId="{1BCF1912-29DD-4985-A2FE-E253228948C0}">
      <dsp:nvSpPr>
        <dsp:cNvPr id="0" name=""/>
        <dsp:cNvSpPr/>
      </dsp:nvSpPr>
      <dsp:spPr>
        <a:xfrm>
          <a:off x="1623451" y="2433147"/>
          <a:ext cx="271205" cy="271424"/>
        </a:xfrm>
        <a:prstGeom prst="ellipse">
          <a:avLst/>
        </a:prstGeom>
        <a:gradFill rotWithShape="0">
          <a:gsLst>
            <a:gs pos="0">
              <a:schemeClr val="accent5">
                <a:hueOff val="-5198879"/>
                <a:satOff val="-13399"/>
                <a:lumOff val="-9050"/>
                <a:alphaOff val="0"/>
                <a:satMod val="103000"/>
                <a:lumMod val="102000"/>
                <a:tint val="94000"/>
              </a:schemeClr>
            </a:gs>
            <a:gs pos="50000">
              <a:schemeClr val="accent5">
                <a:hueOff val="-5198879"/>
                <a:satOff val="-13399"/>
                <a:lumOff val="-9050"/>
                <a:alphaOff val="0"/>
                <a:satMod val="110000"/>
                <a:lumMod val="100000"/>
                <a:shade val="100000"/>
              </a:schemeClr>
            </a:gs>
            <a:gs pos="100000">
              <a:schemeClr val="accent5">
                <a:hueOff val="-5198879"/>
                <a:satOff val="-13399"/>
                <a:lumOff val="-9050"/>
                <a:alphaOff val="0"/>
                <a:lumMod val="99000"/>
                <a:satMod val="120000"/>
                <a:shade val="78000"/>
              </a:schemeClr>
            </a:gs>
          </a:gsLst>
          <a:lin ang="5400000" scaled="0"/>
        </a:gradFill>
        <a:ln w="6350" cap="flat" cmpd="sng" algn="ctr">
          <a:solidFill>
            <a:schemeClr val="accent5">
              <a:hueOff val="-5198879"/>
              <a:satOff val="-13399"/>
              <a:lumOff val="-905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F4D66D4-5521-4242-A8AE-690201F9D677}">
      <dsp:nvSpPr>
        <dsp:cNvPr id="0" name=""/>
        <dsp:cNvSpPr/>
      </dsp:nvSpPr>
      <dsp:spPr>
        <a:xfrm>
          <a:off x="1449578" y="2709477"/>
          <a:ext cx="135602" cy="135600"/>
        </a:xfrm>
        <a:prstGeom prst="ellipse">
          <a:avLst/>
        </a:prstGeom>
        <a:gradFill rotWithShape="0">
          <a:gsLst>
            <a:gs pos="0">
              <a:schemeClr val="accent5">
                <a:hueOff val="-5458823"/>
                <a:satOff val="-14069"/>
                <a:lumOff val="-9503"/>
                <a:alphaOff val="0"/>
                <a:satMod val="103000"/>
                <a:lumMod val="102000"/>
                <a:tint val="94000"/>
              </a:schemeClr>
            </a:gs>
            <a:gs pos="50000">
              <a:schemeClr val="accent5">
                <a:hueOff val="-5458823"/>
                <a:satOff val="-14069"/>
                <a:lumOff val="-9503"/>
                <a:alphaOff val="0"/>
                <a:satMod val="110000"/>
                <a:lumMod val="100000"/>
                <a:shade val="100000"/>
              </a:schemeClr>
            </a:gs>
            <a:gs pos="100000">
              <a:schemeClr val="accent5">
                <a:hueOff val="-5458823"/>
                <a:satOff val="-14069"/>
                <a:lumOff val="-9503"/>
                <a:alphaOff val="0"/>
                <a:lumMod val="99000"/>
                <a:satMod val="120000"/>
                <a:shade val="78000"/>
              </a:schemeClr>
            </a:gs>
          </a:gsLst>
          <a:lin ang="5400000" scaled="0"/>
        </a:gradFill>
        <a:ln w="6350" cap="flat" cmpd="sng" algn="ctr">
          <a:solidFill>
            <a:schemeClr val="accent5">
              <a:hueOff val="-5458823"/>
              <a:satOff val="-14069"/>
              <a:lumOff val="-950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4A973F2-20D6-4FCC-B935-ED42924CEB33}">
      <dsp:nvSpPr>
        <dsp:cNvPr id="0" name=""/>
        <dsp:cNvSpPr/>
      </dsp:nvSpPr>
      <dsp:spPr>
        <a:xfrm>
          <a:off x="1159946" y="2709477"/>
          <a:ext cx="135602" cy="135600"/>
        </a:xfrm>
        <a:prstGeom prst="ellipse">
          <a:avLst/>
        </a:prstGeom>
        <a:gradFill rotWithShape="0">
          <a:gsLst>
            <a:gs pos="0">
              <a:schemeClr val="accent5">
                <a:hueOff val="-5718767"/>
                <a:satOff val="-14739"/>
                <a:lumOff val="-9955"/>
                <a:alphaOff val="0"/>
                <a:satMod val="103000"/>
                <a:lumMod val="102000"/>
                <a:tint val="94000"/>
              </a:schemeClr>
            </a:gs>
            <a:gs pos="50000">
              <a:schemeClr val="accent5">
                <a:hueOff val="-5718767"/>
                <a:satOff val="-14739"/>
                <a:lumOff val="-9955"/>
                <a:alphaOff val="0"/>
                <a:satMod val="110000"/>
                <a:lumMod val="100000"/>
                <a:shade val="100000"/>
              </a:schemeClr>
            </a:gs>
            <a:gs pos="100000">
              <a:schemeClr val="accent5">
                <a:hueOff val="-5718767"/>
                <a:satOff val="-14739"/>
                <a:lumOff val="-9955"/>
                <a:alphaOff val="0"/>
                <a:lumMod val="99000"/>
                <a:satMod val="120000"/>
                <a:shade val="78000"/>
              </a:schemeClr>
            </a:gs>
          </a:gsLst>
          <a:lin ang="5400000" scaled="0"/>
        </a:gradFill>
        <a:ln w="6350" cap="flat" cmpd="sng" algn="ctr">
          <a:solidFill>
            <a:schemeClr val="accent5">
              <a:hueOff val="-5718767"/>
              <a:satOff val="-14739"/>
              <a:lumOff val="-995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B0693C6-A515-4881-A7FC-37D79439BA18}">
      <dsp:nvSpPr>
        <dsp:cNvPr id="0" name=""/>
        <dsp:cNvSpPr/>
      </dsp:nvSpPr>
      <dsp:spPr>
        <a:xfrm>
          <a:off x="870313" y="2709477"/>
          <a:ext cx="135602" cy="135600"/>
        </a:xfrm>
        <a:prstGeom prst="ellipse">
          <a:avLst/>
        </a:prstGeom>
        <a:gradFill rotWithShape="0">
          <a:gsLst>
            <a:gs pos="0">
              <a:schemeClr val="accent5">
                <a:hueOff val="-5978711"/>
                <a:satOff val="-15409"/>
                <a:lumOff val="-10407"/>
                <a:alphaOff val="0"/>
                <a:satMod val="103000"/>
                <a:lumMod val="102000"/>
                <a:tint val="94000"/>
              </a:schemeClr>
            </a:gs>
            <a:gs pos="50000">
              <a:schemeClr val="accent5">
                <a:hueOff val="-5978711"/>
                <a:satOff val="-15409"/>
                <a:lumOff val="-10407"/>
                <a:alphaOff val="0"/>
                <a:satMod val="110000"/>
                <a:lumMod val="100000"/>
                <a:shade val="100000"/>
              </a:schemeClr>
            </a:gs>
            <a:gs pos="100000">
              <a:schemeClr val="accent5">
                <a:hueOff val="-5978711"/>
                <a:satOff val="-15409"/>
                <a:lumOff val="-10407"/>
                <a:alphaOff val="0"/>
                <a:lumMod val="99000"/>
                <a:satMod val="120000"/>
                <a:shade val="78000"/>
              </a:schemeClr>
            </a:gs>
          </a:gsLst>
          <a:lin ang="5400000" scaled="0"/>
        </a:gradFill>
        <a:ln w="6350" cap="flat" cmpd="sng" algn="ctr">
          <a:solidFill>
            <a:schemeClr val="accent5">
              <a:hueOff val="-5978711"/>
              <a:satOff val="-15409"/>
              <a:lumOff val="-104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AEA22C8-641D-4D8B-B10E-468386989D35}">
      <dsp:nvSpPr>
        <dsp:cNvPr id="0" name=""/>
        <dsp:cNvSpPr/>
      </dsp:nvSpPr>
      <dsp:spPr>
        <a:xfrm>
          <a:off x="580681" y="2709477"/>
          <a:ext cx="135602" cy="135600"/>
        </a:xfrm>
        <a:prstGeom prst="ellipse">
          <a:avLst/>
        </a:prstGeom>
        <a:gradFill rotWithShape="0">
          <a:gsLst>
            <a:gs pos="0">
              <a:schemeClr val="accent5">
                <a:hueOff val="-6238655"/>
                <a:satOff val="-16079"/>
                <a:lumOff val="-10860"/>
                <a:alphaOff val="0"/>
                <a:satMod val="103000"/>
                <a:lumMod val="102000"/>
                <a:tint val="94000"/>
              </a:schemeClr>
            </a:gs>
            <a:gs pos="50000">
              <a:schemeClr val="accent5">
                <a:hueOff val="-6238655"/>
                <a:satOff val="-16079"/>
                <a:lumOff val="-10860"/>
                <a:alphaOff val="0"/>
                <a:satMod val="110000"/>
                <a:lumMod val="100000"/>
                <a:shade val="100000"/>
              </a:schemeClr>
            </a:gs>
            <a:gs pos="100000">
              <a:schemeClr val="accent5">
                <a:hueOff val="-6238655"/>
                <a:satOff val="-16079"/>
                <a:lumOff val="-10860"/>
                <a:alphaOff val="0"/>
                <a:lumMod val="99000"/>
                <a:satMod val="120000"/>
                <a:shade val="78000"/>
              </a:schemeClr>
            </a:gs>
          </a:gsLst>
          <a:lin ang="5400000" scaled="0"/>
        </a:gradFill>
        <a:ln w="6350" cap="flat" cmpd="sng" algn="ctr">
          <a:solidFill>
            <a:schemeClr val="accent5">
              <a:hueOff val="-6238655"/>
              <a:satOff val="-16079"/>
              <a:lumOff val="-1086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AE88531-05E3-482C-8338-3833CE2FE175}">
      <dsp:nvSpPr>
        <dsp:cNvPr id="0" name=""/>
        <dsp:cNvSpPr/>
      </dsp:nvSpPr>
      <dsp:spPr>
        <a:xfrm>
          <a:off x="290577" y="2709477"/>
          <a:ext cx="135602" cy="135600"/>
        </a:xfrm>
        <a:prstGeom prst="ellipse">
          <a:avLst/>
        </a:prstGeom>
        <a:gradFill rotWithShape="0">
          <a:gsLst>
            <a:gs pos="0">
              <a:schemeClr val="accent5">
                <a:hueOff val="-6498598"/>
                <a:satOff val="-16749"/>
                <a:lumOff val="-11312"/>
                <a:alphaOff val="0"/>
                <a:satMod val="103000"/>
                <a:lumMod val="102000"/>
                <a:tint val="94000"/>
              </a:schemeClr>
            </a:gs>
            <a:gs pos="50000">
              <a:schemeClr val="accent5">
                <a:hueOff val="-6498598"/>
                <a:satOff val="-16749"/>
                <a:lumOff val="-11312"/>
                <a:alphaOff val="0"/>
                <a:satMod val="110000"/>
                <a:lumMod val="100000"/>
                <a:shade val="100000"/>
              </a:schemeClr>
            </a:gs>
            <a:gs pos="100000">
              <a:schemeClr val="accent5">
                <a:hueOff val="-6498598"/>
                <a:satOff val="-16749"/>
                <a:lumOff val="-11312"/>
                <a:alphaOff val="0"/>
                <a:lumMod val="99000"/>
                <a:satMod val="120000"/>
                <a:shade val="78000"/>
              </a:schemeClr>
            </a:gs>
          </a:gsLst>
          <a:lin ang="5400000" scaled="0"/>
        </a:gradFill>
        <a:ln w="6350" cap="flat" cmpd="sng" algn="ctr">
          <a:solidFill>
            <a:schemeClr val="accent5">
              <a:hueOff val="-6498598"/>
              <a:satOff val="-16749"/>
              <a:lumOff val="-1131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043CCEE-86CD-4853-B704-57AB717CDFCB}">
      <dsp:nvSpPr>
        <dsp:cNvPr id="0" name=""/>
        <dsp:cNvSpPr/>
      </dsp:nvSpPr>
      <dsp:spPr>
        <a:xfrm>
          <a:off x="944" y="2709477"/>
          <a:ext cx="135602" cy="135600"/>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13EEAFF-BE70-4B90-819F-DA7216F790D9}">
      <dsp:nvSpPr>
        <dsp:cNvPr id="0" name=""/>
        <dsp:cNvSpPr/>
      </dsp:nvSpPr>
      <dsp:spPr>
        <a:xfrm>
          <a:off x="0" y="2359325"/>
          <a:ext cx="1589433" cy="34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066800">
            <a:lnSpc>
              <a:spcPct val="90000"/>
            </a:lnSpc>
            <a:spcBef>
              <a:spcPct val="0"/>
            </a:spcBef>
            <a:spcAft>
              <a:spcPct val="35000"/>
            </a:spcAft>
            <a:buNone/>
          </a:pPr>
          <a:r>
            <a:rPr lang="en-US" sz="2400" kern="1200" dirty="0" err="1"/>
            <a:t>Eksperimen</a:t>
          </a:r>
          <a:endParaRPr lang="en-ID" sz="2400" kern="1200" dirty="0"/>
        </a:p>
      </dsp:txBody>
      <dsp:txXfrm>
        <a:off x="0" y="2359325"/>
        <a:ext cx="1589433" cy="3488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0BCDB-9CB4-4495-8AA5-5416024EFC01}">
      <dsp:nvSpPr>
        <dsp:cNvPr id="0" name=""/>
        <dsp:cNvSpPr/>
      </dsp:nvSpPr>
      <dsp:spPr>
        <a:xfrm>
          <a:off x="4589228" y="1843909"/>
          <a:ext cx="135602" cy="13560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6B7575-AD79-40A9-B10D-F1A1E7808E8C}">
      <dsp:nvSpPr>
        <dsp:cNvPr id="0" name=""/>
        <dsp:cNvSpPr/>
      </dsp:nvSpPr>
      <dsp:spPr>
        <a:xfrm>
          <a:off x="4340702" y="1843909"/>
          <a:ext cx="135602" cy="135600"/>
        </a:xfrm>
        <a:prstGeom prst="ellipse">
          <a:avLst/>
        </a:prstGeom>
        <a:gradFill rotWithShape="0">
          <a:gsLst>
            <a:gs pos="0">
              <a:schemeClr val="accent5">
                <a:hueOff val="-259944"/>
                <a:satOff val="-670"/>
                <a:lumOff val="-453"/>
                <a:alphaOff val="0"/>
                <a:satMod val="103000"/>
                <a:lumMod val="102000"/>
                <a:tint val="94000"/>
              </a:schemeClr>
            </a:gs>
            <a:gs pos="50000">
              <a:schemeClr val="accent5">
                <a:hueOff val="-259944"/>
                <a:satOff val="-670"/>
                <a:lumOff val="-453"/>
                <a:alphaOff val="0"/>
                <a:satMod val="110000"/>
                <a:lumMod val="100000"/>
                <a:shade val="100000"/>
              </a:schemeClr>
            </a:gs>
            <a:gs pos="100000">
              <a:schemeClr val="accent5">
                <a:hueOff val="-259944"/>
                <a:satOff val="-670"/>
                <a:lumOff val="-453"/>
                <a:alphaOff val="0"/>
                <a:lumMod val="99000"/>
                <a:satMod val="120000"/>
                <a:shade val="78000"/>
              </a:schemeClr>
            </a:gs>
          </a:gsLst>
          <a:lin ang="5400000" scaled="0"/>
        </a:gradFill>
        <a:ln w="6350" cap="flat" cmpd="sng" algn="ctr">
          <a:solidFill>
            <a:schemeClr val="accent5">
              <a:hueOff val="-259944"/>
              <a:satOff val="-670"/>
              <a:lumOff val="-45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BE693EA-8CFB-48E9-94E9-29E1B8D266D5}">
      <dsp:nvSpPr>
        <dsp:cNvPr id="0" name=""/>
        <dsp:cNvSpPr/>
      </dsp:nvSpPr>
      <dsp:spPr>
        <a:xfrm>
          <a:off x="4092176" y="1843909"/>
          <a:ext cx="135602" cy="135600"/>
        </a:xfrm>
        <a:prstGeom prst="ellipse">
          <a:avLst/>
        </a:prstGeom>
        <a:gradFill rotWithShape="0">
          <a:gsLst>
            <a:gs pos="0">
              <a:schemeClr val="accent5">
                <a:hueOff val="-519888"/>
                <a:satOff val="-1340"/>
                <a:lumOff val="-905"/>
                <a:alphaOff val="0"/>
                <a:satMod val="103000"/>
                <a:lumMod val="102000"/>
                <a:tint val="94000"/>
              </a:schemeClr>
            </a:gs>
            <a:gs pos="50000">
              <a:schemeClr val="accent5">
                <a:hueOff val="-519888"/>
                <a:satOff val="-1340"/>
                <a:lumOff val="-905"/>
                <a:alphaOff val="0"/>
                <a:satMod val="110000"/>
                <a:lumMod val="100000"/>
                <a:shade val="100000"/>
              </a:schemeClr>
            </a:gs>
            <a:gs pos="100000">
              <a:schemeClr val="accent5">
                <a:hueOff val="-519888"/>
                <a:satOff val="-1340"/>
                <a:lumOff val="-905"/>
                <a:alphaOff val="0"/>
                <a:lumMod val="99000"/>
                <a:satMod val="120000"/>
                <a:shade val="78000"/>
              </a:schemeClr>
            </a:gs>
          </a:gsLst>
          <a:lin ang="5400000" scaled="0"/>
        </a:gradFill>
        <a:ln w="6350" cap="flat" cmpd="sng" algn="ctr">
          <a:solidFill>
            <a:schemeClr val="accent5">
              <a:hueOff val="-519888"/>
              <a:satOff val="-1340"/>
              <a:lumOff val="-90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2F43B1A-5948-4907-AD34-B9E6276EE787}">
      <dsp:nvSpPr>
        <dsp:cNvPr id="0" name=""/>
        <dsp:cNvSpPr/>
      </dsp:nvSpPr>
      <dsp:spPr>
        <a:xfrm>
          <a:off x="3844122" y="1843909"/>
          <a:ext cx="135602" cy="135600"/>
        </a:xfrm>
        <a:prstGeom prst="ellipse">
          <a:avLst/>
        </a:prstGeom>
        <a:gradFill rotWithShape="0">
          <a:gsLst>
            <a:gs pos="0">
              <a:schemeClr val="accent5">
                <a:hueOff val="-779832"/>
                <a:satOff val="-2010"/>
                <a:lumOff val="-1358"/>
                <a:alphaOff val="0"/>
                <a:satMod val="103000"/>
                <a:lumMod val="102000"/>
                <a:tint val="94000"/>
              </a:schemeClr>
            </a:gs>
            <a:gs pos="50000">
              <a:schemeClr val="accent5">
                <a:hueOff val="-779832"/>
                <a:satOff val="-2010"/>
                <a:lumOff val="-1358"/>
                <a:alphaOff val="0"/>
                <a:satMod val="110000"/>
                <a:lumMod val="100000"/>
                <a:shade val="100000"/>
              </a:schemeClr>
            </a:gs>
            <a:gs pos="100000">
              <a:schemeClr val="accent5">
                <a:hueOff val="-779832"/>
                <a:satOff val="-2010"/>
                <a:lumOff val="-1358"/>
                <a:alphaOff val="0"/>
                <a:lumMod val="99000"/>
                <a:satMod val="120000"/>
                <a:shade val="78000"/>
              </a:schemeClr>
            </a:gs>
          </a:gsLst>
          <a:lin ang="5400000" scaled="0"/>
        </a:gradFill>
        <a:ln w="6350" cap="flat" cmpd="sng" algn="ctr">
          <a:solidFill>
            <a:schemeClr val="accent5">
              <a:hueOff val="-779832"/>
              <a:satOff val="-2010"/>
              <a:lumOff val="-135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FA30BCD-2417-4A8C-9487-6D9134850102}">
      <dsp:nvSpPr>
        <dsp:cNvPr id="0" name=""/>
        <dsp:cNvSpPr/>
      </dsp:nvSpPr>
      <dsp:spPr>
        <a:xfrm>
          <a:off x="3595596" y="1843909"/>
          <a:ext cx="135602" cy="135600"/>
        </a:xfrm>
        <a:prstGeom prst="ellipse">
          <a:avLst/>
        </a:prstGeom>
        <a:gradFill rotWithShape="0">
          <a:gsLst>
            <a:gs pos="0">
              <a:schemeClr val="accent5">
                <a:hueOff val="-1039776"/>
                <a:satOff val="-2680"/>
                <a:lumOff val="-1810"/>
                <a:alphaOff val="0"/>
                <a:satMod val="103000"/>
                <a:lumMod val="102000"/>
                <a:tint val="94000"/>
              </a:schemeClr>
            </a:gs>
            <a:gs pos="50000">
              <a:schemeClr val="accent5">
                <a:hueOff val="-1039776"/>
                <a:satOff val="-2680"/>
                <a:lumOff val="-1810"/>
                <a:alphaOff val="0"/>
                <a:satMod val="110000"/>
                <a:lumMod val="100000"/>
                <a:shade val="100000"/>
              </a:schemeClr>
            </a:gs>
            <a:gs pos="100000">
              <a:schemeClr val="accent5">
                <a:hueOff val="-1039776"/>
                <a:satOff val="-2680"/>
                <a:lumOff val="-1810"/>
                <a:alphaOff val="0"/>
                <a:lumMod val="99000"/>
                <a:satMod val="120000"/>
                <a:shade val="78000"/>
              </a:schemeClr>
            </a:gs>
          </a:gsLst>
          <a:lin ang="5400000" scaled="0"/>
        </a:gradFill>
        <a:ln w="6350" cap="flat" cmpd="sng" algn="ctr">
          <a:solidFill>
            <a:schemeClr val="accent5">
              <a:hueOff val="-1039776"/>
              <a:satOff val="-2680"/>
              <a:lumOff val="-181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F6426C9-7C7F-48D0-ADF5-9033282949B4}">
      <dsp:nvSpPr>
        <dsp:cNvPr id="0" name=""/>
        <dsp:cNvSpPr/>
      </dsp:nvSpPr>
      <dsp:spPr>
        <a:xfrm>
          <a:off x="3211467" y="1776109"/>
          <a:ext cx="271205" cy="271424"/>
        </a:xfrm>
        <a:prstGeom prst="ellipse">
          <a:avLst/>
        </a:prstGeom>
        <a:gradFill rotWithShape="0">
          <a:gsLst>
            <a:gs pos="0">
              <a:schemeClr val="accent5">
                <a:hueOff val="-1299720"/>
                <a:satOff val="-3350"/>
                <a:lumOff val="-2263"/>
                <a:alphaOff val="0"/>
                <a:satMod val="103000"/>
                <a:lumMod val="102000"/>
                <a:tint val="94000"/>
              </a:schemeClr>
            </a:gs>
            <a:gs pos="50000">
              <a:schemeClr val="accent5">
                <a:hueOff val="-1299720"/>
                <a:satOff val="-3350"/>
                <a:lumOff val="-2263"/>
                <a:alphaOff val="0"/>
                <a:satMod val="110000"/>
                <a:lumMod val="100000"/>
                <a:shade val="100000"/>
              </a:schemeClr>
            </a:gs>
            <a:gs pos="100000">
              <a:schemeClr val="accent5">
                <a:hueOff val="-1299720"/>
                <a:satOff val="-3350"/>
                <a:lumOff val="-2263"/>
                <a:alphaOff val="0"/>
                <a:lumMod val="99000"/>
                <a:satMod val="120000"/>
                <a:shade val="78000"/>
              </a:schemeClr>
            </a:gs>
          </a:gsLst>
          <a:lin ang="5400000" scaled="0"/>
        </a:gradFill>
        <a:ln w="6350" cap="flat" cmpd="sng" algn="ctr">
          <a:solidFill>
            <a:schemeClr val="accent5">
              <a:hueOff val="-1299720"/>
              <a:satOff val="-3350"/>
              <a:lumOff val="-226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4F2EFC0-D154-418A-9368-BC12E8EA67D4}">
      <dsp:nvSpPr>
        <dsp:cNvPr id="0" name=""/>
        <dsp:cNvSpPr/>
      </dsp:nvSpPr>
      <dsp:spPr>
        <a:xfrm>
          <a:off x="4368106" y="1563787"/>
          <a:ext cx="135602" cy="135600"/>
        </a:xfrm>
        <a:prstGeom prst="ellipse">
          <a:avLst/>
        </a:prstGeom>
        <a:gradFill rotWithShape="0">
          <a:gsLst>
            <a:gs pos="0">
              <a:schemeClr val="accent5">
                <a:hueOff val="-1559664"/>
                <a:satOff val="-4020"/>
                <a:lumOff val="-2715"/>
                <a:alphaOff val="0"/>
                <a:satMod val="103000"/>
                <a:lumMod val="102000"/>
                <a:tint val="94000"/>
              </a:schemeClr>
            </a:gs>
            <a:gs pos="50000">
              <a:schemeClr val="accent5">
                <a:hueOff val="-1559664"/>
                <a:satOff val="-4020"/>
                <a:lumOff val="-2715"/>
                <a:alphaOff val="0"/>
                <a:satMod val="110000"/>
                <a:lumMod val="100000"/>
                <a:shade val="100000"/>
              </a:schemeClr>
            </a:gs>
            <a:gs pos="100000">
              <a:schemeClr val="accent5">
                <a:hueOff val="-1559664"/>
                <a:satOff val="-4020"/>
                <a:lumOff val="-2715"/>
                <a:alphaOff val="0"/>
                <a:lumMod val="99000"/>
                <a:satMod val="120000"/>
                <a:shade val="78000"/>
              </a:schemeClr>
            </a:gs>
          </a:gsLst>
          <a:lin ang="5400000" scaled="0"/>
        </a:gradFill>
        <a:ln w="6350" cap="flat" cmpd="sng" algn="ctr">
          <a:solidFill>
            <a:schemeClr val="accent5">
              <a:hueOff val="-1559664"/>
              <a:satOff val="-4020"/>
              <a:lumOff val="-271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9603F9A-1D13-4552-944B-41B050157013}">
      <dsp:nvSpPr>
        <dsp:cNvPr id="0" name=""/>
        <dsp:cNvSpPr/>
      </dsp:nvSpPr>
      <dsp:spPr>
        <a:xfrm>
          <a:off x="4368106" y="2126038"/>
          <a:ext cx="135602" cy="135600"/>
        </a:xfrm>
        <a:prstGeom prst="ellipse">
          <a:avLst/>
        </a:prstGeom>
        <a:gradFill rotWithShape="0">
          <a:gsLst>
            <a:gs pos="0">
              <a:schemeClr val="accent5">
                <a:hueOff val="-1819608"/>
                <a:satOff val="-4690"/>
                <a:lumOff val="-3168"/>
                <a:alphaOff val="0"/>
                <a:satMod val="103000"/>
                <a:lumMod val="102000"/>
                <a:tint val="94000"/>
              </a:schemeClr>
            </a:gs>
            <a:gs pos="50000">
              <a:schemeClr val="accent5">
                <a:hueOff val="-1819608"/>
                <a:satOff val="-4690"/>
                <a:lumOff val="-3168"/>
                <a:alphaOff val="0"/>
                <a:satMod val="110000"/>
                <a:lumMod val="100000"/>
                <a:shade val="100000"/>
              </a:schemeClr>
            </a:gs>
            <a:gs pos="100000">
              <a:schemeClr val="accent5">
                <a:hueOff val="-1819608"/>
                <a:satOff val="-4690"/>
                <a:lumOff val="-3168"/>
                <a:alphaOff val="0"/>
                <a:lumMod val="99000"/>
                <a:satMod val="120000"/>
                <a:shade val="78000"/>
              </a:schemeClr>
            </a:gs>
          </a:gsLst>
          <a:lin ang="5400000" scaled="0"/>
        </a:gradFill>
        <a:ln w="6350" cap="flat" cmpd="sng" algn="ctr">
          <a:solidFill>
            <a:schemeClr val="accent5">
              <a:hueOff val="-1819608"/>
              <a:satOff val="-4690"/>
              <a:lumOff val="-316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5F6B09B-4DAD-4E86-A4E4-56BC4726744B}">
      <dsp:nvSpPr>
        <dsp:cNvPr id="0" name=""/>
        <dsp:cNvSpPr/>
      </dsp:nvSpPr>
      <dsp:spPr>
        <a:xfrm>
          <a:off x="4489061" y="1685560"/>
          <a:ext cx="135602" cy="135600"/>
        </a:xfrm>
        <a:prstGeom prst="ellipse">
          <a:avLst/>
        </a:prstGeom>
        <a:gradFill rotWithShape="0">
          <a:gsLst>
            <a:gs pos="0">
              <a:schemeClr val="accent5">
                <a:hueOff val="-2079552"/>
                <a:satOff val="-5360"/>
                <a:lumOff val="-3620"/>
                <a:alphaOff val="0"/>
                <a:satMod val="103000"/>
                <a:lumMod val="102000"/>
                <a:tint val="94000"/>
              </a:schemeClr>
            </a:gs>
            <a:gs pos="50000">
              <a:schemeClr val="accent5">
                <a:hueOff val="-2079552"/>
                <a:satOff val="-5360"/>
                <a:lumOff val="-3620"/>
                <a:alphaOff val="0"/>
                <a:satMod val="110000"/>
                <a:lumMod val="100000"/>
                <a:shade val="100000"/>
              </a:schemeClr>
            </a:gs>
            <a:gs pos="100000">
              <a:schemeClr val="accent5">
                <a:hueOff val="-2079552"/>
                <a:satOff val="-5360"/>
                <a:lumOff val="-3620"/>
                <a:alphaOff val="0"/>
                <a:lumMod val="99000"/>
                <a:satMod val="120000"/>
                <a:shade val="78000"/>
              </a:schemeClr>
            </a:gs>
          </a:gsLst>
          <a:lin ang="5400000" scaled="0"/>
        </a:gradFill>
        <a:ln w="6350" cap="flat" cmpd="sng" algn="ctr">
          <a:solidFill>
            <a:schemeClr val="accent5">
              <a:hueOff val="-2079552"/>
              <a:satOff val="-5360"/>
              <a:lumOff val="-362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E26E5B0-A0B5-43F0-9393-9E2C67C319E1}">
      <dsp:nvSpPr>
        <dsp:cNvPr id="0" name=""/>
        <dsp:cNvSpPr/>
      </dsp:nvSpPr>
      <dsp:spPr>
        <a:xfrm>
          <a:off x="4497094" y="2004935"/>
          <a:ext cx="135602" cy="135600"/>
        </a:xfrm>
        <a:prstGeom prst="ellipse">
          <a:avLst/>
        </a:prstGeom>
        <a:gradFill rotWithShape="0">
          <a:gsLst>
            <a:gs pos="0">
              <a:schemeClr val="accent5">
                <a:hueOff val="-2339496"/>
                <a:satOff val="-6030"/>
                <a:lumOff val="-4073"/>
                <a:alphaOff val="0"/>
                <a:satMod val="103000"/>
                <a:lumMod val="102000"/>
                <a:tint val="94000"/>
              </a:schemeClr>
            </a:gs>
            <a:gs pos="50000">
              <a:schemeClr val="accent5">
                <a:hueOff val="-2339496"/>
                <a:satOff val="-6030"/>
                <a:lumOff val="-4073"/>
                <a:alphaOff val="0"/>
                <a:satMod val="110000"/>
                <a:lumMod val="100000"/>
                <a:shade val="100000"/>
              </a:schemeClr>
            </a:gs>
            <a:gs pos="100000">
              <a:schemeClr val="accent5">
                <a:hueOff val="-2339496"/>
                <a:satOff val="-6030"/>
                <a:lumOff val="-4073"/>
                <a:alphaOff val="0"/>
                <a:lumMod val="99000"/>
                <a:satMod val="120000"/>
                <a:shade val="78000"/>
              </a:schemeClr>
            </a:gs>
          </a:gsLst>
          <a:lin ang="5400000" scaled="0"/>
        </a:gradFill>
        <a:ln w="6350" cap="flat" cmpd="sng" algn="ctr">
          <a:solidFill>
            <a:schemeClr val="accent5">
              <a:hueOff val="-2339496"/>
              <a:satOff val="-6030"/>
              <a:lumOff val="-407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6602723-E4B6-458D-8998-DDEF2C7ED361}">
      <dsp:nvSpPr>
        <dsp:cNvPr id="0" name=""/>
        <dsp:cNvSpPr/>
      </dsp:nvSpPr>
      <dsp:spPr>
        <a:xfrm>
          <a:off x="1725980" y="1225231"/>
          <a:ext cx="1373035" cy="1373178"/>
        </a:xfrm>
        <a:prstGeom prst="ellipse">
          <a:avLst/>
        </a:prstGeom>
        <a:gradFill rotWithShape="0">
          <a:gsLst>
            <a:gs pos="0">
              <a:schemeClr val="accent5">
                <a:hueOff val="-2599440"/>
                <a:satOff val="-6700"/>
                <a:lumOff val="-4525"/>
                <a:alphaOff val="0"/>
                <a:satMod val="103000"/>
                <a:lumMod val="102000"/>
                <a:tint val="94000"/>
              </a:schemeClr>
            </a:gs>
            <a:gs pos="50000">
              <a:schemeClr val="accent5">
                <a:hueOff val="-2599440"/>
                <a:satOff val="-6700"/>
                <a:lumOff val="-4525"/>
                <a:alphaOff val="0"/>
                <a:satMod val="110000"/>
                <a:lumMod val="100000"/>
                <a:shade val="100000"/>
              </a:schemeClr>
            </a:gs>
            <a:gs pos="100000">
              <a:schemeClr val="accent5">
                <a:hueOff val="-2599440"/>
                <a:satOff val="-6700"/>
                <a:lumOff val="-4525"/>
                <a:alphaOff val="0"/>
                <a:lumMod val="99000"/>
                <a:satMod val="120000"/>
                <a:shade val="78000"/>
              </a:schemeClr>
            </a:gs>
          </a:gsLst>
          <a:lin ang="5400000" scaled="0"/>
        </a:gradFill>
        <a:ln w="6350" cap="flat" cmpd="sng" algn="ctr">
          <a:solidFill>
            <a:schemeClr val="accent5">
              <a:hueOff val="-2599440"/>
              <a:satOff val="-6700"/>
              <a:lumOff val="-452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Bukti</a:t>
          </a:r>
          <a:endParaRPr lang="en-ID" sz="3300" kern="1200" dirty="0"/>
        </a:p>
      </dsp:txBody>
      <dsp:txXfrm>
        <a:off x="1927056" y="1426328"/>
        <a:ext cx="970883" cy="970984"/>
      </dsp:txXfrm>
    </dsp:sp>
    <dsp:sp modelId="{D2C72B27-74A0-4448-9B7F-5040EBD05E33}">
      <dsp:nvSpPr>
        <dsp:cNvPr id="0" name=""/>
        <dsp:cNvSpPr/>
      </dsp:nvSpPr>
      <dsp:spPr>
        <a:xfrm>
          <a:off x="1623451" y="1107919"/>
          <a:ext cx="271205" cy="271424"/>
        </a:xfrm>
        <a:prstGeom prst="ellipse">
          <a:avLst/>
        </a:prstGeom>
        <a:gradFill rotWithShape="0">
          <a:gsLst>
            <a:gs pos="0">
              <a:schemeClr val="accent5">
                <a:hueOff val="-2859383"/>
                <a:satOff val="-7370"/>
                <a:lumOff val="-4978"/>
                <a:alphaOff val="0"/>
                <a:satMod val="103000"/>
                <a:lumMod val="102000"/>
                <a:tint val="94000"/>
              </a:schemeClr>
            </a:gs>
            <a:gs pos="50000">
              <a:schemeClr val="accent5">
                <a:hueOff val="-2859383"/>
                <a:satOff val="-7370"/>
                <a:lumOff val="-4978"/>
                <a:alphaOff val="0"/>
                <a:satMod val="110000"/>
                <a:lumMod val="100000"/>
                <a:shade val="100000"/>
              </a:schemeClr>
            </a:gs>
            <a:gs pos="100000">
              <a:schemeClr val="accent5">
                <a:hueOff val="-2859383"/>
                <a:satOff val="-7370"/>
                <a:lumOff val="-4978"/>
                <a:alphaOff val="0"/>
                <a:lumMod val="99000"/>
                <a:satMod val="120000"/>
                <a:shade val="78000"/>
              </a:schemeClr>
            </a:gs>
          </a:gsLst>
          <a:lin ang="5400000" scaled="0"/>
        </a:gradFill>
        <a:ln w="6350" cap="flat" cmpd="sng" algn="ctr">
          <a:solidFill>
            <a:schemeClr val="accent5">
              <a:hueOff val="-2859383"/>
              <a:satOff val="-7370"/>
              <a:lumOff val="-497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D5F135A-E056-4F5E-BE2D-58B983D2DA44}">
      <dsp:nvSpPr>
        <dsp:cNvPr id="0" name=""/>
        <dsp:cNvSpPr/>
      </dsp:nvSpPr>
      <dsp:spPr>
        <a:xfrm>
          <a:off x="1449578" y="964736"/>
          <a:ext cx="135602" cy="135600"/>
        </a:xfrm>
        <a:prstGeom prst="ellipse">
          <a:avLst/>
        </a:prstGeom>
        <a:gradFill rotWithShape="0">
          <a:gsLst>
            <a:gs pos="0">
              <a:schemeClr val="accent5">
                <a:hueOff val="-3119328"/>
                <a:satOff val="-8040"/>
                <a:lumOff val="-5430"/>
                <a:alphaOff val="0"/>
                <a:satMod val="103000"/>
                <a:lumMod val="102000"/>
                <a:tint val="94000"/>
              </a:schemeClr>
            </a:gs>
            <a:gs pos="50000">
              <a:schemeClr val="accent5">
                <a:hueOff val="-3119328"/>
                <a:satOff val="-8040"/>
                <a:lumOff val="-5430"/>
                <a:alphaOff val="0"/>
                <a:satMod val="110000"/>
                <a:lumMod val="100000"/>
                <a:shade val="100000"/>
              </a:schemeClr>
            </a:gs>
            <a:gs pos="100000">
              <a:schemeClr val="accent5">
                <a:hueOff val="-3119328"/>
                <a:satOff val="-8040"/>
                <a:lumOff val="-5430"/>
                <a:alphaOff val="0"/>
                <a:lumMod val="99000"/>
                <a:satMod val="120000"/>
                <a:shade val="78000"/>
              </a:schemeClr>
            </a:gs>
          </a:gsLst>
          <a:lin ang="5400000" scaled="0"/>
        </a:gradFill>
        <a:ln w="6350" cap="flat" cmpd="sng" algn="ctr">
          <a:solidFill>
            <a:schemeClr val="accent5">
              <a:hueOff val="-3119328"/>
              <a:satOff val="-8040"/>
              <a:lumOff val="-543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3244C58-0BD2-457C-8FCB-443347594EEF}">
      <dsp:nvSpPr>
        <dsp:cNvPr id="0" name=""/>
        <dsp:cNvSpPr/>
      </dsp:nvSpPr>
      <dsp:spPr>
        <a:xfrm>
          <a:off x="1159946" y="964736"/>
          <a:ext cx="135602" cy="135600"/>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6CD0391-797A-4299-9A31-1800D80515B0}">
      <dsp:nvSpPr>
        <dsp:cNvPr id="0" name=""/>
        <dsp:cNvSpPr/>
      </dsp:nvSpPr>
      <dsp:spPr>
        <a:xfrm>
          <a:off x="870313" y="964736"/>
          <a:ext cx="135602" cy="135600"/>
        </a:xfrm>
        <a:prstGeom prst="ellipse">
          <a:avLst/>
        </a:prstGeom>
        <a:gradFill rotWithShape="0">
          <a:gsLst>
            <a:gs pos="0">
              <a:schemeClr val="accent5">
                <a:hueOff val="-3639215"/>
                <a:satOff val="-9379"/>
                <a:lumOff val="-6335"/>
                <a:alphaOff val="0"/>
                <a:satMod val="103000"/>
                <a:lumMod val="102000"/>
                <a:tint val="94000"/>
              </a:schemeClr>
            </a:gs>
            <a:gs pos="50000">
              <a:schemeClr val="accent5">
                <a:hueOff val="-3639215"/>
                <a:satOff val="-9379"/>
                <a:lumOff val="-6335"/>
                <a:alphaOff val="0"/>
                <a:satMod val="110000"/>
                <a:lumMod val="100000"/>
                <a:shade val="100000"/>
              </a:schemeClr>
            </a:gs>
            <a:gs pos="100000">
              <a:schemeClr val="accent5">
                <a:hueOff val="-3639215"/>
                <a:satOff val="-9379"/>
                <a:lumOff val="-6335"/>
                <a:alphaOff val="0"/>
                <a:lumMod val="99000"/>
                <a:satMod val="120000"/>
                <a:shade val="78000"/>
              </a:schemeClr>
            </a:gs>
          </a:gsLst>
          <a:lin ang="5400000" scaled="0"/>
        </a:gradFill>
        <a:ln w="6350" cap="flat" cmpd="sng" algn="ctr">
          <a:solidFill>
            <a:schemeClr val="accent5">
              <a:hueOff val="-3639215"/>
              <a:satOff val="-9379"/>
              <a:lumOff val="-633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7CF79DD-8BA6-4D61-8627-85EF5C483449}">
      <dsp:nvSpPr>
        <dsp:cNvPr id="0" name=""/>
        <dsp:cNvSpPr/>
      </dsp:nvSpPr>
      <dsp:spPr>
        <a:xfrm>
          <a:off x="580681" y="964736"/>
          <a:ext cx="135602" cy="135600"/>
        </a:xfrm>
        <a:prstGeom prst="ellipse">
          <a:avLst/>
        </a:prstGeom>
        <a:gradFill rotWithShape="0">
          <a:gsLst>
            <a:gs pos="0">
              <a:schemeClr val="accent5">
                <a:hueOff val="-3899159"/>
                <a:satOff val="-10049"/>
                <a:lumOff val="-6787"/>
                <a:alphaOff val="0"/>
                <a:satMod val="103000"/>
                <a:lumMod val="102000"/>
                <a:tint val="94000"/>
              </a:schemeClr>
            </a:gs>
            <a:gs pos="50000">
              <a:schemeClr val="accent5">
                <a:hueOff val="-3899159"/>
                <a:satOff val="-10049"/>
                <a:lumOff val="-6787"/>
                <a:alphaOff val="0"/>
                <a:satMod val="110000"/>
                <a:lumMod val="100000"/>
                <a:shade val="100000"/>
              </a:schemeClr>
            </a:gs>
            <a:gs pos="100000">
              <a:schemeClr val="accent5">
                <a:hueOff val="-3899159"/>
                <a:satOff val="-10049"/>
                <a:lumOff val="-6787"/>
                <a:alphaOff val="0"/>
                <a:lumMod val="99000"/>
                <a:satMod val="120000"/>
                <a:shade val="78000"/>
              </a:schemeClr>
            </a:gs>
          </a:gsLst>
          <a:lin ang="5400000" scaled="0"/>
        </a:gradFill>
        <a:ln w="6350" cap="flat" cmpd="sng" algn="ctr">
          <a:solidFill>
            <a:schemeClr val="accent5">
              <a:hueOff val="-3899159"/>
              <a:satOff val="-10049"/>
              <a:lumOff val="-678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3D05987-6B05-4E6D-A3A6-A664FBE15D12}">
      <dsp:nvSpPr>
        <dsp:cNvPr id="0" name=""/>
        <dsp:cNvSpPr/>
      </dsp:nvSpPr>
      <dsp:spPr>
        <a:xfrm>
          <a:off x="290577" y="964736"/>
          <a:ext cx="135602" cy="135600"/>
        </a:xfrm>
        <a:prstGeom prst="ellipse">
          <a:avLst/>
        </a:prstGeom>
        <a:gradFill rotWithShape="0">
          <a:gsLst>
            <a:gs pos="0">
              <a:schemeClr val="accent5">
                <a:hueOff val="-4159103"/>
                <a:satOff val="-10719"/>
                <a:lumOff val="-7240"/>
                <a:alphaOff val="0"/>
                <a:satMod val="103000"/>
                <a:lumMod val="102000"/>
                <a:tint val="94000"/>
              </a:schemeClr>
            </a:gs>
            <a:gs pos="50000">
              <a:schemeClr val="accent5">
                <a:hueOff val="-4159103"/>
                <a:satOff val="-10719"/>
                <a:lumOff val="-7240"/>
                <a:alphaOff val="0"/>
                <a:satMod val="110000"/>
                <a:lumMod val="100000"/>
                <a:shade val="100000"/>
              </a:schemeClr>
            </a:gs>
            <a:gs pos="100000">
              <a:schemeClr val="accent5">
                <a:hueOff val="-4159103"/>
                <a:satOff val="-10719"/>
                <a:lumOff val="-7240"/>
                <a:alphaOff val="0"/>
                <a:lumMod val="99000"/>
                <a:satMod val="120000"/>
                <a:shade val="78000"/>
              </a:schemeClr>
            </a:gs>
          </a:gsLst>
          <a:lin ang="5400000" scaled="0"/>
        </a:gradFill>
        <a:ln w="6350" cap="flat" cmpd="sng" algn="ctr">
          <a:solidFill>
            <a:schemeClr val="accent5">
              <a:hueOff val="-4159103"/>
              <a:satOff val="-10719"/>
              <a:lumOff val="-724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70D9DB2-3856-417C-B977-9198ECAC2E49}">
      <dsp:nvSpPr>
        <dsp:cNvPr id="0" name=""/>
        <dsp:cNvSpPr/>
      </dsp:nvSpPr>
      <dsp:spPr>
        <a:xfrm>
          <a:off x="944" y="964736"/>
          <a:ext cx="135602" cy="135600"/>
        </a:xfrm>
        <a:prstGeom prst="ellipse">
          <a:avLst/>
        </a:prstGeom>
        <a:gradFill rotWithShape="0">
          <a:gsLst>
            <a:gs pos="0">
              <a:schemeClr val="accent5">
                <a:hueOff val="-4419047"/>
                <a:satOff val="-11389"/>
                <a:lumOff val="-7693"/>
                <a:alphaOff val="0"/>
                <a:satMod val="103000"/>
                <a:lumMod val="102000"/>
                <a:tint val="94000"/>
              </a:schemeClr>
            </a:gs>
            <a:gs pos="50000">
              <a:schemeClr val="accent5">
                <a:hueOff val="-4419047"/>
                <a:satOff val="-11389"/>
                <a:lumOff val="-7693"/>
                <a:alphaOff val="0"/>
                <a:satMod val="110000"/>
                <a:lumMod val="100000"/>
                <a:shade val="100000"/>
              </a:schemeClr>
            </a:gs>
            <a:gs pos="100000">
              <a:schemeClr val="accent5">
                <a:hueOff val="-4419047"/>
                <a:satOff val="-11389"/>
                <a:lumOff val="-7693"/>
                <a:alphaOff val="0"/>
                <a:lumMod val="99000"/>
                <a:satMod val="120000"/>
                <a:shade val="78000"/>
              </a:schemeClr>
            </a:gs>
          </a:gsLst>
          <a:lin ang="5400000" scaled="0"/>
        </a:gradFill>
        <a:ln w="6350" cap="flat" cmpd="sng" algn="ctr">
          <a:solidFill>
            <a:schemeClr val="accent5">
              <a:hueOff val="-4419047"/>
              <a:satOff val="-11389"/>
              <a:lumOff val="-769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78AD977-B649-42CD-9EB6-DE008AE8DC51}">
      <dsp:nvSpPr>
        <dsp:cNvPr id="0" name=""/>
        <dsp:cNvSpPr/>
      </dsp:nvSpPr>
      <dsp:spPr>
        <a:xfrm>
          <a:off x="0" y="614806"/>
          <a:ext cx="1589433" cy="34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066800">
            <a:lnSpc>
              <a:spcPct val="90000"/>
            </a:lnSpc>
            <a:spcBef>
              <a:spcPct val="0"/>
            </a:spcBef>
            <a:spcAft>
              <a:spcPct val="35000"/>
            </a:spcAft>
            <a:buNone/>
          </a:pPr>
          <a:r>
            <a:rPr lang="en-US" sz="2400" kern="1200" dirty="0" err="1"/>
            <a:t>Pengamatan</a:t>
          </a:r>
          <a:endParaRPr lang="en-ID" sz="2400" kern="1200" dirty="0"/>
        </a:p>
      </dsp:txBody>
      <dsp:txXfrm>
        <a:off x="0" y="614806"/>
        <a:ext cx="1589433" cy="348814"/>
      </dsp:txXfrm>
    </dsp:sp>
    <dsp:sp modelId="{1BCF1912-29DD-4985-A2FE-E253228948C0}">
      <dsp:nvSpPr>
        <dsp:cNvPr id="0" name=""/>
        <dsp:cNvSpPr/>
      </dsp:nvSpPr>
      <dsp:spPr>
        <a:xfrm>
          <a:off x="1623451" y="2433147"/>
          <a:ext cx="271205" cy="271424"/>
        </a:xfrm>
        <a:prstGeom prst="ellipse">
          <a:avLst/>
        </a:prstGeom>
        <a:gradFill rotWithShape="0">
          <a:gsLst>
            <a:gs pos="0">
              <a:schemeClr val="accent5">
                <a:hueOff val="-5198879"/>
                <a:satOff val="-13399"/>
                <a:lumOff val="-9050"/>
                <a:alphaOff val="0"/>
                <a:satMod val="103000"/>
                <a:lumMod val="102000"/>
                <a:tint val="94000"/>
              </a:schemeClr>
            </a:gs>
            <a:gs pos="50000">
              <a:schemeClr val="accent5">
                <a:hueOff val="-5198879"/>
                <a:satOff val="-13399"/>
                <a:lumOff val="-9050"/>
                <a:alphaOff val="0"/>
                <a:satMod val="110000"/>
                <a:lumMod val="100000"/>
                <a:shade val="100000"/>
              </a:schemeClr>
            </a:gs>
            <a:gs pos="100000">
              <a:schemeClr val="accent5">
                <a:hueOff val="-5198879"/>
                <a:satOff val="-13399"/>
                <a:lumOff val="-9050"/>
                <a:alphaOff val="0"/>
                <a:lumMod val="99000"/>
                <a:satMod val="120000"/>
                <a:shade val="78000"/>
              </a:schemeClr>
            </a:gs>
          </a:gsLst>
          <a:lin ang="5400000" scaled="0"/>
        </a:gradFill>
        <a:ln w="6350" cap="flat" cmpd="sng" algn="ctr">
          <a:solidFill>
            <a:schemeClr val="accent5">
              <a:hueOff val="-5198879"/>
              <a:satOff val="-13399"/>
              <a:lumOff val="-905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F4D66D4-5521-4242-A8AE-690201F9D677}">
      <dsp:nvSpPr>
        <dsp:cNvPr id="0" name=""/>
        <dsp:cNvSpPr/>
      </dsp:nvSpPr>
      <dsp:spPr>
        <a:xfrm>
          <a:off x="1449578" y="2709477"/>
          <a:ext cx="135602" cy="135600"/>
        </a:xfrm>
        <a:prstGeom prst="ellipse">
          <a:avLst/>
        </a:prstGeom>
        <a:gradFill rotWithShape="0">
          <a:gsLst>
            <a:gs pos="0">
              <a:schemeClr val="accent5">
                <a:hueOff val="-5458823"/>
                <a:satOff val="-14069"/>
                <a:lumOff val="-9503"/>
                <a:alphaOff val="0"/>
                <a:satMod val="103000"/>
                <a:lumMod val="102000"/>
                <a:tint val="94000"/>
              </a:schemeClr>
            </a:gs>
            <a:gs pos="50000">
              <a:schemeClr val="accent5">
                <a:hueOff val="-5458823"/>
                <a:satOff val="-14069"/>
                <a:lumOff val="-9503"/>
                <a:alphaOff val="0"/>
                <a:satMod val="110000"/>
                <a:lumMod val="100000"/>
                <a:shade val="100000"/>
              </a:schemeClr>
            </a:gs>
            <a:gs pos="100000">
              <a:schemeClr val="accent5">
                <a:hueOff val="-5458823"/>
                <a:satOff val="-14069"/>
                <a:lumOff val="-9503"/>
                <a:alphaOff val="0"/>
                <a:lumMod val="99000"/>
                <a:satMod val="120000"/>
                <a:shade val="78000"/>
              </a:schemeClr>
            </a:gs>
          </a:gsLst>
          <a:lin ang="5400000" scaled="0"/>
        </a:gradFill>
        <a:ln w="6350" cap="flat" cmpd="sng" algn="ctr">
          <a:solidFill>
            <a:schemeClr val="accent5">
              <a:hueOff val="-5458823"/>
              <a:satOff val="-14069"/>
              <a:lumOff val="-950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4A973F2-20D6-4FCC-B935-ED42924CEB33}">
      <dsp:nvSpPr>
        <dsp:cNvPr id="0" name=""/>
        <dsp:cNvSpPr/>
      </dsp:nvSpPr>
      <dsp:spPr>
        <a:xfrm>
          <a:off x="1159946" y="2709477"/>
          <a:ext cx="135602" cy="135600"/>
        </a:xfrm>
        <a:prstGeom prst="ellipse">
          <a:avLst/>
        </a:prstGeom>
        <a:gradFill rotWithShape="0">
          <a:gsLst>
            <a:gs pos="0">
              <a:schemeClr val="accent5">
                <a:hueOff val="-5718767"/>
                <a:satOff val="-14739"/>
                <a:lumOff val="-9955"/>
                <a:alphaOff val="0"/>
                <a:satMod val="103000"/>
                <a:lumMod val="102000"/>
                <a:tint val="94000"/>
              </a:schemeClr>
            </a:gs>
            <a:gs pos="50000">
              <a:schemeClr val="accent5">
                <a:hueOff val="-5718767"/>
                <a:satOff val="-14739"/>
                <a:lumOff val="-9955"/>
                <a:alphaOff val="0"/>
                <a:satMod val="110000"/>
                <a:lumMod val="100000"/>
                <a:shade val="100000"/>
              </a:schemeClr>
            </a:gs>
            <a:gs pos="100000">
              <a:schemeClr val="accent5">
                <a:hueOff val="-5718767"/>
                <a:satOff val="-14739"/>
                <a:lumOff val="-9955"/>
                <a:alphaOff val="0"/>
                <a:lumMod val="99000"/>
                <a:satMod val="120000"/>
                <a:shade val="78000"/>
              </a:schemeClr>
            </a:gs>
          </a:gsLst>
          <a:lin ang="5400000" scaled="0"/>
        </a:gradFill>
        <a:ln w="6350" cap="flat" cmpd="sng" algn="ctr">
          <a:solidFill>
            <a:schemeClr val="accent5">
              <a:hueOff val="-5718767"/>
              <a:satOff val="-14739"/>
              <a:lumOff val="-995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B0693C6-A515-4881-A7FC-37D79439BA18}">
      <dsp:nvSpPr>
        <dsp:cNvPr id="0" name=""/>
        <dsp:cNvSpPr/>
      </dsp:nvSpPr>
      <dsp:spPr>
        <a:xfrm>
          <a:off x="870313" y="2709477"/>
          <a:ext cx="135602" cy="135600"/>
        </a:xfrm>
        <a:prstGeom prst="ellipse">
          <a:avLst/>
        </a:prstGeom>
        <a:gradFill rotWithShape="0">
          <a:gsLst>
            <a:gs pos="0">
              <a:schemeClr val="accent5">
                <a:hueOff val="-5978711"/>
                <a:satOff val="-15409"/>
                <a:lumOff val="-10407"/>
                <a:alphaOff val="0"/>
                <a:satMod val="103000"/>
                <a:lumMod val="102000"/>
                <a:tint val="94000"/>
              </a:schemeClr>
            </a:gs>
            <a:gs pos="50000">
              <a:schemeClr val="accent5">
                <a:hueOff val="-5978711"/>
                <a:satOff val="-15409"/>
                <a:lumOff val="-10407"/>
                <a:alphaOff val="0"/>
                <a:satMod val="110000"/>
                <a:lumMod val="100000"/>
                <a:shade val="100000"/>
              </a:schemeClr>
            </a:gs>
            <a:gs pos="100000">
              <a:schemeClr val="accent5">
                <a:hueOff val="-5978711"/>
                <a:satOff val="-15409"/>
                <a:lumOff val="-10407"/>
                <a:alphaOff val="0"/>
                <a:lumMod val="99000"/>
                <a:satMod val="120000"/>
                <a:shade val="78000"/>
              </a:schemeClr>
            </a:gs>
          </a:gsLst>
          <a:lin ang="5400000" scaled="0"/>
        </a:gradFill>
        <a:ln w="6350" cap="flat" cmpd="sng" algn="ctr">
          <a:solidFill>
            <a:schemeClr val="accent5">
              <a:hueOff val="-5978711"/>
              <a:satOff val="-15409"/>
              <a:lumOff val="-104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AEA22C8-641D-4D8B-B10E-468386989D35}">
      <dsp:nvSpPr>
        <dsp:cNvPr id="0" name=""/>
        <dsp:cNvSpPr/>
      </dsp:nvSpPr>
      <dsp:spPr>
        <a:xfrm>
          <a:off x="580681" y="2709477"/>
          <a:ext cx="135602" cy="135600"/>
        </a:xfrm>
        <a:prstGeom prst="ellipse">
          <a:avLst/>
        </a:prstGeom>
        <a:gradFill rotWithShape="0">
          <a:gsLst>
            <a:gs pos="0">
              <a:schemeClr val="accent5">
                <a:hueOff val="-6238655"/>
                <a:satOff val="-16079"/>
                <a:lumOff val="-10860"/>
                <a:alphaOff val="0"/>
                <a:satMod val="103000"/>
                <a:lumMod val="102000"/>
                <a:tint val="94000"/>
              </a:schemeClr>
            </a:gs>
            <a:gs pos="50000">
              <a:schemeClr val="accent5">
                <a:hueOff val="-6238655"/>
                <a:satOff val="-16079"/>
                <a:lumOff val="-10860"/>
                <a:alphaOff val="0"/>
                <a:satMod val="110000"/>
                <a:lumMod val="100000"/>
                <a:shade val="100000"/>
              </a:schemeClr>
            </a:gs>
            <a:gs pos="100000">
              <a:schemeClr val="accent5">
                <a:hueOff val="-6238655"/>
                <a:satOff val="-16079"/>
                <a:lumOff val="-10860"/>
                <a:alphaOff val="0"/>
                <a:lumMod val="99000"/>
                <a:satMod val="120000"/>
                <a:shade val="78000"/>
              </a:schemeClr>
            </a:gs>
          </a:gsLst>
          <a:lin ang="5400000" scaled="0"/>
        </a:gradFill>
        <a:ln w="6350" cap="flat" cmpd="sng" algn="ctr">
          <a:solidFill>
            <a:schemeClr val="accent5">
              <a:hueOff val="-6238655"/>
              <a:satOff val="-16079"/>
              <a:lumOff val="-1086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AE88531-05E3-482C-8338-3833CE2FE175}">
      <dsp:nvSpPr>
        <dsp:cNvPr id="0" name=""/>
        <dsp:cNvSpPr/>
      </dsp:nvSpPr>
      <dsp:spPr>
        <a:xfrm>
          <a:off x="290577" y="2709477"/>
          <a:ext cx="135602" cy="135600"/>
        </a:xfrm>
        <a:prstGeom prst="ellipse">
          <a:avLst/>
        </a:prstGeom>
        <a:gradFill rotWithShape="0">
          <a:gsLst>
            <a:gs pos="0">
              <a:schemeClr val="accent5">
                <a:hueOff val="-6498598"/>
                <a:satOff val="-16749"/>
                <a:lumOff val="-11312"/>
                <a:alphaOff val="0"/>
                <a:satMod val="103000"/>
                <a:lumMod val="102000"/>
                <a:tint val="94000"/>
              </a:schemeClr>
            </a:gs>
            <a:gs pos="50000">
              <a:schemeClr val="accent5">
                <a:hueOff val="-6498598"/>
                <a:satOff val="-16749"/>
                <a:lumOff val="-11312"/>
                <a:alphaOff val="0"/>
                <a:satMod val="110000"/>
                <a:lumMod val="100000"/>
                <a:shade val="100000"/>
              </a:schemeClr>
            </a:gs>
            <a:gs pos="100000">
              <a:schemeClr val="accent5">
                <a:hueOff val="-6498598"/>
                <a:satOff val="-16749"/>
                <a:lumOff val="-11312"/>
                <a:alphaOff val="0"/>
                <a:lumMod val="99000"/>
                <a:satMod val="120000"/>
                <a:shade val="78000"/>
              </a:schemeClr>
            </a:gs>
          </a:gsLst>
          <a:lin ang="5400000" scaled="0"/>
        </a:gradFill>
        <a:ln w="6350" cap="flat" cmpd="sng" algn="ctr">
          <a:solidFill>
            <a:schemeClr val="accent5">
              <a:hueOff val="-6498598"/>
              <a:satOff val="-16749"/>
              <a:lumOff val="-1131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043CCEE-86CD-4853-B704-57AB717CDFCB}">
      <dsp:nvSpPr>
        <dsp:cNvPr id="0" name=""/>
        <dsp:cNvSpPr/>
      </dsp:nvSpPr>
      <dsp:spPr>
        <a:xfrm>
          <a:off x="944" y="2709477"/>
          <a:ext cx="135602" cy="135600"/>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13EEAFF-BE70-4B90-819F-DA7216F790D9}">
      <dsp:nvSpPr>
        <dsp:cNvPr id="0" name=""/>
        <dsp:cNvSpPr/>
      </dsp:nvSpPr>
      <dsp:spPr>
        <a:xfrm>
          <a:off x="0" y="2359325"/>
          <a:ext cx="1589433" cy="34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066800">
            <a:lnSpc>
              <a:spcPct val="90000"/>
            </a:lnSpc>
            <a:spcBef>
              <a:spcPct val="0"/>
            </a:spcBef>
            <a:spcAft>
              <a:spcPct val="35000"/>
            </a:spcAft>
            <a:buNone/>
          </a:pPr>
          <a:r>
            <a:rPr lang="en-US" sz="2400" kern="1200" dirty="0" err="1"/>
            <a:t>Eksperimen</a:t>
          </a:r>
          <a:endParaRPr lang="en-ID" sz="2400" kern="1200" dirty="0"/>
        </a:p>
      </dsp:txBody>
      <dsp:txXfrm>
        <a:off x="0" y="2359325"/>
        <a:ext cx="1589433" cy="3488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0BCDB-9CB4-4495-8AA5-5416024EFC01}">
      <dsp:nvSpPr>
        <dsp:cNvPr id="0" name=""/>
        <dsp:cNvSpPr/>
      </dsp:nvSpPr>
      <dsp:spPr>
        <a:xfrm>
          <a:off x="5658026" y="2020876"/>
          <a:ext cx="167183" cy="16718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6B7575-AD79-40A9-B10D-F1A1E7808E8C}">
      <dsp:nvSpPr>
        <dsp:cNvPr id="0" name=""/>
        <dsp:cNvSpPr/>
      </dsp:nvSpPr>
      <dsp:spPr>
        <a:xfrm>
          <a:off x="5351620" y="2020876"/>
          <a:ext cx="167183" cy="167180"/>
        </a:xfrm>
        <a:prstGeom prst="ellipse">
          <a:avLst/>
        </a:prstGeom>
        <a:gradFill rotWithShape="0">
          <a:gsLst>
            <a:gs pos="0">
              <a:schemeClr val="accent5">
                <a:hueOff val="-259944"/>
                <a:satOff val="-670"/>
                <a:lumOff val="-453"/>
                <a:alphaOff val="0"/>
                <a:satMod val="103000"/>
                <a:lumMod val="102000"/>
                <a:tint val="94000"/>
              </a:schemeClr>
            </a:gs>
            <a:gs pos="50000">
              <a:schemeClr val="accent5">
                <a:hueOff val="-259944"/>
                <a:satOff val="-670"/>
                <a:lumOff val="-453"/>
                <a:alphaOff val="0"/>
                <a:satMod val="110000"/>
                <a:lumMod val="100000"/>
                <a:shade val="100000"/>
              </a:schemeClr>
            </a:gs>
            <a:gs pos="100000">
              <a:schemeClr val="accent5">
                <a:hueOff val="-259944"/>
                <a:satOff val="-670"/>
                <a:lumOff val="-453"/>
                <a:alphaOff val="0"/>
                <a:lumMod val="99000"/>
                <a:satMod val="120000"/>
                <a:shade val="78000"/>
              </a:schemeClr>
            </a:gs>
          </a:gsLst>
          <a:lin ang="5400000" scaled="0"/>
        </a:gradFill>
        <a:ln w="6350" cap="flat" cmpd="sng" algn="ctr">
          <a:solidFill>
            <a:schemeClr val="accent5">
              <a:hueOff val="-259944"/>
              <a:satOff val="-670"/>
              <a:lumOff val="-45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BE693EA-8CFB-48E9-94E9-29E1B8D266D5}">
      <dsp:nvSpPr>
        <dsp:cNvPr id="0" name=""/>
        <dsp:cNvSpPr/>
      </dsp:nvSpPr>
      <dsp:spPr>
        <a:xfrm>
          <a:off x="5045214" y="2020876"/>
          <a:ext cx="167183" cy="167180"/>
        </a:xfrm>
        <a:prstGeom prst="ellipse">
          <a:avLst/>
        </a:prstGeom>
        <a:gradFill rotWithShape="0">
          <a:gsLst>
            <a:gs pos="0">
              <a:schemeClr val="accent5">
                <a:hueOff val="-519888"/>
                <a:satOff val="-1340"/>
                <a:lumOff val="-905"/>
                <a:alphaOff val="0"/>
                <a:satMod val="103000"/>
                <a:lumMod val="102000"/>
                <a:tint val="94000"/>
              </a:schemeClr>
            </a:gs>
            <a:gs pos="50000">
              <a:schemeClr val="accent5">
                <a:hueOff val="-519888"/>
                <a:satOff val="-1340"/>
                <a:lumOff val="-905"/>
                <a:alphaOff val="0"/>
                <a:satMod val="110000"/>
                <a:lumMod val="100000"/>
                <a:shade val="100000"/>
              </a:schemeClr>
            </a:gs>
            <a:gs pos="100000">
              <a:schemeClr val="accent5">
                <a:hueOff val="-519888"/>
                <a:satOff val="-1340"/>
                <a:lumOff val="-905"/>
                <a:alphaOff val="0"/>
                <a:lumMod val="99000"/>
                <a:satMod val="120000"/>
                <a:shade val="78000"/>
              </a:schemeClr>
            </a:gs>
          </a:gsLst>
          <a:lin ang="5400000" scaled="0"/>
        </a:gradFill>
        <a:ln w="6350" cap="flat" cmpd="sng" algn="ctr">
          <a:solidFill>
            <a:schemeClr val="accent5">
              <a:hueOff val="-519888"/>
              <a:satOff val="-1340"/>
              <a:lumOff val="-90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2F43B1A-5948-4907-AD34-B9E6276EE787}">
      <dsp:nvSpPr>
        <dsp:cNvPr id="0" name=""/>
        <dsp:cNvSpPr/>
      </dsp:nvSpPr>
      <dsp:spPr>
        <a:xfrm>
          <a:off x="4739390" y="2020876"/>
          <a:ext cx="167183" cy="167180"/>
        </a:xfrm>
        <a:prstGeom prst="ellipse">
          <a:avLst/>
        </a:prstGeom>
        <a:gradFill rotWithShape="0">
          <a:gsLst>
            <a:gs pos="0">
              <a:schemeClr val="accent5">
                <a:hueOff val="-779832"/>
                <a:satOff val="-2010"/>
                <a:lumOff val="-1358"/>
                <a:alphaOff val="0"/>
                <a:satMod val="103000"/>
                <a:lumMod val="102000"/>
                <a:tint val="94000"/>
              </a:schemeClr>
            </a:gs>
            <a:gs pos="50000">
              <a:schemeClr val="accent5">
                <a:hueOff val="-779832"/>
                <a:satOff val="-2010"/>
                <a:lumOff val="-1358"/>
                <a:alphaOff val="0"/>
                <a:satMod val="110000"/>
                <a:lumMod val="100000"/>
                <a:shade val="100000"/>
              </a:schemeClr>
            </a:gs>
            <a:gs pos="100000">
              <a:schemeClr val="accent5">
                <a:hueOff val="-779832"/>
                <a:satOff val="-2010"/>
                <a:lumOff val="-1358"/>
                <a:alphaOff val="0"/>
                <a:lumMod val="99000"/>
                <a:satMod val="120000"/>
                <a:shade val="78000"/>
              </a:schemeClr>
            </a:gs>
          </a:gsLst>
          <a:lin ang="5400000" scaled="0"/>
        </a:gradFill>
        <a:ln w="6350" cap="flat" cmpd="sng" algn="ctr">
          <a:solidFill>
            <a:schemeClr val="accent5">
              <a:hueOff val="-779832"/>
              <a:satOff val="-2010"/>
              <a:lumOff val="-135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FA30BCD-2417-4A8C-9487-6D9134850102}">
      <dsp:nvSpPr>
        <dsp:cNvPr id="0" name=""/>
        <dsp:cNvSpPr/>
      </dsp:nvSpPr>
      <dsp:spPr>
        <a:xfrm>
          <a:off x="4432984" y="2020876"/>
          <a:ext cx="167183" cy="167180"/>
        </a:xfrm>
        <a:prstGeom prst="ellipse">
          <a:avLst/>
        </a:prstGeom>
        <a:gradFill rotWithShape="0">
          <a:gsLst>
            <a:gs pos="0">
              <a:schemeClr val="accent5">
                <a:hueOff val="-1039776"/>
                <a:satOff val="-2680"/>
                <a:lumOff val="-1810"/>
                <a:alphaOff val="0"/>
                <a:satMod val="103000"/>
                <a:lumMod val="102000"/>
                <a:tint val="94000"/>
              </a:schemeClr>
            </a:gs>
            <a:gs pos="50000">
              <a:schemeClr val="accent5">
                <a:hueOff val="-1039776"/>
                <a:satOff val="-2680"/>
                <a:lumOff val="-1810"/>
                <a:alphaOff val="0"/>
                <a:satMod val="110000"/>
                <a:lumMod val="100000"/>
                <a:shade val="100000"/>
              </a:schemeClr>
            </a:gs>
            <a:gs pos="100000">
              <a:schemeClr val="accent5">
                <a:hueOff val="-1039776"/>
                <a:satOff val="-2680"/>
                <a:lumOff val="-1810"/>
                <a:alphaOff val="0"/>
                <a:lumMod val="99000"/>
                <a:satMod val="120000"/>
                <a:shade val="78000"/>
              </a:schemeClr>
            </a:gs>
          </a:gsLst>
          <a:lin ang="5400000" scaled="0"/>
        </a:gradFill>
        <a:ln w="6350" cap="flat" cmpd="sng" algn="ctr">
          <a:solidFill>
            <a:schemeClr val="accent5">
              <a:hueOff val="-1039776"/>
              <a:satOff val="-2680"/>
              <a:lumOff val="-181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F6426C9-7C7F-48D0-ADF5-9033282949B4}">
      <dsp:nvSpPr>
        <dsp:cNvPr id="0" name=""/>
        <dsp:cNvSpPr/>
      </dsp:nvSpPr>
      <dsp:spPr>
        <a:xfrm>
          <a:off x="3959395" y="1937286"/>
          <a:ext cx="334367" cy="334636"/>
        </a:xfrm>
        <a:prstGeom prst="ellipse">
          <a:avLst/>
        </a:prstGeom>
        <a:gradFill rotWithShape="0">
          <a:gsLst>
            <a:gs pos="0">
              <a:schemeClr val="accent5">
                <a:hueOff val="-1299720"/>
                <a:satOff val="-3350"/>
                <a:lumOff val="-2263"/>
                <a:alphaOff val="0"/>
                <a:satMod val="103000"/>
                <a:lumMod val="102000"/>
                <a:tint val="94000"/>
              </a:schemeClr>
            </a:gs>
            <a:gs pos="50000">
              <a:schemeClr val="accent5">
                <a:hueOff val="-1299720"/>
                <a:satOff val="-3350"/>
                <a:lumOff val="-2263"/>
                <a:alphaOff val="0"/>
                <a:satMod val="110000"/>
                <a:lumMod val="100000"/>
                <a:shade val="100000"/>
              </a:schemeClr>
            </a:gs>
            <a:gs pos="100000">
              <a:schemeClr val="accent5">
                <a:hueOff val="-1299720"/>
                <a:satOff val="-3350"/>
                <a:lumOff val="-2263"/>
                <a:alphaOff val="0"/>
                <a:lumMod val="99000"/>
                <a:satMod val="120000"/>
                <a:shade val="78000"/>
              </a:schemeClr>
            </a:gs>
          </a:gsLst>
          <a:lin ang="5400000" scaled="0"/>
        </a:gradFill>
        <a:ln w="6350" cap="flat" cmpd="sng" algn="ctr">
          <a:solidFill>
            <a:schemeClr val="accent5">
              <a:hueOff val="-1299720"/>
              <a:satOff val="-3350"/>
              <a:lumOff val="-226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4F2EFC0-D154-418A-9368-BC12E8EA67D4}">
      <dsp:nvSpPr>
        <dsp:cNvPr id="0" name=""/>
        <dsp:cNvSpPr/>
      </dsp:nvSpPr>
      <dsp:spPr>
        <a:xfrm>
          <a:off x="5385406" y="1675515"/>
          <a:ext cx="167183" cy="167180"/>
        </a:xfrm>
        <a:prstGeom prst="ellipse">
          <a:avLst/>
        </a:prstGeom>
        <a:gradFill rotWithShape="0">
          <a:gsLst>
            <a:gs pos="0">
              <a:schemeClr val="accent5">
                <a:hueOff val="-1559664"/>
                <a:satOff val="-4020"/>
                <a:lumOff val="-2715"/>
                <a:alphaOff val="0"/>
                <a:satMod val="103000"/>
                <a:lumMod val="102000"/>
                <a:tint val="94000"/>
              </a:schemeClr>
            </a:gs>
            <a:gs pos="50000">
              <a:schemeClr val="accent5">
                <a:hueOff val="-1559664"/>
                <a:satOff val="-4020"/>
                <a:lumOff val="-2715"/>
                <a:alphaOff val="0"/>
                <a:satMod val="110000"/>
                <a:lumMod val="100000"/>
                <a:shade val="100000"/>
              </a:schemeClr>
            </a:gs>
            <a:gs pos="100000">
              <a:schemeClr val="accent5">
                <a:hueOff val="-1559664"/>
                <a:satOff val="-4020"/>
                <a:lumOff val="-2715"/>
                <a:alphaOff val="0"/>
                <a:lumMod val="99000"/>
                <a:satMod val="120000"/>
                <a:shade val="78000"/>
              </a:schemeClr>
            </a:gs>
          </a:gsLst>
          <a:lin ang="5400000" scaled="0"/>
        </a:gradFill>
        <a:ln w="6350" cap="flat" cmpd="sng" algn="ctr">
          <a:solidFill>
            <a:schemeClr val="accent5">
              <a:hueOff val="-1559664"/>
              <a:satOff val="-4020"/>
              <a:lumOff val="-271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9603F9A-1D13-4552-944B-41B050157013}">
      <dsp:nvSpPr>
        <dsp:cNvPr id="0" name=""/>
        <dsp:cNvSpPr/>
      </dsp:nvSpPr>
      <dsp:spPr>
        <a:xfrm>
          <a:off x="5385406" y="2368711"/>
          <a:ext cx="167183" cy="167180"/>
        </a:xfrm>
        <a:prstGeom prst="ellipse">
          <a:avLst/>
        </a:prstGeom>
        <a:gradFill rotWithShape="0">
          <a:gsLst>
            <a:gs pos="0">
              <a:schemeClr val="accent5">
                <a:hueOff val="-1819608"/>
                <a:satOff val="-4690"/>
                <a:lumOff val="-3168"/>
                <a:alphaOff val="0"/>
                <a:satMod val="103000"/>
                <a:lumMod val="102000"/>
                <a:tint val="94000"/>
              </a:schemeClr>
            </a:gs>
            <a:gs pos="50000">
              <a:schemeClr val="accent5">
                <a:hueOff val="-1819608"/>
                <a:satOff val="-4690"/>
                <a:lumOff val="-3168"/>
                <a:alphaOff val="0"/>
                <a:satMod val="110000"/>
                <a:lumMod val="100000"/>
                <a:shade val="100000"/>
              </a:schemeClr>
            </a:gs>
            <a:gs pos="100000">
              <a:schemeClr val="accent5">
                <a:hueOff val="-1819608"/>
                <a:satOff val="-4690"/>
                <a:lumOff val="-3168"/>
                <a:alphaOff val="0"/>
                <a:lumMod val="99000"/>
                <a:satMod val="120000"/>
                <a:shade val="78000"/>
              </a:schemeClr>
            </a:gs>
          </a:gsLst>
          <a:lin ang="5400000" scaled="0"/>
        </a:gradFill>
        <a:ln w="6350" cap="flat" cmpd="sng" algn="ctr">
          <a:solidFill>
            <a:schemeClr val="accent5">
              <a:hueOff val="-1819608"/>
              <a:satOff val="-4690"/>
              <a:lumOff val="-316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5F6B09B-4DAD-4E86-A4E4-56BC4726744B}">
      <dsp:nvSpPr>
        <dsp:cNvPr id="0" name=""/>
        <dsp:cNvSpPr/>
      </dsp:nvSpPr>
      <dsp:spPr>
        <a:xfrm>
          <a:off x="5534532" y="1825648"/>
          <a:ext cx="167183" cy="167180"/>
        </a:xfrm>
        <a:prstGeom prst="ellipse">
          <a:avLst/>
        </a:prstGeom>
        <a:gradFill rotWithShape="0">
          <a:gsLst>
            <a:gs pos="0">
              <a:schemeClr val="accent5">
                <a:hueOff val="-2079552"/>
                <a:satOff val="-5360"/>
                <a:lumOff val="-3620"/>
                <a:alphaOff val="0"/>
                <a:satMod val="103000"/>
                <a:lumMod val="102000"/>
                <a:tint val="94000"/>
              </a:schemeClr>
            </a:gs>
            <a:gs pos="50000">
              <a:schemeClr val="accent5">
                <a:hueOff val="-2079552"/>
                <a:satOff val="-5360"/>
                <a:lumOff val="-3620"/>
                <a:alphaOff val="0"/>
                <a:satMod val="110000"/>
                <a:lumMod val="100000"/>
                <a:shade val="100000"/>
              </a:schemeClr>
            </a:gs>
            <a:gs pos="100000">
              <a:schemeClr val="accent5">
                <a:hueOff val="-2079552"/>
                <a:satOff val="-5360"/>
                <a:lumOff val="-3620"/>
                <a:alphaOff val="0"/>
                <a:lumMod val="99000"/>
                <a:satMod val="120000"/>
                <a:shade val="78000"/>
              </a:schemeClr>
            </a:gs>
          </a:gsLst>
          <a:lin ang="5400000" scaled="0"/>
        </a:gradFill>
        <a:ln w="6350" cap="flat" cmpd="sng" algn="ctr">
          <a:solidFill>
            <a:schemeClr val="accent5">
              <a:hueOff val="-2079552"/>
              <a:satOff val="-5360"/>
              <a:lumOff val="-362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E26E5B0-A0B5-43F0-9393-9E2C67C319E1}">
      <dsp:nvSpPr>
        <dsp:cNvPr id="0" name=""/>
        <dsp:cNvSpPr/>
      </dsp:nvSpPr>
      <dsp:spPr>
        <a:xfrm>
          <a:off x="5544434" y="2219403"/>
          <a:ext cx="167183" cy="167180"/>
        </a:xfrm>
        <a:prstGeom prst="ellipse">
          <a:avLst/>
        </a:prstGeom>
        <a:gradFill rotWithShape="0">
          <a:gsLst>
            <a:gs pos="0">
              <a:schemeClr val="accent5">
                <a:hueOff val="-2339496"/>
                <a:satOff val="-6030"/>
                <a:lumOff val="-4073"/>
                <a:alphaOff val="0"/>
                <a:satMod val="103000"/>
                <a:lumMod val="102000"/>
                <a:tint val="94000"/>
              </a:schemeClr>
            </a:gs>
            <a:gs pos="50000">
              <a:schemeClr val="accent5">
                <a:hueOff val="-2339496"/>
                <a:satOff val="-6030"/>
                <a:lumOff val="-4073"/>
                <a:alphaOff val="0"/>
                <a:satMod val="110000"/>
                <a:lumMod val="100000"/>
                <a:shade val="100000"/>
              </a:schemeClr>
            </a:gs>
            <a:gs pos="100000">
              <a:schemeClr val="accent5">
                <a:hueOff val="-2339496"/>
                <a:satOff val="-6030"/>
                <a:lumOff val="-4073"/>
                <a:alphaOff val="0"/>
                <a:lumMod val="99000"/>
                <a:satMod val="120000"/>
                <a:shade val="78000"/>
              </a:schemeClr>
            </a:gs>
          </a:gsLst>
          <a:lin ang="5400000" scaled="0"/>
        </a:gradFill>
        <a:ln w="6350" cap="flat" cmpd="sng" algn="ctr">
          <a:solidFill>
            <a:schemeClr val="accent5">
              <a:hueOff val="-2339496"/>
              <a:satOff val="-6030"/>
              <a:lumOff val="-407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6602723-E4B6-458D-8998-DDEF2C7ED361}">
      <dsp:nvSpPr>
        <dsp:cNvPr id="0" name=""/>
        <dsp:cNvSpPr/>
      </dsp:nvSpPr>
      <dsp:spPr>
        <a:xfrm>
          <a:off x="2127949" y="1258113"/>
          <a:ext cx="1692806" cy="1692981"/>
        </a:xfrm>
        <a:prstGeom prst="ellipse">
          <a:avLst/>
        </a:prstGeom>
        <a:gradFill rotWithShape="0">
          <a:gsLst>
            <a:gs pos="0">
              <a:schemeClr val="accent5">
                <a:hueOff val="-2599440"/>
                <a:satOff val="-6700"/>
                <a:lumOff val="-4525"/>
                <a:alphaOff val="0"/>
                <a:satMod val="103000"/>
                <a:lumMod val="102000"/>
                <a:tint val="94000"/>
              </a:schemeClr>
            </a:gs>
            <a:gs pos="50000">
              <a:schemeClr val="accent5">
                <a:hueOff val="-2599440"/>
                <a:satOff val="-6700"/>
                <a:lumOff val="-4525"/>
                <a:alphaOff val="0"/>
                <a:satMod val="110000"/>
                <a:lumMod val="100000"/>
                <a:shade val="100000"/>
              </a:schemeClr>
            </a:gs>
            <a:gs pos="100000">
              <a:schemeClr val="accent5">
                <a:hueOff val="-2599440"/>
                <a:satOff val="-6700"/>
                <a:lumOff val="-4525"/>
                <a:alphaOff val="0"/>
                <a:lumMod val="99000"/>
                <a:satMod val="120000"/>
                <a:shade val="78000"/>
              </a:schemeClr>
            </a:gs>
          </a:gsLst>
          <a:lin ang="5400000" scaled="0"/>
        </a:gradFill>
        <a:ln w="6350" cap="flat" cmpd="sng" algn="ctr">
          <a:solidFill>
            <a:schemeClr val="accent5">
              <a:hueOff val="-2599440"/>
              <a:satOff val="-6700"/>
              <a:lumOff val="-452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Bukti</a:t>
          </a:r>
          <a:endParaRPr lang="en-ID" sz="3600" kern="1200" dirty="0"/>
        </a:p>
      </dsp:txBody>
      <dsp:txXfrm>
        <a:off x="2375855" y="1506044"/>
        <a:ext cx="1196994" cy="1197119"/>
      </dsp:txXfrm>
    </dsp:sp>
    <dsp:sp modelId="{D2C72B27-74A0-4448-9B7F-5040EBD05E33}">
      <dsp:nvSpPr>
        <dsp:cNvPr id="0" name=""/>
        <dsp:cNvSpPr/>
      </dsp:nvSpPr>
      <dsp:spPr>
        <a:xfrm>
          <a:off x="2001542" y="1113480"/>
          <a:ext cx="334367" cy="334636"/>
        </a:xfrm>
        <a:prstGeom prst="ellipse">
          <a:avLst/>
        </a:prstGeom>
        <a:gradFill rotWithShape="0">
          <a:gsLst>
            <a:gs pos="0">
              <a:schemeClr val="accent5">
                <a:hueOff val="-2859383"/>
                <a:satOff val="-7370"/>
                <a:lumOff val="-4978"/>
                <a:alphaOff val="0"/>
                <a:satMod val="103000"/>
                <a:lumMod val="102000"/>
                <a:tint val="94000"/>
              </a:schemeClr>
            </a:gs>
            <a:gs pos="50000">
              <a:schemeClr val="accent5">
                <a:hueOff val="-2859383"/>
                <a:satOff val="-7370"/>
                <a:lumOff val="-4978"/>
                <a:alphaOff val="0"/>
                <a:satMod val="110000"/>
                <a:lumMod val="100000"/>
                <a:shade val="100000"/>
              </a:schemeClr>
            </a:gs>
            <a:gs pos="100000">
              <a:schemeClr val="accent5">
                <a:hueOff val="-2859383"/>
                <a:satOff val="-7370"/>
                <a:lumOff val="-4978"/>
                <a:alphaOff val="0"/>
                <a:lumMod val="99000"/>
                <a:satMod val="120000"/>
                <a:shade val="78000"/>
              </a:schemeClr>
            </a:gs>
          </a:gsLst>
          <a:lin ang="5400000" scaled="0"/>
        </a:gradFill>
        <a:ln w="6350" cap="flat" cmpd="sng" algn="ctr">
          <a:solidFill>
            <a:schemeClr val="accent5">
              <a:hueOff val="-2859383"/>
              <a:satOff val="-7370"/>
              <a:lumOff val="-497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D5F135A-E056-4F5E-BE2D-58B983D2DA44}">
      <dsp:nvSpPr>
        <dsp:cNvPr id="0" name=""/>
        <dsp:cNvSpPr/>
      </dsp:nvSpPr>
      <dsp:spPr>
        <a:xfrm>
          <a:off x="1787174" y="936950"/>
          <a:ext cx="167183" cy="167180"/>
        </a:xfrm>
        <a:prstGeom prst="ellipse">
          <a:avLst/>
        </a:prstGeom>
        <a:gradFill rotWithShape="0">
          <a:gsLst>
            <a:gs pos="0">
              <a:schemeClr val="accent5">
                <a:hueOff val="-3119328"/>
                <a:satOff val="-8040"/>
                <a:lumOff val="-5430"/>
                <a:alphaOff val="0"/>
                <a:satMod val="103000"/>
                <a:lumMod val="102000"/>
                <a:tint val="94000"/>
              </a:schemeClr>
            </a:gs>
            <a:gs pos="50000">
              <a:schemeClr val="accent5">
                <a:hueOff val="-3119328"/>
                <a:satOff val="-8040"/>
                <a:lumOff val="-5430"/>
                <a:alphaOff val="0"/>
                <a:satMod val="110000"/>
                <a:lumMod val="100000"/>
                <a:shade val="100000"/>
              </a:schemeClr>
            </a:gs>
            <a:gs pos="100000">
              <a:schemeClr val="accent5">
                <a:hueOff val="-3119328"/>
                <a:satOff val="-8040"/>
                <a:lumOff val="-5430"/>
                <a:alphaOff val="0"/>
                <a:lumMod val="99000"/>
                <a:satMod val="120000"/>
                <a:shade val="78000"/>
              </a:schemeClr>
            </a:gs>
          </a:gsLst>
          <a:lin ang="5400000" scaled="0"/>
        </a:gradFill>
        <a:ln w="6350" cap="flat" cmpd="sng" algn="ctr">
          <a:solidFill>
            <a:schemeClr val="accent5">
              <a:hueOff val="-3119328"/>
              <a:satOff val="-8040"/>
              <a:lumOff val="-543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3244C58-0BD2-457C-8FCB-443347594EEF}">
      <dsp:nvSpPr>
        <dsp:cNvPr id="0" name=""/>
        <dsp:cNvSpPr/>
      </dsp:nvSpPr>
      <dsp:spPr>
        <a:xfrm>
          <a:off x="1430089" y="936950"/>
          <a:ext cx="167183" cy="167180"/>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6CD0391-797A-4299-9A31-1800D80515B0}">
      <dsp:nvSpPr>
        <dsp:cNvPr id="0" name=""/>
        <dsp:cNvSpPr/>
      </dsp:nvSpPr>
      <dsp:spPr>
        <a:xfrm>
          <a:off x="1073003" y="936950"/>
          <a:ext cx="167183" cy="167180"/>
        </a:xfrm>
        <a:prstGeom prst="ellipse">
          <a:avLst/>
        </a:prstGeom>
        <a:gradFill rotWithShape="0">
          <a:gsLst>
            <a:gs pos="0">
              <a:schemeClr val="accent5">
                <a:hueOff val="-3639215"/>
                <a:satOff val="-9379"/>
                <a:lumOff val="-6335"/>
                <a:alphaOff val="0"/>
                <a:satMod val="103000"/>
                <a:lumMod val="102000"/>
                <a:tint val="94000"/>
              </a:schemeClr>
            </a:gs>
            <a:gs pos="50000">
              <a:schemeClr val="accent5">
                <a:hueOff val="-3639215"/>
                <a:satOff val="-9379"/>
                <a:lumOff val="-6335"/>
                <a:alphaOff val="0"/>
                <a:satMod val="110000"/>
                <a:lumMod val="100000"/>
                <a:shade val="100000"/>
              </a:schemeClr>
            </a:gs>
            <a:gs pos="100000">
              <a:schemeClr val="accent5">
                <a:hueOff val="-3639215"/>
                <a:satOff val="-9379"/>
                <a:lumOff val="-6335"/>
                <a:alphaOff val="0"/>
                <a:lumMod val="99000"/>
                <a:satMod val="120000"/>
                <a:shade val="78000"/>
              </a:schemeClr>
            </a:gs>
          </a:gsLst>
          <a:lin ang="5400000" scaled="0"/>
        </a:gradFill>
        <a:ln w="6350" cap="flat" cmpd="sng" algn="ctr">
          <a:solidFill>
            <a:schemeClr val="accent5">
              <a:hueOff val="-3639215"/>
              <a:satOff val="-9379"/>
              <a:lumOff val="-633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7CF79DD-8BA6-4D61-8627-85EF5C483449}">
      <dsp:nvSpPr>
        <dsp:cNvPr id="0" name=""/>
        <dsp:cNvSpPr/>
      </dsp:nvSpPr>
      <dsp:spPr>
        <a:xfrm>
          <a:off x="715918" y="936950"/>
          <a:ext cx="167183" cy="167180"/>
        </a:xfrm>
        <a:prstGeom prst="ellipse">
          <a:avLst/>
        </a:prstGeom>
        <a:gradFill rotWithShape="0">
          <a:gsLst>
            <a:gs pos="0">
              <a:schemeClr val="accent5">
                <a:hueOff val="-3899159"/>
                <a:satOff val="-10049"/>
                <a:lumOff val="-6787"/>
                <a:alphaOff val="0"/>
                <a:satMod val="103000"/>
                <a:lumMod val="102000"/>
                <a:tint val="94000"/>
              </a:schemeClr>
            </a:gs>
            <a:gs pos="50000">
              <a:schemeClr val="accent5">
                <a:hueOff val="-3899159"/>
                <a:satOff val="-10049"/>
                <a:lumOff val="-6787"/>
                <a:alphaOff val="0"/>
                <a:satMod val="110000"/>
                <a:lumMod val="100000"/>
                <a:shade val="100000"/>
              </a:schemeClr>
            </a:gs>
            <a:gs pos="100000">
              <a:schemeClr val="accent5">
                <a:hueOff val="-3899159"/>
                <a:satOff val="-10049"/>
                <a:lumOff val="-6787"/>
                <a:alphaOff val="0"/>
                <a:lumMod val="99000"/>
                <a:satMod val="120000"/>
                <a:shade val="78000"/>
              </a:schemeClr>
            </a:gs>
          </a:gsLst>
          <a:lin ang="5400000" scaled="0"/>
        </a:gradFill>
        <a:ln w="6350" cap="flat" cmpd="sng" algn="ctr">
          <a:solidFill>
            <a:schemeClr val="accent5">
              <a:hueOff val="-3899159"/>
              <a:satOff val="-10049"/>
              <a:lumOff val="-678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3D05987-6B05-4E6D-A3A6-A664FBE15D12}">
      <dsp:nvSpPr>
        <dsp:cNvPr id="0" name=""/>
        <dsp:cNvSpPr/>
      </dsp:nvSpPr>
      <dsp:spPr>
        <a:xfrm>
          <a:off x="358250" y="936950"/>
          <a:ext cx="167183" cy="167180"/>
        </a:xfrm>
        <a:prstGeom prst="ellipse">
          <a:avLst/>
        </a:prstGeom>
        <a:gradFill rotWithShape="0">
          <a:gsLst>
            <a:gs pos="0">
              <a:schemeClr val="accent5">
                <a:hueOff val="-4159103"/>
                <a:satOff val="-10719"/>
                <a:lumOff val="-7240"/>
                <a:alphaOff val="0"/>
                <a:satMod val="103000"/>
                <a:lumMod val="102000"/>
                <a:tint val="94000"/>
              </a:schemeClr>
            </a:gs>
            <a:gs pos="50000">
              <a:schemeClr val="accent5">
                <a:hueOff val="-4159103"/>
                <a:satOff val="-10719"/>
                <a:lumOff val="-7240"/>
                <a:alphaOff val="0"/>
                <a:satMod val="110000"/>
                <a:lumMod val="100000"/>
                <a:shade val="100000"/>
              </a:schemeClr>
            </a:gs>
            <a:gs pos="100000">
              <a:schemeClr val="accent5">
                <a:hueOff val="-4159103"/>
                <a:satOff val="-10719"/>
                <a:lumOff val="-7240"/>
                <a:alphaOff val="0"/>
                <a:lumMod val="99000"/>
                <a:satMod val="120000"/>
                <a:shade val="78000"/>
              </a:schemeClr>
            </a:gs>
          </a:gsLst>
          <a:lin ang="5400000" scaled="0"/>
        </a:gradFill>
        <a:ln w="6350" cap="flat" cmpd="sng" algn="ctr">
          <a:solidFill>
            <a:schemeClr val="accent5">
              <a:hueOff val="-4159103"/>
              <a:satOff val="-10719"/>
              <a:lumOff val="-724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70D9DB2-3856-417C-B977-9198ECAC2E49}">
      <dsp:nvSpPr>
        <dsp:cNvPr id="0" name=""/>
        <dsp:cNvSpPr/>
      </dsp:nvSpPr>
      <dsp:spPr>
        <a:xfrm>
          <a:off x="1165" y="936950"/>
          <a:ext cx="167183" cy="167180"/>
        </a:xfrm>
        <a:prstGeom prst="ellipse">
          <a:avLst/>
        </a:prstGeom>
        <a:gradFill rotWithShape="0">
          <a:gsLst>
            <a:gs pos="0">
              <a:schemeClr val="accent5">
                <a:hueOff val="-4419047"/>
                <a:satOff val="-11389"/>
                <a:lumOff val="-7693"/>
                <a:alphaOff val="0"/>
                <a:satMod val="103000"/>
                <a:lumMod val="102000"/>
                <a:tint val="94000"/>
              </a:schemeClr>
            </a:gs>
            <a:gs pos="50000">
              <a:schemeClr val="accent5">
                <a:hueOff val="-4419047"/>
                <a:satOff val="-11389"/>
                <a:lumOff val="-7693"/>
                <a:alphaOff val="0"/>
                <a:satMod val="110000"/>
                <a:lumMod val="100000"/>
                <a:shade val="100000"/>
              </a:schemeClr>
            </a:gs>
            <a:gs pos="100000">
              <a:schemeClr val="accent5">
                <a:hueOff val="-4419047"/>
                <a:satOff val="-11389"/>
                <a:lumOff val="-7693"/>
                <a:alphaOff val="0"/>
                <a:lumMod val="99000"/>
                <a:satMod val="120000"/>
                <a:shade val="78000"/>
              </a:schemeClr>
            </a:gs>
          </a:gsLst>
          <a:lin ang="5400000" scaled="0"/>
        </a:gradFill>
        <a:ln w="6350" cap="flat" cmpd="sng" algn="ctr">
          <a:solidFill>
            <a:schemeClr val="accent5">
              <a:hueOff val="-4419047"/>
              <a:satOff val="-11389"/>
              <a:lumOff val="-769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78AD977-B649-42CD-9EB6-DE008AE8DC51}">
      <dsp:nvSpPr>
        <dsp:cNvPr id="0" name=""/>
        <dsp:cNvSpPr/>
      </dsp:nvSpPr>
      <dsp:spPr>
        <a:xfrm>
          <a:off x="0" y="505524"/>
          <a:ext cx="1959600" cy="43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333500">
            <a:lnSpc>
              <a:spcPct val="90000"/>
            </a:lnSpc>
            <a:spcBef>
              <a:spcPct val="0"/>
            </a:spcBef>
            <a:spcAft>
              <a:spcPct val="35000"/>
            </a:spcAft>
            <a:buNone/>
          </a:pPr>
          <a:r>
            <a:rPr lang="en-US" sz="3000" kern="1200" dirty="0" err="1"/>
            <a:t>Pengamatan</a:t>
          </a:r>
          <a:endParaRPr lang="en-ID" sz="3000" kern="1200" dirty="0"/>
        </a:p>
      </dsp:txBody>
      <dsp:txXfrm>
        <a:off x="0" y="505524"/>
        <a:ext cx="1959600" cy="430050"/>
      </dsp:txXfrm>
    </dsp:sp>
    <dsp:sp modelId="{1BCF1912-29DD-4985-A2FE-E253228948C0}">
      <dsp:nvSpPr>
        <dsp:cNvPr id="0" name=""/>
        <dsp:cNvSpPr/>
      </dsp:nvSpPr>
      <dsp:spPr>
        <a:xfrm>
          <a:off x="2001542" y="2747343"/>
          <a:ext cx="334367" cy="334636"/>
        </a:xfrm>
        <a:prstGeom prst="ellipse">
          <a:avLst/>
        </a:prstGeom>
        <a:gradFill rotWithShape="0">
          <a:gsLst>
            <a:gs pos="0">
              <a:schemeClr val="accent5">
                <a:hueOff val="-5198879"/>
                <a:satOff val="-13399"/>
                <a:lumOff val="-9050"/>
                <a:alphaOff val="0"/>
                <a:satMod val="103000"/>
                <a:lumMod val="102000"/>
                <a:tint val="94000"/>
              </a:schemeClr>
            </a:gs>
            <a:gs pos="50000">
              <a:schemeClr val="accent5">
                <a:hueOff val="-5198879"/>
                <a:satOff val="-13399"/>
                <a:lumOff val="-9050"/>
                <a:alphaOff val="0"/>
                <a:satMod val="110000"/>
                <a:lumMod val="100000"/>
                <a:shade val="100000"/>
              </a:schemeClr>
            </a:gs>
            <a:gs pos="100000">
              <a:schemeClr val="accent5">
                <a:hueOff val="-5198879"/>
                <a:satOff val="-13399"/>
                <a:lumOff val="-9050"/>
                <a:alphaOff val="0"/>
                <a:lumMod val="99000"/>
                <a:satMod val="120000"/>
                <a:shade val="78000"/>
              </a:schemeClr>
            </a:gs>
          </a:gsLst>
          <a:lin ang="5400000" scaled="0"/>
        </a:gradFill>
        <a:ln w="6350" cap="flat" cmpd="sng" algn="ctr">
          <a:solidFill>
            <a:schemeClr val="accent5">
              <a:hueOff val="-5198879"/>
              <a:satOff val="-13399"/>
              <a:lumOff val="-905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F4D66D4-5521-4242-A8AE-690201F9D677}">
      <dsp:nvSpPr>
        <dsp:cNvPr id="0" name=""/>
        <dsp:cNvSpPr/>
      </dsp:nvSpPr>
      <dsp:spPr>
        <a:xfrm>
          <a:off x="1787174" y="3088029"/>
          <a:ext cx="167183" cy="167180"/>
        </a:xfrm>
        <a:prstGeom prst="ellipse">
          <a:avLst/>
        </a:prstGeom>
        <a:gradFill rotWithShape="0">
          <a:gsLst>
            <a:gs pos="0">
              <a:schemeClr val="accent5">
                <a:hueOff val="-5458823"/>
                <a:satOff val="-14069"/>
                <a:lumOff val="-9503"/>
                <a:alphaOff val="0"/>
                <a:satMod val="103000"/>
                <a:lumMod val="102000"/>
                <a:tint val="94000"/>
              </a:schemeClr>
            </a:gs>
            <a:gs pos="50000">
              <a:schemeClr val="accent5">
                <a:hueOff val="-5458823"/>
                <a:satOff val="-14069"/>
                <a:lumOff val="-9503"/>
                <a:alphaOff val="0"/>
                <a:satMod val="110000"/>
                <a:lumMod val="100000"/>
                <a:shade val="100000"/>
              </a:schemeClr>
            </a:gs>
            <a:gs pos="100000">
              <a:schemeClr val="accent5">
                <a:hueOff val="-5458823"/>
                <a:satOff val="-14069"/>
                <a:lumOff val="-9503"/>
                <a:alphaOff val="0"/>
                <a:lumMod val="99000"/>
                <a:satMod val="120000"/>
                <a:shade val="78000"/>
              </a:schemeClr>
            </a:gs>
          </a:gsLst>
          <a:lin ang="5400000" scaled="0"/>
        </a:gradFill>
        <a:ln w="6350" cap="flat" cmpd="sng" algn="ctr">
          <a:solidFill>
            <a:schemeClr val="accent5">
              <a:hueOff val="-5458823"/>
              <a:satOff val="-14069"/>
              <a:lumOff val="-950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4A973F2-20D6-4FCC-B935-ED42924CEB33}">
      <dsp:nvSpPr>
        <dsp:cNvPr id="0" name=""/>
        <dsp:cNvSpPr/>
      </dsp:nvSpPr>
      <dsp:spPr>
        <a:xfrm>
          <a:off x="1430089" y="3088029"/>
          <a:ext cx="167183" cy="167180"/>
        </a:xfrm>
        <a:prstGeom prst="ellipse">
          <a:avLst/>
        </a:prstGeom>
        <a:gradFill rotWithShape="0">
          <a:gsLst>
            <a:gs pos="0">
              <a:schemeClr val="accent5">
                <a:hueOff val="-5718767"/>
                <a:satOff val="-14739"/>
                <a:lumOff val="-9955"/>
                <a:alphaOff val="0"/>
                <a:satMod val="103000"/>
                <a:lumMod val="102000"/>
                <a:tint val="94000"/>
              </a:schemeClr>
            </a:gs>
            <a:gs pos="50000">
              <a:schemeClr val="accent5">
                <a:hueOff val="-5718767"/>
                <a:satOff val="-14739"/>
                <a:lumOff val="-9955"/>
                <a:alphaOff val="0"/>
                <a:satMod val="110000"/>
                <a:lumMod val="100000"/>
                <a:shade val="100000"/>
              </a:schemeClr>
            </a:gs>
            <a:gs pos="100000">
              <a:schemeClr val="accent5">
                <a:hueOff val="-5718767"/>
                <a:satOff val="-14739"/>
                <a:lumOff val="-9955"/>
                <a:alphaOff val="0"/>
                <a:lumMod val="99000"/>
                <a:satMod val="120000"/>
                <a:shade val="78000"/>
              </a:schemeClr>
            </a:gs>
          </a:gsLst>
          <a:lin ang="5400000" scaled="0"/>
        </a:gradFill>
        <a:ln w="6350" cap="flat" cmpd="sng" algn="ctr">
          <a:solidFill>
            <a:schemeClr val="accent5">
              <a:hueOff val="-5718767"/>
              <a:satOff val="-14739"/>
              <a:lumOff val="-995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B0693C6-A515-4881-A7FC-37D79439BA18}">
      <dsp:nvSpPr>
        <dsp:cNvPr id="0" name=""/>
        <dsp:cNvSpPr/>
      </dsp:nvSpPr>
      <dsp:spPr>
        <a:xfrm>
          <a:off x="1073003" y="3088029"/>
          <a:ext cx="167183" cy="167180"/>
        </a:xfrm>
        <a:prstGeom prst="ellipse">
          <a:avLst/>
        </a:prstGeom>
        <a:gradFill rotWithShape="0">
          <a:gsLst>
            <a:gs pos="0">
              <a:schemeClr val="accent5">
                <a:hueOff val="-5978711"/>
                <a:satOff val="-15409"/>
                <a:lumOff val="-10407"/>
                <a:alphaOff val="0"/>
                <a:satMod val="103000"/>
                <a:lumMod val="102000"/>
                <a:tint val="94000"/>
              </a:schemeClr>
            </a:gs>
            <a:gs pos="50000">
              <a:schemeClr val="accent5">
                <a:hueOff val="-5978711"/>
                <a:satOff val="-15409"/>
                <a:lumOff val="-10407"/>
                <a:alphaOff val="0"/>
                <a:satMod val="110000"/>
                <a:lumMod val="100000"/>
                <a:shade val="100000"/>
              </a:schemeClr>
            </a:gs>
            <a:gs pos="100000">
              <a:schemeClr val="accent5">
                <a:hueOff val="-5978711"/>
                <a:satOff val="-15409"/>
                <a:lumOff val="-10407"/>
                <a:alphaOff val="0"/>
                <a:lumMod val="99000"/>
                <a:satMod val="120000"/>
                <a:shade val="78000"/>
              </a:schemeClr>
            </a:gs>
          </a:gsLst>
          <a:lin ang="5400000" scaled="0"/>
        </a:gradFill>
        <a:ln w="6350" cap="flat" cmpd="sng" algn="ctr">
          <a:solidFill>
            <a:schemeClr val="accent5">
              <a:hueOff val="-5978711"/>
              <a:satOff val="-15409"/>
              <a:lumOff val="-104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AEA22C8-641D-4D8B-B10E-468386989D35}">
      <dsp:nvSpPr>
        <dsp:cNvPr id="0" name=""/>
        <dsp:cNvSpPr/>
      </dsp:nvSpPr>
      <dsp:spPr>
        <a:xfrm>
          <a:off x="715918" y="3088029"/>
          <a:ext cx="167183" cy="167180"/>
        </a:xfrm>
        <a:prstGeom prst="ellipse">
          <a:avLst/>
        </a:prstGeom>
        <a:gradFill rotWithShape="0">
          <a:gsLst>
            <a:gs pos="0">
              <a:schemeClr val="accent5">
                <a:hueOff val="-6238655"/>
                <a:satOff val="-16079"/>
                <a:lumOff val="-10860"/>
                <a:alphaOff val="0"/>
                <a:satMod val="103000"/>
                <a:lumMod val="102000"/>
                <a:tint val="94000"/>
              </a:schemeClr>
            </a:gs>
            <a:gs pos="50000">
              <a:schemeClr val="accent5">
                <a:hueOff val="-6238655"/>
                <a:satOff val="-16079"/>
                <a:lumOff val="-10860"/>
                <a:alphaOff val="0"/>
                <a:satMod val="110000"/>
                <a:lumMod val="100000"/>
                <a:shade val="100000"/>
              </a:schemeClr>
            </a:gs>
            <a:gs pos="100000">
              <a:schemeClr val="accent5">
                <a:hueOff val="-6238655"/>
                <a:satOff val="-16079"/>
                <a:lumOff val="-10860"/>
                <a:alphaOff val="0"/>
                <a:lumMod val="99000"/>
                <a:satMod val="120000"/>
                <a:shade val="78000"/>
              </a:schemeClr>
            </a:gs>
          </a:gsLst>
          <a:lin ang="5400000" scaled="0"/>
        </a:gradFill>
        <a:ln w="6350" cap="flat" cmpd="sng" algn="ctr">
          <a:solidFill>
            <a:schemeClr val="accent5">
              <a:hueOff val="-6238655"/>
              <a:satOff val="-16079"/>
              <a:lumOff val="-1086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AE88531-05E3-482C-8338-3833CE2FE175}">
      <dsp:nvSpPr>
        <dsp:cNvPr id="0" name=""/>
        <dsp:cNvSpPr/>
      </dsp:nvSpPr>
      <dsp:spPr>
        <a:xfrm>
          <a:off x="358250" y="3088029"/>
          <a:ext cx="167183" cy="167180"/>
        </a:xfrm>
        <a:prstGeom prst="ellipse">
          <a:avLst/>
        </a:prstGeom>
        <a:gradFill rotWithShape="0">
          <a:gsLst>
            <a:gs pos="0">
              <a:schemeClr val="accent5">
                <a:hueOff val="-6498598"/>
                <a:satOff val="-16749"/>
                <a:lumOff val="-11312"/>
                <a:alphaOff val="0"/>
                <a:satMod val="103000"/>
                <a:lumMod val="102000"/>
                <a:tint val="94000"/>
              </a:schemeClr>
            </a:gs>
            <a:gs pos="50000">
              <a:schemeClr val="accent5">
                <a:hueOff val="-6498598"/>
                <a:satOff val="-16749"/>
                <a:lumOff val="-11312"/>
                <a:alphaOff val="0"/>
                <a:satMod val="110000"/>
                <a:lumMod val="100000"/>
                <a:shade val="100000"/>
              </a:schemeClr>
            </a:gs>
            <a:gs pos="100000">
              <a:schemeClr val="accent5">
                <a:hueOff val="-6498598"/>
                <a:satOff val="-16749"/>
                <a:lumOff val="-11312"/>
                <a:alphaOff val="0"/>
                <a:lumMod val="99000"/>
                <a:satMod val="120000"/>
                <a:shade val="78000"/>
              </a:schemeClr>
            </a:gs>
          </a:gsLst>
          <a:lin ang="5400000" scaled="0"/>
        </a:gradFill>
        <a:ln w="6350" cap="flat" cmpd="sng" algn="ctr">
          <a:solidFill>
            <a:schemeClr val="accent5">
              <a:hueOff val="-6498598"/>
              <a:satOff val="-16749"/>
              <a:lumOff val="-1131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043CCEE-86CD-4853-B704-57AB717CDFCB}">
      <dsp:nvSpPr>
        <dsp:cNvPr id="0" name=""/>
        <dsp:cNvSpPr/>
      </dsp:nvSpPr>
      <dsp:spPr>
        <a:xfrm>
          <a:off x="1165" y="3088029"/>
          <a:ext cx="167183" cy="167180"/>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13EEAFF-BE70-4B90-819F-DA7216F790D9}">
      <dsp:nvSpPr>
        <dsp:cNvPr id="0" name=""/>
        <dsp:cNvSpPr/>
      </dsp:nvSpPr>
      <dsp:spPr>
        <a:xfrm>
          <a:off x="0" y="2656328"/>
          <a:ext cx="1959600" cy="43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333500">
            <a:lnSpc>
              <a:spcPct val="90000"/>
            </a:lnSpc>
            <a:spcBef>
              <a:spcPct val="0"/>
            </a:spcBef>
            <a:spcAft>
              <a:spcPct val="35000"/>
            </a:spcAft>
            <a:buNone/>
          </a:pPr>
          <a:r>
            <a:rPr lang="en-US" sz="3000" kern="1200" dirty="0" err="1"/>
            <a:t>Eksperimen</a:t>
          </a:r>
          <a:endParaRPr lang="en-ID" sz="3000" kern="1200" dirty="0"/>
        </a:p>
      </dsp:txBody>
      <dsp:txXfrm>
        <a:off x="0" y="2656328"/>
        <a:ext cx="1959600" cy="4300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AF3C5-5EAC-476B-95F7-7B853BFAE845}">
      <dsp:nvSpPr>
        <dsp:cNvPr id="0" name=""/>
        <dsp:cNvSpPr/>
      </dsp:nvSpPr>
      <dsp:spPr>
        <a:xfrm>
          <a:off x="-6552246" y="-1002848"/>
          <a:ext cx="7804817" cy="7804817"/>
        </a:xfrm>
        <a:prstGeom prst="blockArc">
          <a:avLst>
            <a:gd name="adj1" fmla="val 18900000"/>
            <a:gd name="adj2" fmla="val 2700000"/>
            <a:gd name="adj3" fmla="val 277"/>
          </a:avLst>
        </a:pr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9AA98AA-43A0-4341-A46E-31C33367A747}">
      <dsp:nvSpPr>
        <dsp:cNvPr id="0" name=""/>
        <dsp:cNvSpPr/>
      </dsp:nvSpPr>
      <dsp:spPr>
        <a:xfrm>
          <a:off x="406808" y="263627"/>
          <a:ext cx="8382831" cy="52702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8325" tIns="38100" rIns="38100" bIns="38100" numCol="1" spcCol="1270" anchor="ctr" anchorCtr="0">
          <a:noAutofit/>
        </a:bodyPr>
        <a:lstStyle/>
        <a:p>
          <a:pPr marL="0" lvl="0" indent="0" algn="l" defTabSz="666750">
            <a:lnSpc>
              <a:spcPct val="90000"/>
            </a:lnSpc>
            <a:spcBef>
              <a:spcPct val="0"/>
            </a:spcBef>
            <a:spcAft>
              <a:spcPct val="35000"/>
            </a:spcAft>
            <a:buNone/>
          </a:pPr>
          <a:r>
            <a:rPr lang="en-ID" sz="1500" kern="1200" dirty="0" err="1">
              <a:solidFill>
                <a:schemeClr val="tx1"/>
              </a:solidFill>
            </a:rPr>
            <a:t>Pengejaran</a:t>
          </a:r>
          <a:r>
            <a:rPr lang="en-ID" sz="1500" kern="1200" dirty="0">
              <a:solidFill>
                <a:schemeClr val="tx1"/>
              </a:solidFill>
            </a:rPr>
            <a:t> </a:t>
          </a:r>
          <a:r>
            <a:rPr lang="en-ID" sz="1500" kern="1200" dirty="0" err="1">
              <a:solidFill>
                <a:schemeClr val="tx1"/>
              </a:solidFill>
            </a:rPr>
            <a:t>mobil</a:t>
          </a:r>
          <a:r>
            <a:rPr lang="en-ID" sz="1500" kern="1200" dirty="0">
              <a:solidFill>
                <a:schemeClr val="tx1"/>
              </a:solidFill>
            </a:rPr>
            <a:t> </a:t>
          </a:r>
          <a:r>
            <a:rPr lang="en-ID" sz="1500" kern="1200" dirty="0" err="1">
              <a:solidFill>
                <a:schemeClr val="tx1"/>
              </a:solidFill>
            </a:rPr>
            <a:t>telah</a:t>
          </a:r>
          <a:r>
            <a:rPr lang="en-ID" sz="1500" kern="1200" dirty="0">
              <a:solidFill>
                <a:schemeClr val="tx1"/>
              </a:solidFill>
            </a:rPr>
            <a:t> </a:t>
          </a:r>
          <a:r>
            <a:rPr lang="en-ID" sz="1500" kern="1200" dirty="0" err="1">
              <a:solidFill>
                <a:schemeClr val="tx1"/>
              </a:solidFill>
            </a:rPr>
            <a:t>menyebabkan</a:t>
          </a:r>
          <a:r>
            <a:rPr lang="en-ID" sz="1500" kern="1200" dirty="0">
              <a:solidFill>
                <a:schemeClr val="tx1"/>
              </a:solidFill>
            </a:rPr>
            <a:t> </a:t>
          </a:r>
          <a:r>
            <a:rPr lang="en-ID" sz="1500" kern="1200" dirty="0" err="1">
              <a:solidFill>
                <a:schemeClr val="tx1"/>
              </a:solidFill>
            </a:rPr>
            <a:t>kematian</a:t>
          </a:r>
          <a:r>
            <a:rPr lang="en-ID" sz="1500" kern="1200" dirty="0">
              <a:solidFill>
                <a:schemeClr val="tx1"/>
              </a:solidFill>
            </a:rPr>
            <a:t> </a:t>
          </a:r>
          <a:r>
            <a:rPr lang="en-ID" sz="1500" kern="1200" dirty="0" err="1">
              <a:solidFill>
                <a:schemeClr val="tx1"/>
              </a:solidFill>
            </a:rPr>
            <a:t>pencuri</a:t>
          </a:r>
          <a:r>
            <a:rPr lang="en-ID" sz="1500" kern="1200" dirty="0">
              <a:solidFill>
                <a:schemeClr val="tx1"/>
              </a:solidFill>
            </a:rPr>
            <a:t> </a:t>
          </a:r>
          <a:r>
            <a:rPr lang="en-ID" sz="1500" kern="1200" dirty="0" err="1">
              <a:solidFill>
                <a:schemeClr val="tx1"/>
              </a:solidFill>
            </a:rPr>
            <a:t>mobil</a:t>
          </a:r>
          <a:r>
            <a:rPr lang="en-ID" sz="1500" kern="1200" dirty="0">
              <a:solidFill>
                <a:schemeClr val="tx1"/>
              </a:solidFill>
            </a:rPr>
            <a:t> dan orang yang </a:t>
          </a:r>
          <a:r>
            <a:rPr lang="en-ID" sz="1500" kern="1200" dirty="0" err="1">
              <a:solidFill>
                <a:schemeClr val="tx1"/>
              </a:solidFill>
            </a:rPr>
            <a:t>tidak</a:t>
          </a:r>
          <a:r>
            <a:rPr lang="en-ID" sz="1500" kern="1200" dirty="0">
              <a:solidFill>
                <a:schemeClr val="tx1"/>
              </a:solidFill>
            </a:rPr>
            <a:t> </a:t>
          </a:r>
          <a:r>
            <a:rPr lang="en-ID" sz="1500" kern="1200" dirty="0" err="1">
              <a:solidFill>
                <a:schemeClr val="tx1"/>
              </a:solidFill>
            </a:rPr>
            <a:t>bersalah</a:t>
          </a:r>
          <a:endParaRPr lang="en-ID" sz="1500" kern="1200" dirty="0">
            <a:solidFill>
              <a:schemeClr val="tx1"/>
            </a:solidFill>
          </a:endParaRPr>
        </a:p>
      </dsp:txBody>
      <dsp:txXfrm>
        <a:off x="406808" y="263627"/>
        <a:ext cx="8382831" cy="527024"/>
      </dsp:txXfrm>
    </dsp:sp>
    <dsp:sp modelId="{BA5EC5AD-F1B6-45AD-B98A-0C5A8997A02A}">
      <dsp:nvSpPr>
        <dsp:cNvPr id="0" name=""/>
        <dsp:cNvSpPr/>
      </dsp:nvSpPr>
      <dsp:spPr>
        <a:xfrm>
          <a:off x="77418" y="197749"/>
          <a:ext cx="658780" cy="658780"/>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F793ABA-57F1-4653-AE6D-5664537F7241}">
      <dsp:nvSpPr>
        <dsp:cNvPr id="0" name=""/>
        <dsp:cNvSpPr/>
      </dsp:nvSpPr>
      <dsp:spPr>
        <a:xfrm>
          <a:off x="884075" y="1054627"/>
          <a:ext cx="7905563" cy="527024"/>
        </a:xfrm>
        <a:prstGeom prst="rect">
          <a:avLst/>
        </a:prstGeom>
        <a:gradFill rotWithShape="0">
          <a:gsLst>
            <a:gs pos="0">
              <a:schemeClr val="accent4">
                <a:hueOff val="1633482"/>
                <a:satOff val="-6796"/>
                <a:lumOff val="1601"/>
                <a:alphaOff val="0"/>
                <a:satMod val="103000"/>
                <a:lumMod val="102000"/>
                <a:tint val="94000"/>
              </a:schemeClr>
            </a:gs>
            <a:gs pos="50000">
              <a:schemeClr val="accent4">
                <a:hueOff val="1633482"/>
                <a:satOff val="-6796"/>
                <a:lumOff val="1601"/>
                <a:alphaOff val="0"/>
                <a:satMod val="110000"/>
                <a:lumMod val="100000"/>
                <a:shade val="100000"/>
              </a:schemeClr>
            </a:gs>
            <a:gs pos="100000">
              <a:schemeClr val="accent4">
                <a:hueOff val="1633482"/>
                <a:satOff val="-6796"/>
                <a:lumOff val="160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8325" tIns="38100" rIns="38100" bIns="38100" numCol="1" spcCol="1270" anchor="ctr" anchorCtr="0">
          <a:noAutofit/>
        </a:bodyPr>
        <a:lstStyle/>
        <a:p>
          <a:pPr marL="0" lvl="0" indent="0" algn="l" defTabSz="666750">
            <a:lnSpc>
              <a:spcPct val="90000"/>
            </a:lnSpc>
            <a:spcBef>
              <a:spcPct val="0"/>
            </a:spcBef>
            <a:spcAft>
              <a:spcPct val="35000"/>
            </a:spcAft>
            <a:buNone/>
          </a:pPr>
          <a:r>
            <a:rPr lang="en-ID" sz="1500" kern="1200" dirty="0" err="1">
              <a:solidFill>
                <a:schemeClr val="tx1"/>
              </a:solidFill>
            </a:rPr>
            <a:t>Penilaian</a:t>
          </a:r>
          <a:r>
            <a:rPr lang="en-ID" sz="1500" kern="1200" dirty="0">
              <a:solidFill>
                <a:schemeClr val="tx1"/>
              </a:solidFill>
            </a:rPr>
            <a:t> </a:t>
          </a:r>
          <a:r>
            <a:rPr lang="en-ID" sz="1500" kern="1200" dirty="0" err="1">
              <a:solidFill>
                <a:schemeClr val="tx1"/>
              </a:solidFill>
            </a:rPr>
            <a:t>pengemudi</a:t>
          </a:r>
          <a:r>
            <a:rPr lang="en-ID" sz="1500" kern="1200" dirty="0">
              <a:solidFill>
                <a:schemeClr val="tx1"/>
              </a:solidFill>
            </a:rPr>
            <a:t> </a:t>
          </a:r>
          <a:r>
            <a:rPr lang="en-ID" sz="1500" kern="1200" dirty="0" err="1">
              <a:solidFill>
                <a:schemeClr val="tx1"/>
              </a:solidFill>
            </a:rPr>
            <a:t>polisi</a:t>
          </a:r>
          <a:r>
            <a:rPr lang="en-ID" sz="1500" kern="1200" dirty="0">
              <a:solidFill>
                <a:schemeClr val="tx1"/>
              </a:solidFill>
            </a:rPr>
            <a:t> </a:t>
          </a:r>
          <a:r>
            <a:rPr lang="en-ID" sz="1500" kern="1200" dirty="0" err="1">
              <a:solidFill>
                <a:schemeClr val="tx1"/>
              </a:solidFill>
            </a:rPr>
            <a:t>tentang</a:t>
          </a:r>
          <a:r>
            <a:rPr lang="en-ID" sz="1500" kern="1200" dirty="0">
              <a:solidFill>
                <a:schemeClr val="tx1"/>
              </a:solidFill>
            </a:rPr>
            <a:t> </a:t>
          </a:r>
          <a:r>
            <a:rPr lang="en-ID" sz="1500" kern="1200" dirty="0" err="1">
              <a:solidFill>
                <a:schemeClr val="tx1"/>
              </a:solidFill>
            </a:rPr>
            <a:t>apakah</a:t>
          </a:r>
          <a:r>
            <a:rPr lang="en-ID" sz="1500" kern="1200" dirty="0">
              <a:solidFill>
                <a:schemeClr val="tx1"/>
              </a:solidFill>
            </a:rPr>
            <a:t> </a:t>
          </a:r>
          <a:r>
            <a:rPr lang="en-ID" sz="1500" kern="1200" dirty="0" err="1">
              <a:solidFill>
                <a:schemeClr val="tx1"/>
              </a:solidFill>
            </a:rPr>
            <a:t>kecepatan</a:t>
          </a:r>
          <a:r>
            <a:rPr lang="en-ID" sz="1500" kern="1200" dirty="0">
              <a:solidFill>
                <a:schemeClr val="tx1"/>
              </a:solidFill>
            </a:rPr>
            <a:t> </a:t>
          </a:r>
          <a:r>
            <a:rPr lang="en-ID" sz="1500" kern="1200" dirty="0" err="1">
              <a:solidFill>
                <a:schemeClr val="tx1"/>
              </a:solidFill>
            </a:rPr>
            <a:t>mereka</a:t>
          </a:r>
          <a:r>
            <a:rPr lang="en-ID" sz="1500" kern="1200" dirty="0">
              <a:solidFill>
                <a:schemeClr val="tx1"/>
              </a:solidFill>
            </a:rPr>
            <a:t> </a:t>
          </a:r>
          <a:r>
            <a:rPr lang="en-ID" sz="1500" kern="1200" dirty="0" err="1">
              <a:solidFill>
                <a:schemeClr val="tx1"/>
              </a:solidFill>
            </a:rPr>
            <a:t>aman</a:t>
          </a:r>
          <a:r>
            <a:rPr lang="en-ID" sz="1500" kern="1200" dirty="0">
              <a:solidFill>
                <a:schemeClr val="tx1"/>
              </a:solidFill>
            </a:rPr>
            <a:t> </a:t>
          </a:r>
          <a:r>
            <a:rPr lang="en-ID" sz="1500" kern="1200" dirty="0" err="1">
              <a:solidFill>
                <a:schemeClr val="tx1"/>
              </a:solidFill>
            </a:rPr>
            <a:t>akan</a:t>
          </a:r>
          <a:r>
            <a:rPr lang="en-ID" sz="1500" kern="1200" dirty="0">
              <a:solidFill>
                <a:schemeClr val="tx1"/>
              </a:solidFill>
            </a:rPr>
            <a:t> </a:t>
          </a:r>
          <a:r>
            <a:rPr lang="en-ID" sz="1500" kern="1200" dirty="0" err="1">
              <a:solidFill>
                <a:schemeClr val="tx1"/>
              </a:solidFill>
            </a:rPr>
            <a:t>menjadi</a:t>
          </a:r>
          <a:r>
            <a:rPr lang="en-ID" sz="1500" kern="1200" dirty="0">
              <a:solidFill>
                <a:schemeClr val="tx1"/>
              </a:solidFill>
            </a:rPr>
            <a:t> </a:t>
          </a:r>
          <a:r>
            <a:rPr lang="en-ID" sz="1500" kern="1200" dirty="0" err="1">
              <a:solidFill>
                <a:schemeClr val="tx1"/>
              </a:solidFill>
            </a:rPr>
            <a:t>tidak</a:t>
          </a:r>
          <a:r>
            <a:rPr lang="en-ID" sz="1500" kern="1200" dirty="0">
              <a:solidFill>
                <a:schemeClr val="tx1"/>
              </a:solidFill>
            </a:rPr>
            <a:t> </a:t>
          </a:r>
          <a:r>
            <a:rPr lang="en-ID" sz="1500" kern="1200" dirty="0" err="1">
              <a:solidFill>
                <a:schemeClr val="tx1"/>
              </a:solidFill>
            </a:rPr>
            <a:t>dapat</a:t>
          </a:r>
          <a:r>
            <a:rPr lang="en-ID" sz="1500" kern="1200" dirty="0">
              <a:solidFill>
                <a:schemeClr val="tx1"/>
              </a:solidFill>
            </a:rPr>
            <a:t> </a:t>
          </a:r>
          <a:r>
            <a:rPr lang="en-ID" sz="1500" kern="1200" dirty="0" err="1">
              <a:solidFill>
                <a:schemeClr val="tx1"/>
              </a:solidFill>
            </a:rPr>
            <a:t>diandalkan</a:t>
          </a:r>
          <a:r>
            <a:rPr lang="en-ID" sz="1500" kern="1200" dirty="0">
              <a:solidFill>
                <a:schemeClr val="tx1"/>
              </a:solidFill>
            </a:rPr>
            <a:t>.</a:t>
          </a:r>
          <a:endParaRPr lang="en-US" sz="1500" kern="1200" dirty="0">
            <a:solidFill>
              <a:schemeClr val="tx1"/>
            </a:solidFill>
          </a:endParaRPr>
        </a:p>
      </dsp:txBody>
      <dsp:txXfrm>
        <a:off x="884075" y="1054627"/>
        <a:ext cx="7905563" cy="527024"/>
      </dsp:txXfrm>
    </dsp:sp>
    <dsp:sp modelId="{1343B9D7-0781-4776-893F-2000D964C548}">
      <dsp:nvSpPr>
        <dsp:cNvPr id="0" name=""/>
        <dsp:cNvSpPr/>
      </dsp:nvSpPr>
      <dsp:spPr>
        <a:xfrm>
          <a:off x="554685" y="988749"/>
          <a:ext cx="658780" cy="658780"/>
        </a:xfrm>
        <a:prstGeom prst="ellipse">
          <a:avLst/>
        </a:prstGeom>
        <a:solidFill>
          <a:schemeClr val="lt1">
            <a:hueOff val="0"/>
            <a:satOff val="0"/>
            <a:lumOff val="0"/>
            <a:alphaOff val="0"/>
          </a:schemeClr>
        </a:solidFill>
        <a:ln w="6350" cap="flat" cmpd="sng" algn="ctr">
          <a:solidFill>
            <a:schemeClr val="accent4">
              <a:hueOff val="1633482"/>
              <a:satOff val="-6796"/>
              <a:lumOff val="1601"/>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3B04114-FE6D-4989-BD49-DD4F55DFCC07}">
      <dsp:nvSpPr>
        <dsp:cNvPr id="0" name=""/>
        <dsp:cNvSpPr/>
      </dsp:nvSpPr>
      <dsp:spPr>
        <a:xfrm>
          <a:off x="1145616" y="1845048"/>
          <a:ext cx="7644023" cy="527024"/>
        </a:xfrm>
        <a:prstGeom prst="rect">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8325" tIns="38100" rIns="38100" bIns="38100" numCol="1" spcCol="1270" anchor="ctr" anchorCtr="0">
          <a:noAutofit/>
        </a:bodyPr>
        <a:lstStyle/>
        <a:p>
          <a:pPr marL="0" lvl="0" indent="0" algn="l" defTabSz="666750">
            <a:lnSpc>
              <a:spcPct val="90000"/>
            </a:lnSpc>
            <a:spcBef>
              <a:spcPct val="0"/>
            </a:spcBef>
            <a:spcAft>
              <a:spcPct val="35000"/>
            </a:spcAft>
            <a:buNone/>
          </a:pPr>
          <a:r>
            <a:rPr lang="en-ID" sz="1500" kern="1200" dirty="0">
              <a:solidFill>
                <a:schemeClr val="tx1"/>
              </a:solidFill>
            </a:rPr>
            <a:t>Pada </a:t>
          </a:r>
          <a:r>
            <a:rPr lang="en-ID" sz="1500" kern="1200" dirty="0" err="1">
              <a:solidFill>
                <a:schemeClr val="tx1"/>
              </a:solidFill>
            </a:rPr>
            <a:t>saat</a:t>
          </a:r>
          <a:r>
            <a:rPr lang="en-ID" sz="1500" kern="1200" dirty="0">
              <a:solidFill>
                <a:schemeClr val="tx1"/>
              </a:solidFill>
            </a:rPr>
            <a:t> </a:t>
          </a:r>
          <a:r>
            <a:rPr lang="en-ID" sz="1500" kern="1200" dirty="0" err="1">
              <a:solidFill>
                <a:schemeClr val="tx1"/>
              </a:solidFill>
            </a:rPr>
            <a:t>pengemudi</a:t>
          </a:r>
          <a:r>
            <a:rPr lang="en-ID" sz="1500" kern="1200" dirty="0">
              <a:solidFill>
                <a:schemeClr val="tx1"/>
              </a:solidFill>
            </a:rPr>
            <a:t> </a:t>
          </a:r>
          <a:r>
            <a:rPr lang="en-ID" sz="1500" kern="1200" dirty="0" err="1">
              <a:solidFill>
                <a:schemeClr val="tx1"/>
              </a:solidFill>
            </a:rPr>
            <a:t>polisi</a:t>
          </a:r>
          <a:r>
            <a:rPr lang="en-ID" sz="1500" kern="1200" dirty="0">
              <a:solidFill>
                <a:schemeClr val="tx1"/>
              </a:solidFill>
            </a:rPr>
            <a:t> </a:t>
          </a:r>
          <a:r>
            <a:rPr lang="en-ID" sz="1500" kern="1200" dirty="0" err="1">
              <a:solidFill>
                <a:schemeClr val="tx1"/>
              </a:solidFill>
            </a:rPr>
            <a:t>menilai</a:t>
          </a:r>
          <a:r>
            <a:rPr lang="en-ID" sz="1500" kern="1200" dirty="0">
              <a:solidFill>
                <a:schemeClr val="tx1"/>
              </a:solidFill>
            </a:rPr>
            <a:t> </a:t>
          </a:r>
          <a:r>
            <a:rPr lang="en-ID" sz="1500" kern="1200" dirty="0" err="1">
              <a:solidFill>
                <a:schemeClr val="tx1"/>
              </a:solidFill>
            </a:rPr>
            <a:t>bahwa</a:t>
          </a:r>
          <a:r>
            <a:rPr lang="en-ID" sz="1500" kern="1200" dirty="0">
              <a:solidFill>
                <a:schemeClr val="tx1"/>
              </a:solidFill>
            </a:rPr>
            <a:t> </a:t>
          </a:r>
          <a:r>
            <a:rPr lang="en-ID" sz="1500" kern="1200" dirty="0" err="1">
              <a:solidFill>
                <a:schemeClr val="tx1"/>
              </a:solidFill>
            </a:rPr>
            <a:t>kecepatannya</a:t>
          </a:r>
          <a:r>
            <a:rPr lang="en-ID" sz="1500" kern="1200" dirty="0">
              <a:solidFill>
                <a:schemeClr val="tx1"/>
              </a:solidFill>
            </a:rPr>
            <a:t> </a:t>
          </a:r>
          <a:r>
            <a:rPr lang="en-ID" sz="1500" kern="1200" dirty="0" err="1">
              <a:solidFill>
                <a:schemeClr val="tx1"/>
              </a:solidFill>
            </a:rPr>
            <a:t>tidak</a:t>
          </a:r>
          <a:r>
            <a:rPr lang="en-ID" sz="1500" kern="1200" dirty="0">
              <a:solidFill>
                <a:schemeClr val="tx1"/>
              </a:solidFill>
            </a:rPr>
            <a:t> </a:t>
          </a:r>
          <a:r>
            <a:rPr lang="en-ID" sz="1500" kern="1200" dirty="0" err="1">
              <a:solidFill>
                <a:schemeClr val="tx1"/>
              </a:solidFill>
            </a:rPr>
            <a:t>aman</a:t>
          </a:r>
          <a:r>
            <a:rPr lang="en-ID" sz="1500" kern="1200" dirty="0">
              <a:solidFill>
                <a:schemeClr val="tx1"/>
              </a:solidFill>
            </a:rPr>
            <a:t>, </a:t>
          </a:r>
          <a:r>
            <a:rPr lang="en-ID" sz="1500" kern="1200" dirty="0" err="1">
              <a:solidFill>
                <a:schemeClr val="tx1"/>
              </a:solidFill>
            </a:rPr>
            <a:t>dia</a:t>
          </a:r>
          <a:r>
            <a:rPr lang="en-ID" sz="1500" kern="1200" dirty="0">
              <a:solidFill>
                <a:schemeClr val="tx1"/>
              </a:solidFill>
            </a:rPr>
            <a:t> </a:t>
          </a:r>
          <a:r>
            <a:rPr lang="en-ID" sz="1500" kern="1200" dirty="0" err="1">
              <a:solidFill>
                <a:schemeClr val="tx1"/>
              </a:solidFill>
            </a:rPr>
            <a:t>akan</a:t>
          </a:r>
          <a:r>
            <a:rPr lang="en-ID" sz="1500" kern="1200" dirty="0">
              <a:solidFill>
                <a:schemeClr val="tx1"/>
              </a:solidFill>
            </a:rPr>
            <a:t> </a:t>
          </a:r>
          <a:r>
            <a:rPr lang="en-ID" sz="1500" kern="1200" dirty="0" err="1">
              <a:solidFill>
                <a:schemeClr val="tx1"/>
              </a:solidFill>
            </a:rPr>
            <a:t>mendorong</a:t>
          </a:r>
          <a:r>
            <a:rPr lang="en-ID" sz="1500" kern="1200" dirty="0">
              <a:solidFill>
                <a:schemeClr val="tx1"/>
              </a:solidFill>
            </a:rPr>
            <a:t> </a:t>
          </a:r>
          <a:r>
            <a:rPr lang="en-ID" sz="1500" kern="1200" dirty="0" err="1">
              <a:solidFill>
                <a:schemeClr val="tx1"/>
              </a:solidFill>
            </a:rPr>
            <a:t>pengemudi</a:t>
          </a:r>
          <a:r>
            <a:rPr lang="en-ID" sz="1500" kern="1200" dirty="0">
              <a:solidFill>
                <a:schemeClr val="tx1"/>
              </a:solidFill>
            </a:rPr>
            <a:t> yang </a:t>
          </a:r>
          <a:r>
            <a:rPr lang="en-ID" sz="1500" kern="1200" dirty="0" err="1">
              <a:solidFill>
                <a:schemeClr val="tx1"/>
              </a:solidFill>
            </a:rPr>
            <a:t>dikejar</a:t>
          </a:r>
          <a:r>
            <a:rPr lang="en-ID" sz="1500" kern="1200" dirty="0">
              <a:solidFill>
                <a:schemeClr val="tx1"/>
              </a:solidFill>
            </a:rPr>
            <a:t> </a:t>
          </a:r>
          <a:r>
            <a:rPr lang="en-ID" sz="1500" kern="1200" dirty="0" err="1">
              <a:solidFill>
                <a:schemeClr val="tx1"/>
              </a:solidFill>
            </a:rPr>
            <a:t>jauh</a:t>
          </a:r>
          <a:r>
            <a:rPr lang="en-ID" sz="1500" kern="1200" dirty="0">
              <a:solidFill>
                <a:schemeClr val="tx1"/>
              </a:solidFill>
            </a:rPr>
            <a:t> </a:t>
          </a:r>
          <a:r>
            <a:rPr lang="en-ID" sz="1500" kern="1200" dirty="0" err="1">
              <a:solidFill>
                <a:schemeClr val="tx1"/>
              </a:solidFill>
            </a:rPr>
            <a:t>melampaui</a:t>
          </a:r>
          <a:r>
            <a:rPr lang="en-ID" sz="1500" kern="1200" dirty="0">
              <a:solidFill>
                <a:schemeClr val="tx1"/>
              </a:solidFill>
            </a:rPr>
            <a:t> </a:t>
          </a:r>
          <a:r>
            <a:rPr lang="en-ID" sz="1500" kern="1200" dirty="0" err="1">
              <a:solidFill>
                <a:schemeClr val="tx1"/>
              </a:solidFill>
            </a:rPr>
            <a:t>batas</a:t>
          </a:r>
          <a:r>
            <a:rPr lang="en-ID" sz="1500" kern="1200" dirty="0">
              <a:solidFill>
                <a:schemeClr val="tx1"/>
              </a:solidFill>
            </a:rPr>
            <a:t> </a:t>
          </a:r>
          <a:r>
            <a:rPr lang="en-ID" sz="1500" kern="1200" dirty="0" err="1">
              <a:solidFill>
                <a:schemeClr val="tx1"/>
              </a:solidFill>
            </a:rPr>
            <a:t>kompetensinya</a:t>
          </a:r>
          <a:r>
            <a:rPr lang="en-ID" sz="1500" kern="1200" dirty="0">
              <a:solidFill>
                <a:schemeClr val="tx1"/>
              </a:solidFill>
            </a:rPr>
            <a:t>.</a:t>
          </a:r>
        </a:p>
      </dsp:txBody>
      <dsp:txXfrm>
        <a:off x="1145616" y="1845048"/>
        <a:ext cx="7644023" cy="527024"/>
      </dsp:txXfrm>
    </dsp:sp>
    <dsp:sp modelId="{BF68D226-1FCA-4A11-90AE-B23B632AA25B}">
      <dsp:nvSpPr>
        <dsp:cNvPr id="0" name=""/>
        <dsp:cNvSpPr/>
      </dsp:nvSpPr>
      <dsp:spPr>
        <a:xfrm>
          <a:off x="816226" y="1779170"/>
          <a:ext cx="658780" cy="658780"/>
        </a:xfrm>
        <a:prstGeom prst="ellipse">
          <a:avLst/>
        </a:prstGeom>
        <a:solidFill>
          <a:schemeClr val="lt1">
            <a:hueOff val="0"/>
            <a:satOff val="0"/>
            <a:lumOff val="0"/>
            <a:alphaOff val="0"/>
          </a:schemeClr>
        </a:solidFill>
        <a:ln w="6350" cap="flat" cmpd="sng" algn="ctr">
          <a:solidFill>
            <a:schemeClr val="accent4">
              <a:hueOff val="3266964"/>
              <a:satOff val="-13592"/>
              <a:lumOff val="320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0510490-2EA7-4C85-916C-22C561EFCF33}">
      <dsp:nvSpPr>
        <dsp:cNvPr id="0" name=""/>
        <dsp:cNvSpPr/>
      </dsp:nvSpPr>
      <dsp:spPr>
        <a:xfrm>
          <a:off x="1229123" y="2636047"/>
          <a:ext cx="7560516" cy="527024"/>
        </a:xfrm>
        <a:prstGeom prst="rect">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8325" tIns="38100" rIns="38100" bIns="38100" numCol="1" spcCol="1270" anchor="ctr" anchorCtr="0">
          <a:noAutofit/>
        </a:bodyPr>
        <a:lstStyle/>
        <a:p>
          <a:pPr marL="0" lvl="0" indent="0" algn="l" defTabSz="666750">
            <a:lnSpc>
              <a:spcPct val="90000"/>
            </a:lnSpc>
            <a:spcBef>
              <a:spcPct val="0"/>
            </a:spcBef>
            <a:spcAft>
              <a:spcPct val="35000"/>
            </a:spcAft>
            <a:buNone/>
          </a:pPr>
          <a:r>
            <a:rPr lang="en-ID" sz="1500" kern="1200">
              <a:solidFill>
                <a:schemeClr val="tx1"/>
              </a:solidFill>
            </a:rPr>
            <a:t>Menyelamatkan nyawa lebih penting daripada mencegah pencurian mobil.</a:t>
          </a:r>
          <a:endParaRPr lang="en-ID" sz="1500" kern="1200" dirty="0">
            <a:solidFill>
              <a:schemeClr val="tx1"/>
            </a:solidFill>
          </a:endParaRPr>
        </a:p>
      </dsp:txBody>
      <dsp:txXfrm>
        <a:off x="1229123" y="2636047"/>
        <a:ext cx="7560516" cy="527024"/>
      </dsp:txXfrm>
    </dsp:sp>
    <dsp:sp modelId="{DCD385AE-803A-4687-8811-FFA42BB4C1AE}">
      <dsp:nvSpPr>
        <dsp:cNvPr id="0" name=""/>
        <dsp:cNvSpPr/>
      </dsp:nvSpPr>
      <dsp:spPr>
        <a:xfrm>
          <a:off x="899733" y="2570169"/>
          <a:ext cx="658780" cy="658780"/>
        </a:xfrm>
        <a:prstGeom prst="ellipse">
          <a:avLst/>
        </a:prstGeom>
        <a:solidFill>
          <a:schemeClr val="lt1">
            <a:hueOff val="0"/>
            <a:satOff val="0"/>
            <a:lumOff val="0"/>
            <a:alphaOff val="0"/>
          </a:schemeClr>
        </a:solidFill>
        <a:ln w="6350" cap="flat" cmpd="sng" algn="ctr">
          <a:solidFill>
            <a:schemeClr val="accent4">
              <a:hueOff val="4900445"/>
              <a:satOff val="-20388"/>
              <a:lumOff val="4804"/>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11E05B2-AC7F-4C4F-997D-F897AE77A247}">
      <dsp:nvSpPr>
        <dsp:cNvPr id="0" name=""/>
        <dsp:cNvSpPr/>
      </dsp:nvSpPr>
      <dsp:spPr>
        <a:xfrm>
          <a:off x="1145616" y="3427047"/>
          <a:ext cx="7644023" cy="527024"/>
        </a:xfrm>
        <a:prstGeom prst="rect">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8325" tIns="38100" rIns="38100" bIns="38100" numCol="1" spcCol="1270" anchor="ctr" anchorCtr="0">
          <a:noAutofit/>
        </a:bodyPr>
        <a:lstStyle/>
        <a:p>
          <a:pPr marL="0" lvl="0" indent="0" algn="l" defTabSz="666750">
            <a:lnSpc>
              <a:spcPct val="90000"/>
            </a:lnSpc>
            <a:spcBef>
              <a:spcPct val="0"/>
            </a:spcBef>
            <a:spcAft>
              <a:spcPct val="35000"/>
            </a:spcAft>
            <a:buNone/>
          </a:pPr>
          <a:r>
            <a:rPr lang="en-ID" sz="1500" kern="1200">
              <a:solidFill>
                <a:schemeClr val="tx1"/>
              </a:solidFill>
            </a:rPr>
            <a:t>Polisi akan lebih menguntungkan dipekerjakan untuk menangkap penjahat serius.</a:t>
          </a:r>
          <a:endParaRPr lang="en-ID" sz="1500" kern="1200" dirty="0">
            <a:solidFill>
              <a:schemeClr val="tx1"/>
            </a:solidFill>
          </a:endParaRPr>
        </a:p>
      </dsp:txBody>
      <dsp:txXfrm>
        <a:off x="1145616" y="3427047"/>
        <a:ext cx="7644023" cy="527024"/>
      </dsp:txXfrm>
    </dsp:sp>
    <dsp:sp modelId="{57EDE848-5985-4B1F-B54F-19E187D6F92C}">
      <dsp:nvSpPr>
        <dsp:cNvPr id="0" name=""/>
        <dsp:cNvSpPr/>
      </dsp:nvSpPr>
      <dsp:spPr>
        <a:xfrm>
          <a:off x="816226" y="3361169"/>
          <a:ext cx="658780" cy="658780"/>
        </a:xfrm>
        <a:prstGeom prst="ellipse">
          <a:avLst/>
        </a:prstGeom>
        <a:solidFill>
          <a:schemeClr val="lt1">
            <a:hueOff val="0"/>
            <a:satOff val="0"/>
            <a:lumOff val="0"/>
            <a:alphaOff val="0"/>
          </a:schemeClr>
        </a:solidFill>
        <a:ln w="6350" cap="flat" cmpd="sng" algn="ctr">
          <a:solidFill>
            <a:schemeClr val="accent4">
              <a:hueOff val="6533927"/>
              <a:satOff val="-27185"/>
              <a:lumOff val="640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DCB2BB1-34AA-43C6-9E3A-310A223CF3A0}">
      <dsp:nvSpPr>
        <dsp:cNvPr id="0" name=""/>
        <dsp:cNvSpPr/>
      </dsp:nvSpPr>
      <dsp:spPr>
        <a:xfrm>
          <a:off x="884075" y="4217468"/>
          <a:ext cx="7905563" cy="527024"/>
        </a:xfrm>
        <a:prstGeom prst="rect">
          <a:avLst/>
        </a:prstGeom>
        <a:gradFill rotWithShape="0">
          <a:gsLst>
            <a:gs pos="0">
              <a:schemeClr val="accent4">
                <a:hueOff val="8167408"/>
                <a:satOff val="-33981"/>
                <a:lumOff val="8007"/>
                <a:alphaOff val="0"/>
                <a:satMod val="103000"/>
                <a:lumMod val="102000"/>
                <a:tint val="94000"/>
              </a:schemeClr>
            </a:gs>
            <a:gs pos="50000">
              <a:schemeClr val="accent4">
                <a:hueOff val="8167408"/>
                <a:satOff val="-33981"/>
                <a:lumOff val="8007"/>
                <a:alphaOff val="0"/>
                <a:satMod val="110000"/>
                <a:lumMod val="100000"/>
                <a:shade val="100000"/>
              </a:schemeClr>
            </a:gs>
            <a:gs pos="100000">
              <a:schemeClr val="accent4">
                <a:hueOff val="8167408"/>
                <a:satOff val="-33981"/>
                <a:lumOff val="80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8325" tIns="38100" rIns="38100" bIns="38100" numCol="1" spcCol="1270" anchor="ctr" anchorCtr="0">
          <a:noAutofit/>
        </a:bodyPr>
        <a:lstStyle/>
        <a:p>
          <a:pPr marL="0" lvl="0" indent="0" algn="l" defTabSz="666750">
            <a:lnSpc>
              <a:spcPct val="90000"/>
            </a:lnSpc>
            <a:spcBef>
              <a:spcPct val="0"/>
            </a:spcBef>
            <a:spcAft>
              <a:spcPct val="35000"/>
            </a:spcAft>
            <a:buNone/>
          </a:pPr>
          <a:r>
            <a:rPr lang="en-ID" sz="1500" kern="1200" dirty="0">
              <a:solidFill>
                <a:schemeClr val="tx1"/>
              </a:solidFill>
            </a:rPr>
            <a:t>Ada </a:t>
          </a:r>
          <a:r>
            <a:rPr lang="en-ID" sz="1500" kern="1200" dirty="0" err="1">
              <a:solidFill>
                <a:schemeClr val="tx1"/>
              </a:solidFill>
            </a:rPr>
            <a:t>cara</a:t>
          </a:r>
          <a:r>
            <a:rPr lang="en-ID" sz="1500" kern="1200" dirty="0">
              <a:solidFill>
                <a:schemeClr val="tx1"/>
              </a:solidFill>
            </a:rPr>
            <a:t> lain (</a:t>
          </a:r>
          <a:r>
            <a:rPr lang="en-ID" sz="1500" kern="1200" dirty="0" err="1">
              <a:solidFill>
                <a:schemeClr val="tx1"/>
              </a:solidFill>
            </a:rPr>
            <a:t>aman</a:t>
          </a:r>
          <a:r>
            <a:rPr lang="en-ID" sz="1500" kern="1200" dirty="0">
              <a:solidFill>
                <a:schemeClr val="tx1"/>
              </a:solidFill>
            </a:rPr>
            <a:t>) </a:t>
          </a:r>
          <a:r>
            <a:rPr lang="en-ID" sz="1500" kern="1200" dirty="0" err="1">
              <a:solidFill>
                <a:schemeClr val="tx1"/>
              </a:solidFill>
            </a:rPr>
            <a:t>untuk</a:t>
          </a:r>
          <a:r>
            <a:rPr lang="en-ID" sz="1500" kern="1200" dirty="0">
              <a:solidFill>
                <a:schemeClr val="tx1"/>
              </a:solidFill>
            </a:rPr>
            <a:t> </a:t>
          </a:r>
          <a:r>
            <a:rPr lang="en-ID" sz="1500" kern="1200" dirty="0" err="1">
              <a:solidFill>
                <a:schemeClr val="tx1"/>
              </a:solidFill>
            </a:rPr>
            <a:t>menghentikan</a:t>
          </a:r>
          <a:r>
            <a:rPr lang="en-ID" sz="1500" kern="1200" dirty="0">
              <a:solidFill>
                <a:schemeClr val="tx1"/>
              </a:solidFill>
            </a:rPr>
            <a:t> </a:t>
          </a:r>
          <a:r>
            <a:rPr lang="en-ID" sz="1500" kern="1200" dirty="0" err="1">
              <a:solidFill>
                <a:schemeClr val="tx1"/>
              </a:solidFill>
            </a:rPr>
            <a:t>mobil</a:t>
          </a:r>
          <a:r>
            <a:rPr lang="en-ID" sz="1500" kern="1200" dirty="0">
              <a:solidFill>
                <a:schemeClr val="tx1"/>
              </a:solidFill>
            </a:rPr>
            <a:t> </a:t>
          </a:r>
          <a:r>
            <a:rPr lang="en-ID" sz="1500" kern="1200" dirty="0" err="1">
              <a:solidFill>
                <a:schemeClr val="tx1"/>
              </a:solidFill>
            </a:rPr>
            <a:t>curian</a:t>
          </a:r>
          <a:r>
            <a:rPr lang="en-ID" sz="1500" kern="1200" dirty="0">
              <a:solidFill>
                <a:schemeClr val="tx1"/>
              </a:solidFill>
            </a:rPr>
            <a:t>.</a:t>
          </a:r>
        </a:p>
      </dsp:txBody>
      <dsp:txXfrm>
        <a:off x="884075" y="4217468"/>
        <a:ext cx="7905563" cy="527024"/>
      </dsp:txXfrm>
    </dsp:sp>
    <dsp:sp modelId="{9DFE79D7-6975-4B3B-9CF3-D24EB85FAB1C}">
      <dsp:nvSpPr>
        <dsp:cNvPr id="0" name=""/>
        <dsp:cNvSpPr/>
      </dsp:nvSpPr>
      <dsp:spPr>
        <a:xfrm>
          <a:off x="554685" y="4151590"/>
          <a:ext cx="658780" cy="658780"/>
        </a:xfrm>
        <a:prstGeom prst="ellipse">
          <a:avLst/>
        </a:prstGeom>
        <a:solidFill>
          <a:schemeClr val="lt1">
            <a:hueOff val="0"/>
            <a:satOff val="0"/>
            <a:lumOff val="0"/>
            <a:alphaOff val="0"/>
          </a:schemeClr>
        </a:solidFill>
        <a:ln w="6350" cap="flat" cmpd="sng" algn="ctr">
          <a:solidFill>
            <a:schemeClr val="accent4">
              <a:hueOff val="8167408"/>
              <a:satOff val="-33981"/>
              <a:lumOff val="8007"/>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2FA5B3B-28DD-4109-AF09-CD794EDA11A6}">
      <dsp:nvSpPr>
        <dsp:cNvPr id="0" name=""/>
        <dsp:cNvSpPr/>
      </dsp:nvSpPr>
      <dsp:spPr>
        <a:xfrm>
          <a:off x="406808" y="5008467"/>
          <a:ext cx="8382831" cy="527024"/>
        </a:xfrm>
        <a:prstGeom prst="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832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err="1">
              <a:solidFill>
                <a:schemeClr val="tx1"/>
              </a:solidFill>
            </a:rPr>
            <a:t>Kejar-kejaran</a:t>
          </a:r>
          <a:r>
            <a:rPr lang="en-US" sz="1500" kern="1200" dirty="0">
              <a:solidFill>
                <a:schemeClr val="tx1"/>
              </a:solidFill>
            </a:rPr>
            <a:t> </a:t>
          </a:r>
          <a:r>
            <a:rPr lang="en-US" sz="1500" kern="1200" dirty="0" err="1">
              <a:solidFill>
                <a:schemeClr val="tx1"/>
              </a:solidFill>
            </a:rPr>
            <a:t>mobil</a:t>
          </a:r>
          <a:r>
            <a:rPr lang="en-US" sz="1500" kern="1200" dirty="0">
              <a:solidFill>
                <a:schemeClr val="tx1"/>
              </a:solidFill>
            </a:rPr>
            <a:t> </a:t>
          </a:r>
          <a:r>
            <a:rPr lang="en-US" sz="1500" kern="1200" dirty="0" err="1">
              <a:solidFill>
                <a:schemeClr val="tx1"/>
              </a:solidFill>
            </a:rPr>
            <a:t>terkadang</a:t>
          </a:r>
          <a:r>
            <a:rPr lang="en-US" sz="1500" kern="1200" dirty="0">
              <a:solidFill>
                <a:schemeClr val="tx1"/>
              </a:solidFill>
            </a:rPr>
            <a:t> </a:t>
          </a:r>
          <a:r>
            <a:rPr lang="en-US" sz="1500" kern="1200" dirty="0" err="1">
              <a:solidFill>
                <a:schemeClr val="tx1"/>
              </a:solidFill>
            </a:rPr>
            <a:t>tidak</a:t>
          </a:r>
          <a:r>
            <a:rPr lang="en-US" sz="1500" kern="1200" dirty="0">
              <a:solidFill>
                <a:schemeClr val="tx1"/>
              </a:solidFill>
            </a:rPr>
            <a:t> </a:t>
          </a:r>
          <a:r>
            <a:rPr lang="en-US" sz="1500" kern="1200" dirty="0" err="1">
              <a:solidFill>
                <a:schemeClr val="tx1"/>
              </a:solidFill>
            </a:rPr>
            <a:t>berhasil</a:t>
          </a:r>
          <a:endParaRPr lang="en-ID" sz="1500" kern="1200" dirty="0">
            <a:solidFill>
              <a:schemeClr val="tx1"/>
            </a:solidFill>
          </a:endParaRPr>
        </a:p>
      </dsp:txBody>
      <dsp:txXfrm>
        <a:off x="406808" y="5008467"/>
        <a:ext cx="8382831" cy="527024"/>
      </dsp:txXfrm>
    </dsp:sp>
    <dsp:sp modelId="{04B670E7-E9B3-41A9-BB54-BB2BF9413A2D}">
      <dsp:nvSpPr>
        <dsp:cNvPr id="0" name=""/>
        <dsp:cNvSpPr/>
      </dsp:nvSpPr>
      <dsp:spPr>
        <a:xfrm>
          <a:off x="77418" y="4942589"/>
          <a:ext cx="658780" cy="658780"/>
        </a:xfrm>
        <a:prstGeom prst="ellipse">
          <a:avLst/>
        </a:prstGeom>
        <a:solidFill>
          <a:schemeClr val="lt1">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51942-B333-FC47-9057-9B9295ED1694}" type="datetimeFigureOut">
              <a:rPr lang="id-ID" smtClean="0"/>
              <a:t>04/10/2022</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6408B-051C-274D-863C-0B621296F13C}" type="slidenum">
              <a:rPr lang="id-ID" smtClean="0"/>
              <a:t>‹#›</a:t>
            </a:fld>
            <a:endParaRPr lang="id-ID"/>
          </a:p>
        </p:txBody>
      </p:sp>
    </p:spTree>
    <p:extLst>
      <p:ext uri="{BB962C8B-B14F-4D97-AF65-F5344CB8AC3E}">
        <p14:creationId xmlns:p14="http://schemas.microsoft.com/office/powerpoint/2010/main" val="2108051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086408B-051C-274D-863C-0B621296F13C}" type="slidenum">
              <a:rPr lang="id-ID" smtClean="0"/>
              <a:t>4</a:t>
            </a:fld>
            <a:endParaRPr lang="id-ID"/>
          </a:p>
        </p:txBody>
      </p:sp>
    </p:spTree>
    <p:extLst>
      <p:ext uri="{BB962C8B-B14F-4D97-AF65-F5344CB8AC3E}">
        <p14:creationId xmlns:p14="http://schemas.microsoft.com/office/powerpoint/2010/main" val="4217669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086408B-051C-274D-863C-0B621296F13C}" type="slidenum">
              <a:rPr lang="id-ID" smtClean="0"/>
              <a:t>5</a:t>
            </a:fld>
            <a:endParaRPr lang="id-ID"/>
          </a:p>
        </p:txBody>
      </p:sp>
    </p:spTree>
    <p:extLst>
      <p:ext uri="{BB962C8B-B14F-4D97-AF65-F5344CB8AC3E}">
        <p14:creationId xmlns:p14="http://schemas.microsoft.com/office/powerpoint/2010/main" val="85641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Jawaban C</a:t>
            </a:r>
            <a:endParaRPr lang="en-ID" dirty="0"/>
          </a:p>
        </p:txBody>
      </p:sp>
      <p:sp>
        <p:nvSpPr>
          <p:cNvPr id="4" name="Slide Number Placeholder 3"/>
          <p:cNvSpPr>
            <a:spLocks noGrp="1"/>
          </p:cNvSpPr>
          <p:nvPr>
            <p:ph type="sldNum" sz="quarter" idx="5"/>
          </p:nvPr>
        </p:nvSpPr>
        <p:spPr/>
        <p:txBody>
          <a:bodyPr/>
          <a:lstStyle/>
          <a:p>
            <a:fld id="{F086408B-051C-274D-863C-0B621296F13C}" type="slidenum">
              <a:rPr lang="id-ID" smtClean="0"/>
              <a:t>9</a:t>
            </a:fld>
            <a:endParaRPr lang="id-ID"/>
          </a:p>
        </p:txBody>
      </p:sp>
    </p:spTree>
    <p:extLst>
      <p:ext uri="{BB962C8B-B14F-4D97-AF65-F5344CB8AC3E}">
        <p14:creationId xmlns:p14="http://schemas.microsoft.com/office/powerpoint/2010/main" val="350962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086408B-051C-274D-863C-0B621296F13C}" type="slidenum">
              <a:rPr lang="id-ID" smtClean="0"/>
              <a:t>11</a:t>
            </a:fld>
            <a:endParaRPr lang="id-ID"/>
          </a:p>
        </p:txBody>
      </p:sp>
    </p:spTree>
    <p:extLst>
      <p:ext uri="{BB962C8B-B14F-4D97-AF65-F5344CB8AC3E}">
        <p14:creationId xmlns:p14="http://schemas.microsoft.com/office/powerpoint/2010/main" val="427943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086408B-051C-274D-863C-0B621296F13C}" type="slidenum">
              <a:rPr lang="id-ID" smtClean="0"/>
              <a:t>20</a:t>
            </a:fld>
            <a:endParaRPr lang="id-ID"/>
          </a:p>
        </p:txBody>
      </p:sp>
    </p:spTree>
    <p:extLst>
      <p:ext uri="{BB962C8B-B14F-4D97-AF65-F5344CB8AC3E}">
        <p14:creationId xmlns:p14="http://schemas.microsoft.com/office/powerpoint/2010/main" val="1744406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086408B-051C-274D-863C-0B621296F13C}" type="slidenum">
              <a:rPr lang="id-ID" smtClean="0"/>
              <a:t>21</a:t>
            </a:fld>
            <a:endParaRPr lang="id-ID"/>
          </a:p>
        </p:txBody>
      </p:sp>
    </p:spTree>
    <p:extLst>
      <p:ext uri="{BB962C8B-B14F-4D97-AF65-F5344CB8AC3E}">
        <p14:creationId xmlns:p14="http://schemas.microsoft.com/office/powerpoint/2010/main" val="66882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10" name="Persegi Panjang 9">
            <a:extLst>
              <a:ext uri="{FF2B5EF4-FFF2-40B4-BE49-F238E27FC236}">
                <a16:creationId xmlns:a16="http://schemas.microsoft.com/office/drawing/2014/main" id="{437ED118-A00E-C249-AF34-974E79369222}"/>
              </a:ext>
            </a:extLst>
          </p:cNvPr>
          <p:cNvSpPr/>
          <p:nvPr userDrawn="1"/>
        </p:nvSpPr>
        <p:spPr>
          <a:xfrm>
            <a:off x="1" y="0"/>
            <a:ext cx="12192000" cy="900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Rectangle 10">
            <a:extLst>
              <a:ext uri="{FF2B5EF4-FFF2-40B4-BE49-F238E27FC236}">
                <a16:creationId xmlns:a16="http://schemas.microsoft.com/office/drawing/2014/main" id="{40577C8A-D2E3-C845-BBB0-D168DC976B1B}"/>
              </a:ext>
            </a:extLst>
          </p:cNvPr>
          <p:cNvSpPr/>
          <p:nvPr userDrawn="1"/>
        </p:nvSpPr>
        <p:spPr>
          <a:xfrm>
            <a:off x="1524000" y="5208475"/>
            <a:ext cx="914400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5BF6D58C-1BDD-024F-8A56-59677D3B2350}"/>
              </a:ext>
            </a:extLst>
          </p:cNvPr>
          <p:cNvSpPr>
            <a:spLocks noGrp="1"/>
          </p:cNvSpPr>
          <p:nvPr>
            <p:ph type="ctrTitle"/>
          </p:nvPr>
        </p:nvSpPr>
        <p:spPr>
          <a:xfrm>
            <a:off x="1523999" y="3695158"/>
            <a:ext cx="9144000" cy="1421242"/>
          </a:xfrm>
        </p:spPr>
        <p:txBody>
          <a:bodyPr anchor="ctr">
            <a:normAutofit/>
          </a:bodyPr>
          <a:lstStyle>
            <a:lvl1pPr algn="ctr">
              <a:defRPr sz="3400" b="0"/>
            </a:lvl1pPr>
          </a:lstStyle>
          <a:p>
            <a:r>
              <a:rPr lang="id-ID" dirty="0"/>
              <a:t>Klik untuk mengedit gaya judul Master</a:t>
            </a:r>
          </a:p>
        </p:txBody>
      </p:sp>
      <p:sp>
        <p:nvSpPr>
          <p:cNvPr id="3" name="Subjudul 2">
            <a:extLst>
              <a:ext uri="{FF2B5EF4-FFF2-40B4-BE49-F238E27FC236}">
                <a16:creationId xmlns:a16="http://schemas.microsoft.com/office/drawing/2014/main" id="{C869D7C8-1A3E-0E49-86E6-F4BD53BA553A}"/>
              </a:ext>
            </a:extLst>
          </p:cNvPr>
          <p:cNvSpPr>
            <a:spLocks noGrp="1"/>
          </p:cNvSpPr>
          <p:nvPr>
            <p:ph type="subTitle" idx="1"/>
          </p:nvPr>
        </p:nvSpPr>
        <p:spPr>
          <a:xfrm>
            <a:off x="1523998" y="5208475"/>
            <a:ext cx="9144001" cy="664367"/>
          </a:xfrm>
        </p:spPr>
        <p:txBody>
          <a:bodyPr anchor="ct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id-ID" dirty="0"/>
          </a:p>
        </p:txBody>
      </p:sp>
      <p:sp>
        <p:nvSpPr>
          <p:cNvPr id="4" name="Tampungan Tanggal 3">
            <a:extLst>
              <a:ext uri="{FF2B5EF4-FFF2-40B4-BE49-F238E27FC236}">
                <a16:creationId xmlns:a16="http://schemas.microsoft.com/office/drawing/2014/main" id="{40415038-EC74-C44A-82E8-39E0AE46D50B}"/>
              </a:ext>
            </a:extLst>
          </p:cNvPr>
          <p:cNvSpPr>
            <a:spLocks noGrp="1"/>
          </p:cNvSpPr>
          <p:nvPr>
            <p:ph type="dt" sz="half" idx="10"/>
          </p:nvPr>
        </p:nvSpPr>
        <p:spPr/>
        <p:txBody>
          <a:bodyPr/>
          <a:lstStyle/>
          <a:p>
            <a:fld id="{068477D1-214F-2846-B4BE-3DAFBCBA3941}" type="datetime1">
              <a:rPr lang="id-ID" smtClean="0"/>
              <a:t>04/10/2022</a:t>
            </a:fld>
            <a:endParaRPr lang="id-ID"/>
          </a:p>
        </p:txBody>
      </p:sp>
      <p:sp>
        <p:nvSpPr>
          <p:cNvPr id="5" name="Tampungan Kaki 4">
            <a:extLst>
              <a:ext uri="{FF2B5EF4-FFF2-40B4-BE49-F238E27FC236}">
                <a16:creationId xmlns:a16="http://schemas.microsoft.com/office/drawing/2014/main" id="{41D7C5DA-4E44-C34F-AAD4-3B607ED1D8D7}"/>
              </a:ext>
            </a:extLst>
          </p:cNvPr>
          <p:cNvSpPr>
            <a:spLocks noGrp="1"/>
          </p:cNvSpPr>
          <p:nvPr>
            <p:ph type="ftr" sz="quarter" idx="11"/>
          </p:nvPr>
        </p:nvSpPr>
        <p:spPr/>
        <p:txBody>
          <a:bodyPr/>
          <a:lstStyle/>
          <a:p>
            <a:r>
              <a:rPr lang="id-ID" dirty="0"/>
              <a:t>Jurusan Teknologi Informasi - Politeknik Negeri Malang</a:t>
            </a:r>
          </a:p>
        </p:txBody>
      </p:sp>
      <p:sp>
        <p:nvSpPr>
          <p:cNvPr id="6" name="Tampungan Nomor Slide 5">
            <a:extLst>
              <a:ext uri="{FF2B5EF4-FFF2-40B4-BE49-F238E27FC236}">
                <a16:creationId xmlns:a16="http://schemas.microsoft.com/office/drawing/2014/main" id="{0293BA42-7433-8D4E-9B66-346A4AC58AF3}"/>
              </a:ext>
            </a:extLst>
          </p:cNvPr>
          <p:cNvSpPr>
            <a:spLocks noGrp="1"/>
          </p:cNvSpPr>
          <p:nvPr>
            <p:ph type="sldNum" sz="quarter" idx="12"/>
          </p:nvPr>
        </p:nvSpPr>
        <p:spPr/>
        <p:txBody>
          <a:bodyPr/>
          <a:lstStyle/>
          <a:p>
            <a:fld id="{D18FBB9A-4F67-A542-B221-CA9FFA5A8790}" type="slidenum">
              <a:rPr lang="id-ID" smtClean="0"/>
              <a:t>‹#›</a:t>
            </a:fld>
            <a:endParaRPr lang="id-ID"/>
          </a:p>
        </p:txBody>
      </p:sp>
      <p:sp>
        <p:nvSpPr>
          <p:cNvPr id="8" name="Subtitle 2">
            <a:extLst>
              <a:ext uri="{FF2B5EF4-FFF2-40B4-BE49-F238E27FC236}">
                <a16:creationId xmlns:a16="http://schemas.microsoft.com/office/drawing/2014/main" id="{20F85F46-8E4C-5741-A7CD-438C9C189D21}"/>
              </a:ext>
            </a:extLst>
          </p:cNvPr>
          <p:cNvSpPr txBox="1">
            <a:spLocks/>
          </p:cNvSpPr>
          <p:nvPr userDrawn="1"/>
        </p:nvSpPr>
        <p:spPr>
          <a:xfrm>
            <a:off x="1524000" y="3162842"/>
            <a:ext cx="9144000" cy="440959"/>
          </a:xfrm>
          <a:prstGeom prst="rect">
            <a:avLst/>
          </a:prstGeom>
        </p:spPr>
        <p:txBody>
          <a:bodyPr vert="horz" lIns="91440" tIns="45720" rIns="91440" bIns="45720" rtlCol="0" anchor="ctr">
            <a:norm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1600" b="1" i="0" u="sng" dirty="0" err="1">
                <a:solidFill>
                  <a:schemeClr val="bg1">
                    <a:lumMod val="50000"/>
                  </a:schemeClr>
                </a:solidFill>
              </a:rPr>
              <a:t>Jurusan</a:t>
            </a:r>
            <a:r>
              <a:rPr lang="en-US" sz="1600" b="1" i="0" u="sng" dirty="0">
                <a:solidFill>
                  <a:schemeClr val="bg1">
                    <a:lumMod val="50000"/>
                  </a:schemeClr>
                </a:solidFill>
              </a:rPr>
              <a:t> </a:t>
            </a:r>
            <a:r>
              <a:rPr lang="en-US" sz="1600" b="1" i="0" u="sng" dirty="0" err="1">
                <a:solidFill>
                  <a:schemeClr val="bg1">
                    <a:lumMod val="50000"/>
                  </a:schemeClr>
                </a:solidFill>
              </a:rPr>
              <a:t>Teknologi</a:t>
            </a:r>
            <a:r>
              <a:rPr lang="en-US" sz="1600" b="1" i="0" u="sng" dirty="0">
                <a:solidFill>
                  <a:schemeClr val="bg1">
                    <a:lumMod val="50000"/>
                  </a:schemeClr>
                </a:solidFill>
              </a:rPr>
              <a:t> </a:t>
            </a:r>
            <a:r>
              <a:rPr lang="en-US" sz="1600" b="1" i="0" u="sng" dirty="0" err="1">
                <a:solidFill>
                  <a:schemeClr val="bg1">
                    <a:lumMod val="50000"/>
                  </a:schemeClr>
                </a:solidFill>
              </a:rPr>
              <a:t>informasi</a:t>
            </a:r>
            <a:endParaRPr lang="en-US" sz="1600" b="1" i="0" u="sng" dirty="0">
              <a:solidFill>
                <a:schemeClr val="bg1">
                  <a:lumMod val="50000"/>
                </a:schemeClr>
              </a:solidFill>
            </a:endParaRPr>
          </a:p>
        </p:txBody>
      </p:sp>
      <p:pic>
        <p:nvPicPr>
          <p:cNvPr id="9" name="Picture 2" descr="C:\Users\TOSHIBA\Pictures\logo_polinema copy.png">
            <a:extLst>
              <a:ext uri="{FF2B5EF4-FFF2-40B4-BE49-F238E27FC236}">
                <a16:creationId xmlns:a16="http://schemas.microsoft.com/office/drawing/2014/main" id="{B0C83881-ACF9-B14E-84AA-E62486E668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20667" y="992364"/>
            <a:ext cx="2150662" cy="2160264"/>
          </a:xfrm>
          <a:prstGeom prst="rect">
            <a:avLst/>
          </a:prstGeom>
          <a:noFill/>
          <a:extLst>
            <a:ext uri="{909E8E84-426E-40DD-AFC4-6F175D3DCCD1}">
              <a14:hiddenFill xmlns:a14="http://schemas.microsoft.com/office/drawing/2010/main">
                <a:solidFill>
                  <a:srgbClr val="FFFFFF"/>
                </a:solidFill>
              </a14:hiddenFill>
            </a:ext>
          </a:extLst>
        </p:spPr>
      </p:pic>
      <p:sp>
        <p:nvSpPr>
          <p:cNvPr id="11" name="Kotak Teks 10">
            <a:extLst>
              <a:ext uri="{FF2B5EF4-FFF2-40B4-BE49-F238E27FC236}">
                <a16:creationId xmlns:a16="http://schemas.microsoft.com/office/drawing/2014/main" id="{EBC2DDDE-AD3A-DB4D-8C63-9CECB22D51F8}"/>
              </a:ext>
            </a:extLst>
          </p:cNvPr>
          <p:cNvSpPr txBox="1"/>
          <p:nvPr userDrawn="1"/>
        </p:nvSpPr>
        <p:spPr>
          <a:xfrm>
            <a:off x="-520700" y="2209800"/>
            <a:ext cx="0" cy="0"/>
          </a:xfrm>
          <a:prstGeom prst="rect">
            <a:avLst/>
          </a:prstGeom>
        </p:spPr>
        <p:txBody>
          <a:bodyPr vert="horz" wrap="none" lIns="91440" tIns="45720" rIns="91440" bIns="45720" rtlCol="0" anchor="t">
            <a:normAutofit fontScale="25000" lnSpcReduction="20000"/>
          </a:bodyPr>
          <a:lstStyle/>
          <a:p>
            <a:pPr algn="l"/>
            <a:endParaRPr lang="id-ID" sz="9600" b="1" u="none" dirty="0"/>
          </a:p>
        </p:txBody>
      </p:sp>
      <p:sp>
        <p:nvSpPr>
          <p:cNvPr id="12" name="Persegi Panjang 11">
            <a:extLst>
              <a:ext uri="{FF2B5EF4-FFF2-40B4-BE49-F238E27FC236}">
                <a16:creationId xmlns:a16="http://schemas.microsoft.com/office/drawing/2014/main" id="{F99D8ED4-287F-2F4F-B1D2-8CAC49CACABC}"/>
              </a:ext>
            </a:extLst>
          </p:cNvPr>
          <p:cNvSpPr/>
          <p:nvPr userDrawn="1"/>
        </p:nvSpPr>
        <p:spPr>
          <a:xfrm>
            <a:off x="1" y="0"/>
            <a:ext cx="12192000" cy="77503"/>
          </a:xfrm>
          <a:prstGeom prst="rect">
            <a:avLst/>
          </a:prstGeom>
          <a:solidFill>
            <a:srgbClr val="0B5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136732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D08A143-0E5D-4C48-A955-CFBCB7424552}"/>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44E927A0-9669-0249-AD3F-FA048BEB7940}"/>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9AFCBFC7-2672-164C-8C61-D24A6E0B2A11}"/>
              </a:ext>
            </a:extLst>
          </p:cNvPr>
          <p:cNvSpPr>
            <a:spLocks noGrp="1"/>
          </p:cNvSpPr>
          <p:nvPr>
            <p:ph type="dt" sz="half" idx="10"/>
          </p:nvPr>
        </p:nvSpPr>
        <p:spPr/>
        <p:txBody>
          <a:bodyPr/>
          <a:lstStyle/>
          <a:p>
            <a:fld id="{B1EACFE7-10F4-CD4B-89A7-51DB9F41298B}" type="datetime1">
              <a:rPr lang="id-ID" smtClean="0"/>
              <a:t>04/10/2022</a:t>
            </a:fld>
            <a:endParaRPr lang="id-ID"/>
          </a:p>
        </p:txBody>
      </p:sp>
      <p:sp>
        <p:nvSpPr>
          <p:cNvPr id="5" name="Tampungan Kaki 4">
            <a:extLst>
              <a:ext uri="{FF2B5EF4-FFF2-40B4-BE49-F238E27FC236}">
                <a16:creationId xmlns:a16="http://schemas.microsoft.com/office/drawing/2014/main" id="{B02B2FA2-D1C0-0C4B-AD82-BC90FB7BDA2E}"/>
              </a:ext>
            </a:extLst>
          </p:cNvPr>
          <p:cNvSpPr>
            <a:spLocks noGrp="1"/>
          </p:cNvSpPr>
          <p:nvPr>
            <p:ph type="ftr" sz="quarter" idx="11"/>
          </p:nvPr>
        </p:nvSpPr>
        <p:spPr/>
        <p:txBody>
          <a:bodyPr/>
          <a:lstStyle/>
          <a:p>
            <a:r>
              <a:rPr lang="id-ID"/>
              <a:t>Jurusan Teknologi Informasi - Politeknik Negeri Malang</a:t>
            </a:r>
          </a:p>
        </p:txBody>
      </p:sp>
      <p:sp>
        <p:nvSpPr>
          <p:cNvPr id="6" name="Tampungan Nomor Slide 5">
            <a:extLst>
              <a:ext uri="{FF2B5EF4-FFF2-40B4-BE49-F238E27FC236}">
                <a16:creationId xmlns:a16="http://schemas.microsoft.com/office/drawing/2014/main" id="{4A7BE242-15F1-E44D-911C-092834982859}"/>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10734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AF550990-7F05-D841-8228-5C8869B4EFC1}"/>
              </a:ext>
            </a:extLst>
          </p:cNvPr>
          <p:cNvSpPr>
            <a:spLocks noGrp="1"/>
          </p:cNvSpPr>
          <p:nvPr>
            <p:ph type="title" orient="vert"/>
          </p:nvPr>
        </p:nvSpPr>
        <p:spPr>
          <a:xfrm>
            <a:off x="8551480" y="365125"/>
            <a:ext cx="2594741"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733ACF1F-07FC-8144-A850-7B7533491C2F}"/>
              </a:ext>
            </a:extLst>
          </p:cNvPr>
          <p:cNvSpPr>
            <a:spLocks noGrp="1"/>
          </p:cNvSpPr>
          <p:nvPr>
            <p:ph type="body" orient="vert" idx="1"/>
          </p:nvPr>
        </p:nvSpPr>
        <p:spPr>
          <a:xfrm>
            <a:off x="202324" y="365125"/>
            <a:ext cx="8232228"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6BB7765-2257-9644-859A-020F31D2D30D}"/>
              </a:ext>
            </a:extLst>
          </p:cNvPr>
          <p:cNvSpPr>
            <a:spLocks noGrp="1"/>
          </p:cNvSpPr>
          <p:nvPr>
            <p:ph type="dt" sz="half" idx="10"/>
          </p:nvPr>
        </p:nvSpPr>
        <p:spPr/>
        <p:txBody>
          <a:bodyPr/>
          <a:lstStyle/>
          <a:p>
            <a:fld id="{5807E167-6C08-A649-9A34-9C2B3923862C}" type="datetime1">
              <a:rPr lang="id-ID" smtClean="0"/>
              <a:t>04/10/2022</a:t>
            </a:fld>
            <a:endParaRPr lang="id-ID"/>
          </a:p>
        </p:txBody>
      </p:sp>
      <p:sp>
        <p:nvSpPr>
          <p:cNvPr id="5" name="Tampungan Kaki 4">
            <a:extLst>
              <a:ext uri="{FF2B5EF4-FFF2-40B4-BE49-F238E27FC236}">
                <a16:creationId xmlns:a16="http://schemas.microsoft.com/office/drawing/2014/main" id="{39585365-CD90-3446-A99E-F052E1CD0993}"/>
              </a:ext>
            </a:extLst>
          </p:cNvPr>
          <p:cNvSpPr>
            <a:spLocks noGrp="1"/>
          </p:cNvSpPr>
          <p:nvPr>
            <p:ph type="ftr" sz="quarter" idx="11"/>
          </p:nvPr>
        </p:nvSpPr>
        <p:spPr/>
        <p:txBody>
          <a:bodyPr/>
          <a:lstStyle/>
          <a:p>
            <a:r>
              <a:rPr lang="id-ID"/>
              <a:t>Jurusan Teknologi Informasi - Politeknik Negeri Malang</a:t>
            </a:r>
          </a:p>
        </p:txBody>
      </p:sp>
      <p:sp>
        <p:nvSpPr>
          <p:cNvPr id="6" name="Tampungan Nomor Slide 5">
            <a:extLst>
              <a:ext uri="{FF2B5EF4-FFF2-40B4-BE49-F238E27FC236}">
                <a16:creationId xmlns:a16="http://schemas.microsoft.com/office/drawing/2014/main" id="{0B5EAE6D-4790-5549-872C-FABBC4219C8C}"/>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52134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1519333-E532-1A4E-96EE-786F1B264416}"/>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2ABD4052-770D-EF4B-B62C-A687C24996BE}"/>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5090F11C-3C98-A94E-8BCB-9009CA4426D2}"/>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Tampungan Kaki 4">
            <a:extLst>
              <a:ext uri="{FF2B5EF4-FFF2-40B4-BE49-F238E27FC236}">
                <a16:creationId xmlns:a16="http://schemas.microsoft.com/office/drawing/2014/main" id="{5E4CD036-912B-6446-92EE-3BA9695A0D35}"/>
              </a:ext>
            </a:extLst>
          </p:cNvPr>
          <p:cNvSpPr>
            <a:spLocks noGrp="1"/>
          </p:cNvSpPr>
          <p:nvPr>
            <p:ph type="ftr" sz="quarter" idx="11"/>
          </p:nvPr>
        </p:nvSpPr>
        <p:spPr/>
        <p:txBody>
          <a:bodyPr/>
          <a:lstStyle/>
          <a:p>
            <a:r>
              <a:rPr lang="id-ID" dirty="0"/>
              <a:t>Jurusan Teknologi Informasi - Politeknik Negeri Malang</a:t>
            </a:r>
          </a:p>
        </p:txBody>
      </p:sp>
      <p:sp>
        <p:nvSpPr>
          <p:cNvPr id="6" name="Tampungan Nomor Slide 5">
            <a:extLst>
              <a:ext uri="{FF2B5EF4-FFF2-40B4-BE49-F238E27FC236}">
                <a16:creationId xmlns:a16="http://schemas.microsoft.com/office/drawing/2014/main" id="{5AD9F438-2DE0-DC40-A79F-9A894EDD7DFC}"/>
              </a:ext>
            </a:extLst>
          </p:cNvPr>
          <p:cNvSpPr>
            <a:spLocks noGrp="1"/>
          </p:cNvSpPr>
          <p:nvPr>
            <p:ph type="sldNum" sz="quarter" idx="12"/>
          </p:nvPr>
        </p:nvSpPr>
        <p:spPr/>
        <p:txBody>
          <a:bodyPr/>
          <a:lstStyle/>
          <a:p>
            <a:fld id="{D18FBB9A-4F67-A542-B221-CA9FFA5A8790}" type="slidenum">
              <a:rPr lang="id-ID" smtClean="0"/>
              <a:t>‹#›</a:t>
            </a:fld>
            <a:endParaRPr lang="id-ID"/>
          </a:p>
        </p:txBody>
      </p:sp>
      <p:sp>
        <p:nvSpPr>
          <p:cNvPr id="7" name="Kotak Teks 6">
            <a:extLst>
              <a:ext uri="{FF2B5EF4-FFF2-40B4-BE49-F238E27FC236}">
                <a16:creationId xmlns:a16="http://schemas.microsoft.com/office/drawing/2014/main" id="{947BD622-EC3B-3D4D-87AB-50F1EBCD9C7B}"/>
              </a:ext>
            </a:extLst>
          </p:cNvPr>
          <p:cNvSpPr txBox="1"/>
          <p:nvPr userDrawn="1"/>
        </p:nvSpPr>
        <p:spPr>
          <a:xfrm>
            <a:off x="2635624" y="618565"/>
            <a:ext cx="0" cy="0"/>
          </a:xfrm>
          <a:prstGeom prst="rect">
            <a:avLst/>
          </a:prstGeom>
        </p:spPr>
        <p:txBody>
          <a:bodyPr vert="horz" wrap="none" lIns="91440" tIns="45720" rIns="91440" bIns="45720" rtlCol="0" anchor="t">
            <a:normAutofit fontScale="25000" lnSpcReduction="20000"/>
          </a:bodyPr>
          <a:lstStyle/>
          <a:p>
            <a:pPr algn="l"/>
            <a:endParaRPr lang="id-ID" sz="9600" b="1" u="none" dirty="0"/>
          </a:p>
        </p:txBody>
      </p:sp>
    </p:spTree>
    <p:extLst>
      <p:ext uri="{BB962C8B-B14F-4D97-AF65-F5344CB8AC3E}">
        <p14:creationId xmlns:p14="http://schemas.microsoft.com/office/powerpoint/2010/main" val="297027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E5F1DA1-7630-BA4A-B7F5-4B9BA2739539}"/>
              </a:ext>
            </a:extLst>
          </p:cNvPr>
          <p:cNvSpPr>
            <a:spLocks noGrp="1"/>
          </p:cNvSpPr>
          <p:nvPr>
            <p:ph type="title"/>
          </p:nvPr>
        </p:nvSpPr>
        <p:spPr>
          <a:xfrm>
            <a:off x="152400" y="1709738"/>
            <a:ext cx="11887200" cy="2852737"/>
          </a:xfrm>
        </p:spPr>
        <p:txBody>
          <a:bodyPr anchor="b">
            <a:normAutofit/>
          </a:bodyPr>
          <a:lstStyle>
            <a:lvl1pPr>
              <a:defRPr sz="4000"/>
            </a:lvl1pPr>
          </a:lstStyle>
          <a:p>
            <a:r>
              <a:rPr lang="id-ID"/>
              <a:t>Klik untuk mengedit gaya judul Master</a:t>
            </a:r>
          </a:p>
        </p:txBody>
      </p:sp>
      <p:sp>
        <p:nvSpPr>
          <p:cNvPr id="3" name="Tampungan Teks 2">
            <a:extLst>
              <a:ext uri="{FF2B5EF4-FFF2-40B4-BE49-F238E27FC236}">
                <a16:creationId xmlns:a16="http://schemas.microsoft.com/office/drawing/2014/main" id="{86A15C5F-1261-C14D-9CE4-371F2A552DD2}"/>
              </a:ext>
            </a:extLst>
          </p:cNvPr>
          <p:cNvSpPr>
            <a:spLocks noGrp="1"/>
          </p:cNvSpPr>
          <p:nvPr>
            <p:ph type="body" idx="1"/>
          </p:nvPr>
        </p:nvSpPr>
        <p:spPr>
          <a:xfrm>
            <a:off x="152400" y="4589463"/>
            <a:ext cx="11887200" cy="1500187"/>
          </a:xfrm>
        </p:spPr>
        <p:txBody>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EB115A90-B9B6-0545-887C-C90785509DF5}"/>
              </a:ext>
            </a:extLst>
          </p:cNvPr>
          <p:cNvSpPr>
            <a:spLocks noGrp="1"/>
          </p:cNvSpPr>
          <p:nvPr>
            <p:ph type="dt" sz="half" idx="10"/>
          </p:nvPr>
        </p:nvSpPr>
        <p:spPr/>
        <p:txBody>
          <a:bodyPr/>
          <a:lstStyle/>
          <a:p>
            <a:fld id="{A88DDBD2-0975-F54E-B3CB-1B2C76226343}" type="datetime1">
              <a:rPr lang="id-ID" smtClean="0"/>
              <a:t>04/10/2022</a:t>
            </a:fld>
            <a:endParaRPr lang="id-ID"/>
          </a:p>
        </p:txBody>
      </p:sp>
      <p:sp>
        <p:nvSpPr>
          <p:cNvPr id="5" name="Tampungan Kaki 4">
            <a:extLst>
              <a:ext uri="{FF2B5EF4-FFF2-40B4-BE49-F238E27FC236}">
                <a16:creationId xmlns:a16="http://schemas.microsoft.com/office/drawing/2014/main" id="{2EE0AB7A-649A-7046-9B61-620FFCF79DB7}"/>
              </a:ext>
            </a:extLst>
          </p:cNvPr>
          <p:cNvSpPr>
            <a:spLocks noGrp="1"/>
          </p:cNvSpPr>
          <p:nvPr>
            <p:ph type="ftr" sz="quarter" idx="11"/>
          </p:nvPr>
        </p:nvSpPr>
        <p:spPr/>
        <p:txBody>
          <a:bodyPr/>
          <a:lstStyle/>
          <a:p>
            <a:r>
              <a:rPr lang="id-ID"/>
              <a:t>Jurusan Teknologi Informasi - Politeknik Negeri Malang</a:t>
            </a:r>
          </a:p>
        </p:txBody>
      </p:sp>
      <p:sp>
        <p:nvSpPr>
          <p:cNvPr id="6" name="Tampungan Nomor Slide 5">
            <a:extLst>
              <a:ext uri="{FF2B5EF4-FFF2-40B4-BE49-F238E27FC236}">
                <a16:creationId xmlns:a16="http://schemas.microsoft.com/office/drawing/2014/main" id="{DFF54721-9A93-A24E-B2CB-9AEE2CA16322}"/>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374989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A3AB528-F080-5B4D-9227-7758CBB39A4C}"/>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624AF0F6-029F-F34B-AA2D-55386D0BD0AA}"/>
              </a:ext>
            </a:extLst>
          </p:cNvPr>
          <p:cNvSpPr>
            <a:spLocks noGrp="1"/>
          </p:cNvSpPr>
          <p:nvPr>
            <p:ph sz="half" idx="1"/>
          </p:nvPr>
        </p:nvSpPr>
        <p:spPr>
          <a:xfrm>
            <a:off x="152400" y="1108923"/>
            <a:ext cx="5867400" cy="506804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AF252026-2A43-2F42-B805-51DE8B89391B}"/>
              </a:ext>
            </a:extLst>
          </p:cNvPr>
          <p:cNvSpPr>
            <a:spLocks noGrp="1"/>
          </p:cNvSpPr>
          <p:nvPr>
            <p:ph sz="half" idx="2"/>
          </p:nvPr>
        </p:nvSpPr>
        <p:spPr>
          <a:xfrm>
            <a:off x="6172200" y="1108923"/>
            <a:ext cx="5867400" cy="506804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2A8D2AA4-6941-7349-96D7-77E487EA73EC}"/>
              </a:ext>
            </a:extLst>
          </p:cNvPr>
          <p:cNvSpPr>
            <a:spLocks noGrp="1"/>
          </p:cNvSpPr>
          <p:nvPr>
            <p:ph type="dt" sz="half" idx="10"/>
          </p:nvPr>
        </p:nvSpPr>
        <p:spPr/>
        <p:txBody>
          <a:bodyPr/>
          <a:lstStyle/>
          <a:p>
            <a:fld id="{34EEB1BE-A00C-B740-A331-A03AA164B786}" type="datetime1">
              <a:rPr lang="id-ID" smtClean="0"/>
              <a:t>04/10/2022</a:t>
            </a:fld>
            <a:endParaRPr lang="id-ID"/>
          </a:p>
        </p:txBody>
      </p:sp>
      <p:sp>
        <p:nvSpPr>
          <p:cNvPr id="6" name="Tampungan Kaki 5">
            <a:extLst>
              <a:ext uri="{FF2B5EF4-FFF2-40B4-BE49-F238E27FC236}">
                <a16:creationId xmlns:a16="http://schemas.microsoft.com/office/drawing/2014/main" id="{121B3C38-3DF0-514F-97D9-3A3218538D27}"/>
              </a:ext>
            </a:extLst>
          </p:cNvPr>
          <p:cNvSpPr>
            <a:spLocks noGrp="1"/>
          </p:cNvSpPr>
          <p:nvPr>
            <p:ph type="ftr" sz="quarter" idx="11"/>
          </p:nvPr>
        </p:nvSpPr>
        <p:spPr/>
        <p:txBody>
          <a:bodyPr/>
          <a:lstStyle/>
          <a:p>
            <a:r>
              <a:rPr lang="id-ID"/>
              <a:t>Jurusan Teknologi Informasi - Politeknik Negeri Malang</a:t>
            </a:r>
          </a:p>
        </p:txBody>
      </p:sp>
      <p:sp>
        <p:nvSpPr>
          <p:cNvPr id="7" name="Tampungan Nomor Slide 6">
            <a:extLst>
              <a:ext uri="{FF2B5EF4-FFF2-40B4-BE49-F238E27FC236}">
                <a16:creationId xmlns:a16="http://schemas.microsoft.com/office/drawing/2014/main" id="{911954C8-E863-2648-91F1-0C11A7DAFB6F}"/>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06616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C04D8B-262D-CE4A-A112-C50CF15A4523}"/>
              </a:ext>
            </a:extLst>
          </p:cNvPr>
          <p:cNvSpPr>
            <a:spLocks noGrp="1"/>
          </p:cNvSpPr>
          <p:nvPr>
            <p:ph type="title"/>
          </p:nvPr>
        </p:nvSpPr>
        <p:spPr>
          <a:xfrm>
            <a:off x="152400" y="176400"/>
            <a:ext cx="11048400" cy="784800"/>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FE65E2E8-C35B-3948-9F89-F637B3975A2C}"/>
              </a:ext>
            </a:extLst>
          </p:cNvPr>
          <p:cNvSpPr>
            <a:spLocks noGrp="1"/>
          </p:cNvSpPr>
          <p:nvPr>
            <p:ph type="body" idx="1"/>
          </p:nvPr>
        </p:nvSpPr>
        <p:spPr>
          <a:xfrm>
            <a:off x="152400" y="1089708"/>
            <a:ext cx="5867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E248CB20-4355-8141-B3C4-53BB0F07F3FC}"/>
              </a:ext>
            </a:extLst>
          </p:cNvPr>
          <p:cNvSpPr>
            <a:spLocks noGrp="1"/>
          </p:cNvSpPr>
          <p:nvPr>
            <p:ph sz="half" idx="2"/>
          </p:nvPr>
        </p:nvSpPr>
        <p:spPr>
          <a:xfrm>
            <a:off x="152400" y="2139328"/>
            <a:ext cx="5867400" cy="4050335"/>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58C105BB-514E-634D-817A-1B8C02FF3E83}"/>
              </a:ext>
            </a:extLst>
          </p:cNvPr>
          <p:cNvSpPr>
            <a:spLocks noGrp="1"/>
          </p:cNvSpPr>
          <p:nvPr>
            <p:ph type="body" sz="quarter" idx="3"/>
          </p:nvPr>
        </p:nvSpPr>
        <p:spPr>
          <a:xfrm>
            <a:off x="6172200" y="1096624"/>
            <a:ext cx="5867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CBA39308-8582-BB4B-88F7-C4790C301C82}"/>
              </a:ext>
            </a:extLst>
          </p:cNvPr>
          <p:cNvSpPr>
            <a:spLocks noGrp="1"/>
          </p:cNvSpPr>
          <p:nvPr>
            <p:ph sz="quarter" idx="4"/>
          </p:nvPr>
        </p:nvSpPr>
        <p:spPr>
          <a:xfrm>
            <a:off x="6172200" y="2139328"/>
            <a:ext cx="5867400" cy="4050335"/>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86E09027-7105-7A49-9016-384A30C8DE93}"/>
              </a:ext>
            </a:extLst>
          </p:cNvPr>
          <p:cNvSpPr>
            <a:spLocks noGrp="1"/>
          </p:cNvSpPr>
          <p:nvPr>
            <p:ph type="dt" sz="half" idx="10"/>
          </p:nvPr>
        </p:nvSpPr>
        <p:spPr/>
        <p:txBody>
          <a:bodyPr/>
          <a:lstStyle/>
          <a:p>
            <a:fld id="{0C3C117D-83DC-0E46-8A11-091876600ECB}" type="datetime1">
              <a:rPr lang="id-ID" smtClean="0"/>
              <a:t>04/10/2022</a:t>
            </a:fld>
            <a:endParaRPr lang="id-ID"/>
          </a:p>
        </p:txBody>
      </p:sp>
      <p:sp>
        <p:nvSpPr>
          <p:cNvPr id="8" name="Tampungan Kaki 7">
            <a:extLst>
              <a:ext uri="{FF2B5EF4-FFF2-40B4-BE49-F238E27FC236}">
                <a16:creationId xmlns:a16="http://schemas.microsoft.com/office/drawing/2014/main" id="{5B9FE572-F06D-1B41-9F75-6789F5C5113D}"/>
              </a:ext>
            </a:extLst>
          </p:cNvPr>
          <p:cNvSpPr>
            <a:spLocks noGrp="1"/>
          </p:cNvSpPr>
          <p:nvPr>
            <p:ph type="ftr" sz="quarter" idx="11"/>
          </p:nvPr>
        </p:nvSpPr>
        <p:spPr/>
        <p:txBody>
          <a:bodyPr/>
          <a:lstStyle/>
          <a:p>
            <a:r>
              <a:rPr lang="id-ID"/>
              <a:t>Jurusan Teknologi Informasi - Politeknik Negeri Malang</a:t>
            </a:r>
          </a:p>
        </p:txBody>
      </p:sp>
      <p:sp>
        <p:nvSpPr>
          <p:cNvPr id="9" name="Tampungan Nomor Slide 8">
            <a:extLst>
              <a:ext uri="{FF2B5EF4-FFF2-40B4-BE49-F238E27FC236}">
                <a16:creationId xmlns:a16="http://schemas.microsoft.com/office/drawing/2014/main" id="{E27EE814-6655-E24D-B113-08AEB1A19104}"/>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393148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1A12E72-A7E6-BE4C-8E15-0B84E9AF9C40}"/>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AACBE1FB-FD5E-FD47-A2EA-8EB66CB3EDEB}"/>
              </a:ext>
            </a:extLst>
          </p:cNvPr>
          <p:cNvSpPr>
            <a:spLocks noGrp="1"/>
          </p:cNvSpPr>
          <p:nvPr>
            <p:ph type="dt" sz="half" idx="10"/>
          </p:nvPr>
        </p:nvSpPr>
        <p:spPr/>
        <p:txBody>
          <a:bodyPr/>
          <a:lstStyle/>
          <a:p>
            <a:fld id="{4F07BEC3-FF05-8841-8BBF-3B7CB3B96CDA}" type="datetime1">
              <a:rPr lang="id-ID" smtClean="0"/>
              <a:t>04/10/2022</a:t>
            </a:fld>
            <a:endParaRPr lang="id-ID"/>
          </a:p>
        </p:txBody>
      </p:sp>
      <p:sp>
        <p:nvSpPr>
          <p:cNvPr id="4" name="Tampungan Kaki 3">
            <a:extLst>
              <a:ext uri="{FF2B5EF4-FFF2-40B4-BE49-F238E27FC236}">
                <a16:creationId xmlns:a16="http://schemas.microsoft.com/office/drawing/2014/main" id="{3C15DE55-5B2B-5D4A-A22A-A983A44F37A6}"/>
              </a:ext>
            </a:extLst>
          </p:cNvPr>
          <p:cNvSpPr>
            <a:spLocks noGrp="1"/>
          </p:cNvSpPr>
          <p:nvPr>
            <p:ph type="ftr" sz="quarter" idx="11"/>
          </p:nvPr>
        </p:nvSpPr>
        <p:spPr/>
        <p:txBody>
          <a:bodyPr/>
          <a:lstStyle/>
          <a:p>
            <a:r>
              <a:rPr lang="id-ID"/>
              <a:t>Jurusan Teknologi Informasi - Politeknik Negeri Malang</a:t>
            </a:r>
          </a:p>
        </p:txBody>
      </p:sp>
      <p:sp>
        <p:nvSpPr>
          <p:cNvPr id="5" name="Tampungan Nomor Slide 4">
            <a:extLst>
              <a:ext uri="{FF2B5EF4-FFF2-40B4-BE49-F238E27FC236}">
                <a16:creationId xmlns:a16="http://schemas.microsoft.com/office/drawing/2014/main" id="{6FC40FFD-A489-B44D-81C2-212364B82A2B}"/>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91338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DEB1C02C-D702-2E46-893D-EA2022CAE40B}"/>
              </a:ext>
            </a:extLst>
          </p:cNvPr>
          <p:cNvSpPr>
            <a:spLocks noGrp="1"/>
          </p:cNvSpPr>
          <p:nvPr>
            <p:ph type="dt" sz="half" idx="10"/>
          </p:nvPr>
        </p:nvSpPr>
        <p:spPr/>
        <p:txBody>
          <a:bodyPr/>
          <a:lstStyle/>
          <a:p>
            <a:fld id="{6705ECD0-895F-BB44-9BCB-DB55FE707CF6}" type="datetime1">
              <a:rPr lang="id-ID" smtClean="0"/>
              <a:t>04/10/2022</a:t>
            </a:fld>
            <a:endParaRPr lang="id-ID"/>
          </a:p>
        </p:txBody>
      </p:sp>
      <p:sp>
        <p:nvSpPr>
          <p:cNvPr id="3" name="Tampungan Kaki 2">
            <a:extLst>
              <a:ext uri="{FF2B5EF4-FFF2-40B4-BE49-F238E27FC236}">
                <a16:creationId xmlns:a16="http://schemas.microsoft.com/office/drawing/2014/main" id="{BC60CD32-863B-614A-857E-C1314D85CA9C}"/>
              </a:ext>
            </a:extLst>
          </p:cNvPr>
          <p:cNvSpPr>
            <a:spLocks noGrp="1"/>
          </p:cNvSpPr>
          <p:nvPr>
            <p:ph type="ftr" sz="quarter" idx="11"/>
          </p:nvPr>
        </p:nvSpPr>
        <p:spPr/>
        <p:txBody>
          <a:bodyPr/>
          <a:lstStyle/>
          <a:p>
            <a:r>
              <a:rPr lang="id-ID"/>
              <a:t>Jurusan Teknologi Informasi - Politeknik Negeri Malang</a:t>
            </a:r>
          </a:p>
        </p:txBody>
      </p:sp>
      <p:sp>
        <p:nvSpPr>
          <p:cNvPr id="4" name="Tampungan Nomor Slide 3">
            <a:extLst>
              <a:ext uri="{FF2B5EF4-FFF2-40B4-BE49-F238E27FC236}">
                <a16:creationId xmlns:a16="http://schemas.microsoft.com/office/drawing/2014/main" id="{2D2DF630-5426-7C4F-8F5E-DE08B7AF7B5D}"/>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139424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92432B-60C3-B148-AE16-FBE7161E98C6}"/>
              </a:ext>
            </a:extLst>
          </p:cNvPr>
          <p:cNvSpPr>
            <a:spLocks noGrp="1"/>
          </p:cNvSpPr>
          <p:nvPr>
            <p:ph type="title"/>
          </p:nvPr>
        </p:nvSpPr>
        <p:spPr>
          <a:xfrm>
            <a:off x="152400" y="457200"/>
            <a:ext cx="4892566" cy="1427972"/>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11A72409-5883-3947-8DCC-AE342815F7A9}"/>
              </a:ext>
            </a:extLst>
          </p:cNvPr>
          <p:cNvSpPr>
            <a:spLocks noGrp="1"/>
          </p:cNvSpPr>
          <p:nvPr>
            <p:ph idx="1"/>
          </p:nvPr>
        </p:nvSpPr>
        <p:spPr>
          <a:xfrm>
            <a:off x="5183188" y="987425"/>
            <a:ext cx="6856412" cy="52557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72840F27-91B9-E542-8DAE-E0523242AB6F}"/>
              </a:ext>
            </a:extLst>
          </p:cNvPr>
          <p:cNvSpPr>
            <a:spLocks noGrp="1"/>
          </p:cNvSpPr>
          <p:nvPr>
            <p:ph type="body" sz="half" idx="2"/>
          </p:nvPr>
        </p:nvSpPr>
        <p:spPr>
          <a:xfrm>
            <a:off x="152400" y="2057399"/>
            <a:ext cx="4892566" cy="4185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63C67E8-3847-1E49-85A9-0B30FB400FA3}"/>
              </a:ext>
            </a:extLst>
          </p:cNvPr>
          <p:cNvSpPr>
            <a:spLocks noGrp="1"/>
          </p:cNvSpPr>
          <p:nvPr>
            <p:ph type="dt" sz="half" idx="10"/>
          </p:nvPr>
        </p:nvSpPr>
        <p:spPr/>
        <p:txBody>
          <a:bodyPr/>
          <a:lstStyle/>
          <a:p>
            <a:fld id="{05079784-4518-6D41-9786-45A608BF2380}" type="datetime1">
              <a:rPr lang="id-ID" smtClean="0"/>
              <a:t>04/10/2022</a:t>
            </a:fld>
            <a:endParaRPr lang="id-ID"/>
          </a:p>
        </p:txBody>
      </p:sp>
      <p:sp>
        <p:nvSpPr>
          <p:cNvPr id="6" name="Tampungan Kaki 5">
            <a:extLst>
              <a:ext uri="{FF2B5EF4-FFF2-40B4-BE49-F238E27FC236}">
                <a16:creationId xmlns:a16="http://schemas.microsoft.com/office/drawing/2014/main" id="{D24BE2B0-647E-F749-9B4F-2A71D738F24E}"/>
              </a:ext>
            </a:extLst>
          </p:cNvPr>
          <p:cNvSpPr>
            <a:spLocks noGrp="1"/>
          </p:cNvSpPr>
          <p:nvPr>
            <p:ph type="ftr" sz="quarter" idx="11"/>
          </p:nvPr>
        </p:nvSpPr>
        <p:spPr/>
        <p:txBody>
          <a:bodyPr/>
          <a:lstStyle/>
          <a:p>
            <a:r>
              <a:rPr lang="id-ID"/>
              <a:t>Jurusan Teknologi Informasi - Politeknik Negeri Malang</a:t>
            </a:r>
          </a:p>
        </p:txBody>
      </p:sp>
      <p:sp>
        <p:nvSpPr>
          <p:cNvPr id="7" name="Tampungan Nomor Slide 6">
            <a:extLst>
              <a:ext uri="{FF2B5EF4-FFF2-40B4-BE49-F238E27FC236}">
                <a16:creationId xmlns:a16="http://schemas.microsoft.com/office/drawing/2014/main" id="{4B9C2C72-A495-E548-9EDC-55C8658A2585}"/>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59952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C0D5112-763D-9146-8382-E1CB2CD8C929}"/>
              </a:ext>
            </a:extLst>
          </p:cNvPr>
          <p:cNvSpPr>
            <a:spLocks noGrp="1"/>
          </p:cNvSpPr>
          <p:nvPr>
            <p:ph type="title"/>
          </p:nvPr>
        </p:nvSpPr>
        <p:spPr>
          <a:xfrm>
            <a:off x="152400" y="457199"/>
            <a:ext cx="4892566" cy="1733239"/>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379C85B3-CF86-4F41-A0DA-DD441EB83486}"/>
              </a:ext>
            </a:extLst>
          </p:cNvPr>
          <p:cNvSpPr>
            <a:spLocks noGrp="1"/>
          </p:cNvSpPr>
          <p:nvPr>
            <p:ph type="pic" idx="1"/>
          </p:nvPr>
        </p:nvSpPr>
        <p:spPr>
          <a:xfrm>
            <a:off x="5183188" y="987425"/>
            <a:ext cx="6856412" cy="5221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p>
        </p:txBody>
      </p:sp>
      <p:sp>
        <p:nvSpPr>
          <p:cNvPr id="4" name="Tampungan Teks 3">
            <a:extLst>
              <a:ext uri="{FF2B5EF4-FFF2-40B4-BE49-F238E27FC236}">
                <a16:creationId xmlns:a16="http://schemas.microsoft.com/office/drawing/2014/main" id="{1F9F7C40-9A9C-3246-8AD6-16B3B0E98ED6}"/>
              </a:ext>
            </a:extLst>
          </p:cNvPr>
          <p:cNvSpPr>
            <a:spLocks noGrp="1"/>
          </p:cNvSpPr>
          <p:nvPr>
            <p:ph type="body" sz="half" idx="2"/>
          </p:nvPr>
        </p:nvSpPr>
        <p:spPr>
          <a:xfrm>
            <a:off x="152400" y="2397111"/>
            <a:ext cx="489256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5B9FC327-9577-8A48-8078-1862ADE828C4}"/>
              </a:ext>
            </a:extLst>
          </p:cNvPr>
          <p:cNvSpPr>
            <a:spLocks noGrp="1"/>
          </p:cNvSpPr>
          <p:nvPr>
            <p:ph type="dt" sz="half" idx="10"/>
          </p:nvPr>
        </p:nvSpPr>
        <p:spPr/>
        <p:txBody>
          <a:bodyPr/>
          <a:lstStyle/>
          <a:p>
            <a:fld id="{9B249586-E676-8A4C-99AA-00687E637330}" type="datetime1">
              <a:rPr lang="id-ID" smtClean="0"/>
              <a:t>04/10/2022</a:t>
            </a:fld>
            <a:endParaRPr lang="id-ID"/>
          </a:p>
        </p:txBody>
      </p:sp>
      <p:sp>
        <p:nvSpPr>
          <p:cNvPr id="6" name="Tampungan Kaki 5">
            <a:extLst>
              <a:ext uri="{FF2B5EF4-FFF2-40B4-BE49-F238E27FC236}">
                <a16:creationId xmlns:a16="http://schemas.microsoft.com/office/drawing/2014/main" id="{544AE3AD-DEF8-6A44-BDFE-7BAA16F663AE}"/>
              </a:ext>
            </a:extLst>
          </p:cNvPr>
          <p:cNvSpPr>
            <a:spLocks noGrp="1"/>
          </p:cNvSpPr>
          <p:nvPr>
            <p:ph type="ftr" sz="quarter" idx="11"/>
          </p:nvPr>
        </p:nvSpPr>
        <p:spPr/>
        <p:txBody>
          <a:bodyPr/>
          <a:lstStyle/>
          <a:p>
            <a:r>
              <a:rPr lang="id-ID"/>
              <a:t>Jurusan Teknologi Informasi - Politeknik Negeri Malang</a:t>
            </a:r>
          </a:p>
        </p:txBody>
      </p:sp>
      <p:sp>
        <p:nvSpPr>
          <p:cNvPr id="7" name="Tampungan Nomor Slide 6">
            <a:extLst>
              <a:ext uri="{FF2B5EF4-FFF2-40B4-BE49-F238E27FC236}">
                <a16:creationId xmlns:a16="http://schemas.microsoft.com/office/drawing/2014/main" id="{3E76BEC3-0F80-7642-92BD-9B10181FE84B}"/>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86590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Persegi Panjang 11">
            <a:extLst>
              <a:ext uri="{FF2B5EF4-FFF2-40B4-BE49-F238E27FC236}">
                <a16:creationId xmlns:a16="http://schemas.microsoft.com/office/drawing/2014/main" id="{F03C7F4D-BBE4-FD46-BAB4-2B7F97DADB91}"/>
              </a:ext>
            </a:extLst>
          </p:cNvPr>
          <p:cNvSpPr/>
          <p:nvPr userDrawn="1"/>
        </p:nvSpPr>
        <p:spPr>
          <a:xfrm>
            <a:off x="-2" y="6398670"/>
            <a:ext cx="12192000" cy="4737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ampungan Judul 1">
            <a:extLst>
              <a:ext uri="{FF2B5EF4-FFF2-40B4-BE49-F238E27FC236}">
                <a16:creationId xmlns:a16="http://schemas.microsoft.com/office/drawing/2014/main" id="{1DA056F6-B684-F944-B918-766683122119}"/>
              </a:ext>
            </a:extLst>
          </p:cNvPr>
          <p:cNvSpPr>
            <a:spLocks noGrp="1"/>
          </p:cNvSpPr>
          <p:nvPr>
            <p:ph type="title"/>
          </p:nvPr>
        </p:nvSpPr>
        <p:spPr>
          <a:xfrm>
            <a:off x="151200" y="175669"/>
            <a:ext cx="11049000" cy="687930"/>
          </a:xfrm>
          <a:prstGeom prst="rect">
            <a:avLst/>
          </a:prstGeom>
        </p:spPr>
        <p:txBody>
          <a:bodyPr vert="horz" lIns="91440" tIns="45720" rIns="91440" bIns="45720" rtlCol="0" anchor="ctr">
            <a:normAutofit/>
          </a:bodyPr>
          <a:lstStyle/>
          <a:p>
            <a:r>
              <a:rPr lang="id-ID" dirty="0"/>
              <a:t>Klik untuk mengedit gaya judul Master utama</a:t>
            </a:r>
          </a:p>
        </p:txBody>
      </p:sp>
      <p:sp>
        <p:nvSpPr>
          <p:cNvPr id="3" name="Tampungan Teks 2">
            <a:extLst>
              <a:ext uri="{FF2B5EF4-FFF2-40B4-BE49-F238E27FC236}">
                <a16:creationId xmlns:a16="http://schemas.microsoft.com/office/drawing/2014/main" id="{D4EFA333-8543-2342-A66D-269A4B254FE4}"/>
              </a:ext>
            </a:extLst>
          </p:cNvPr>
          <p:cNvSpPr>
            <a:spLocks noGrp="1"/>
          </p:cNvSpPr>
          <p:nvPr>
            <p:ph type="body" idx="1"/>
          </p:nvPr>
        </p:nvSpPr>
        <p:spPr>
          <a:xfrm>
            <a:off x="152400" y="985382"/>
            <a:ext cx="11887200" cy="5315122"/>
          </a:xfrm>
          <a:prstGeom prst="rect">
            <a:avLst/>
          </a:prstGeom>
        </p:spPr>
        <p:txBody>
          <a:bodyPr vert="horz" lIns="91440" tIns="45720" rIns="91440" bIns="45720" rtlCol="0">
            <a:normAutofit/>
          </a:bodyPr>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p>
        </p:txBody>
      </p:sp>
      <p:sp>
        <p:nvSpPr>
          <p:cNvPr id="4" name="Tampungan Tanggal 3">
            <a:extLst>
              <a:ext uri="{FF2B5EF4-FFF2-40B4-BE49-F238E27FC236}">
                <a16:creationId xmlns:a16="http://schemas.microsoft.com/office/drawing/2014/main" id="{5337AB9C-309B-7848-B3A5-00E6B6994A0B}"/>
              </a:ext>
            </a:extLst>
          </p:cNvPr>
          <p:cNvSpPr>
            <a:spLocks noGrp="1"/>
          </p:cNvSpPr>
          <p:nvPr>
            <p:ph type="dt" sz="half" idx="2"/>
          </p:nvPr>
        </p:nvSpPr>
        <p:spPr>
          <a:xfrm>
            <a:off x="152400" y="6415371"/>
            <a:ext cx="2743200" cy="365125"/>
          </a:xfrm>
          <a:prstGeom prst="rect">
            <a:avLst/>
          </a:prstGeom>
        </p:spPr>
        <p:txBody>
          <a:bodyPr vert="horz" lIns="91440" tIns="45720" rIns="91440" bIns="45720" rtlCol="0" anchor="ctr"/>
          <a:lstStyle>
            <a:lvl1pPr algn="l">
              <a:defRPr sz="1200">
                <a:solidFill>
                  <a:schemeClr val="accent1">
                    <a:lumMod val="75000"/>
                  </a:schemeClr>
                </a:solidFill>
                <a:latin typeface="Palatino Linotype" panose="02040502050505030304" pitchFamily="18" charset="0"/>
              </a:defRPr>
            </a:lvl1pPr>
          </a:lstStyle>
          <a:p>
            <a:fld id="{BBF0939D-3617-FD4D-838B-5F65C10F7419}" type="datetime1">
              <a:rPr lang="id-ID" smtClean="0"/>
              <a:pPr/>
              <a:t>04/10/2022</a:t>
            </a:fld>
            <a:endParaRPr lang="id-ID"/>
          </a:p>
        </p:txBody>
      </p:sp>
      <p:sp>
        <p:nvSpPr>
          <p:cNvPr id="5" name="Tampungan Kaki 4">
            <a:extLst>
              <a:ext uri="{FF2B5EF4-FFF2-40B4-BE49-F238E27FC236}">
                <a16:creationId xmlns:a16="http://schemas.microsoft.com/office/drawing/2014/main" id="{38F5614E-DFE1-5D41-A18E-0E21EA0BD072}"/>
              </a:ext>
            </a:extLst>
          </p:cNvPr>
          <p:cNvSpPr>
            <a:spLocks noGrp="1"/>
          </p:cNvSpPr>
          <p:nvPr>
            <p:ph type="ftr" sz="quarter" idx="3"/>
          </p:nvPr>
        </p:nvSpPr>
        <p:spPr>
          <a:xfrm>
            <a:off x="2895600" y="6422287"/>
            <a:ext cx="6400800" cy="365125"/>
          </a:xfrm>
          <a:prstGeom prst="rect">
            <a:avLst/>
          </a:prstGeom>
        </p:spPr>
        <p:txBody>
          <a:bodyPr vert="horz" lIns="91440" tIns="45720" rIns="91440" bIns="45720" rtlCol="0" anchor="ctr"/>
          <a:lstStyle>
            <a:lvl1pPr algn="ctr">
              <a:defRPr sz="1200">
                <a:solidFill>
                  <a:schemeClr val="accent1">
                    <a:lumMod val="75000"/>
                  </a:schemeClr>
                </a:solidFill>
                <a:latin typeface="Palatino Linotype" panose="02040502050505030304" pitchFamily="18" charset="0"/>
              </a:defRPr>
            </a:lvl1pPr>
          </a:lstStyle>
          <a:p>
            <a:r>
              <a:rPr lang="id-ID" dirty="0"/>
              <a:t>Yoppy </a:t>
            </a:r>
            <a:r>
              <a:rPr lang="id-ID" dirty="0" err="1"/>
              <a:t>Yunhasnawa</a:t>
            </a:r>
            <a:r>
              <a:rPr lang="id-ID" dirty="0"/>
              <a:t>, S.ST., M.Sc. @JTI </a:t>
            </a:r>
            <a:r>
              <a:rPr lang="id-ID" dirty="0" err="1"/>
              <a:t>Polinema</a:t>
            </a:r>
            <a:endParaRPr lang="id-ID" dirty="0"/>
          </a:p>
        </p:txBody>
      </p:sp>
      <p:sp>
        <p:nvSpPr>
          <p:cNvPr id="6" name="Tampungan Nomor Slide 5">
            <a:extLst>
              <a:ext uri="{FF2B5EF4-FFF2-40B4-BE49-F238E27FC236}">
                <a16:creationId xmlns:a16="http://schemas.microsoft.com/office/drawing/2014/main" id="{427E913B-A026-774B-8EBA-5A85FDD687FD}"/>
              </a:ext>
            </a:extLst>
          </p:cNvPr>
          <p:cNvSpPr>
            <a:spLocks noGrp="1"/>
          </p:cNvSpPr>
          <p:nvPr>
            <p:ph type="sldNum" sz="quarter" idx="4"/>
          </p:nvPr>
        </p:nvSpPr>
        <p:spPr>
          <a:xfrm>
            <a:off x="9296400" y="6415372"/>
            <a:ext cx="2743200" cy="365125"/>
          </a:xfrm>
          <a:prstGeom prst="rect">
            <a:avLst/>
          </a:prstGeom>
        </p:spPr>
        <p:txBody>
          <a:bodyPr vert="horz" lIns="91440" tIns="45720" rIns="91440" bIns="45720" rtlCol="0" anchor="ctr"/>
          <a:lstStyle>
            <a:lvl1pPr algn="r">
              <a:defRPr sz="1200">
                <a:solidFill>
                  <a:schemeClr val="accent1">
                    <a:lumMod val="75000"/>
                  </a:schemeClr>
                </a:solidFill>
                <a:latin typeface="Palatino Linotype" panose="02040502050505030304" pitchFamily="18" charset="0"/>
              </a:defRPr>
            </a:lvl1pPr>
          </a:lstStyle>
          <a:p>
            <a:fld id="{D18FBB9A-4F67-A542-B221-CA9FFA5A8790}" type="slidenum">
              <a:rPr lang="id-ID" smtClean="0"/>
              <a:pPr/>
              <a:t>‹#›</a:t>
            </a:fld>
            <a:endParaRPr lang="id-ID"/>
          </a:p>
        </p:txBody>
      </p:sp>
      <p:pic>
        <p:nvPicPr>
          <p:cNvPr id="10" name="Picture 2" descr="C:\Users\TOSHIBA\Pictures\logo_polinema copy.png">
            <a:extLst>
              <a:ext uri="{FF2B5EF4-FFF2-40B4-BE49-F238E27FC236}">
                <a16:creationId xmlns:a16="http://schemas.microsoft.com/office/drawing/2014/main" id="{6BD34833-4EDD-A24B-B393-4EA1DF55EC4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315700" y="160084"/>
            <a:ext cx="723900" cy="727132"/>
          </a:xfrm>
          <a:prstGeom prst="rect">
            <a:avLst/>
          </a:prstGeom>
          <a:noFill/>
          <a:extLst>
            <a:ext uri="{909E8E84-426E-40DD-AFC4-6F175D3DCCD1}">
              <a14:hiddenFill xmlns:a14="http://schemas.microsoft.com/office/drawing/2010/main">
                <a:solidFill>
                  <a:srgbClr val="FFFFFF"/>
                </a:solidFill>
              </a14:hiddenFill>
            </a:ext>
          </a:extLst>
        </p:spPr>
      </p:pic>
      <p:sp>
        <p:nvSpPr>
          <p:cNvPr id="9" name="Persegi Panjang 8">
            <a:extLst>
              <a:ext uri="{FF2B5EF4-FFF2-40B4-BE49-F238E27FC236}">
                <a16:creationId xmlns:a16="http://schemas.microsoft.com/office/drawing/2014/main" id="{514CE2D2-2FD4-0648-B3C4-0B84387211F1}"/>
              </a:ext>
            </a:extLst>
          </p:cNvPr>
          <p:cNvSpPr/>
          <p:nvPr userDrawn="1"/>
        </p:nvSpPr>
        <p:spPr>
          <a:xfrm>
            <a:off x="1" y="0"/>
            <a:ext cx="12192000" cy="77503"/>
          </a:xfrm>
          <a:prstGeom prst="rect">
            <a:avLst/>
          </a:prstGeom>
          <a:solidFill>
            <a:srgbClr val="0B5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738020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2400" b="1" i="0" u="none" kern="1200">
          <a:solidFill>
            <a:schemeClr val="accent1">
              <a:lumMod val="75000"/>
            </a:schemeClr>
          </a:solidFill>
          <a:latin typeface="Palatino" pitchFamily="2" charset="77"/>
          <a:ea typeface="Palatino" pitchFamily="2" charset="77"/>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1">
              <a:lumMod val="75000"/>
            </a:schemeClr>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accent1">
              <a:lumMod val="75000"/>
            </a:schemeClr>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id.wikipedia.org/wiki/Indra" TargetMode="External"/><Relationship Id="rId3" Type="http://schemas.openxmlformats.org/officeDocument/2006/relationships/hyperlink" Target="https://id.wikipedia.org/wiki/Observasi" TargetMode="External"/><Relationship Id="rId7" Type="http://schemas.openxmlformats.org/officeDocument/2006/relationships/hyperlink" Target="https://id.wikipedia.org/w/index.php?title=Empirsism&amp;action=edit&amp;redlink=1" TargetMode="External"/><Relationship Id="rId2" Type="http://schemas.openxmlformats.org/officeDocument/2006/relationships/hyperlink" Target="https://id.wikipedia.org/wiki/Pengetahuan" TargetMode="External"/><Relationship Id="rId1" Type="http://schemas.openxmlformats.org/officeDocument/2006/relationships/slideLayout" Target="../slideLayouts/slideLayout2.xml"/><Relationship Id="rId6" Type="http://schemas.openxmlformats.org/officeDocument/2006/relationships/hyperlink" Target="https://id.wikipedia.org/wiki/Kepercayaan" TargetMode="External"/><Relationship Id="rId5" Type="http://schemas.openxmlformats.org/officeDocument/2006/relationships/hyperlink" Target="https://id.wikipedia.org/w/index.php?title=Teori_pembenaran&amp;action=edit&amp;redlink=1" TargetMode="External"/><Relationship Id="rId10" Type="http://schemas.openxmlformats.org/officeDocument/2006/relationships/hyperlink" Target="https://id.wikipedia.org/w/index.php?title=Kesaksian&amp;action=edit&amp;redlink=1" TargetMode="External"/><Relationship Id="rId4" Type="http://schemas.openxmlformats.org/officeDocument/2006/relationships/hyperlink" Target="https://id.wikipedia.org/wiki/Percobaan" TargetMode="External"/><Relationship Id="rId9" Type="http://schemas.openxmlformats.org/officeDocument/2006/relationships/hyperlink" Target="https://id.wikipedia.org/wiki/Ingata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hyperlink" Target="https://penelitianilmiah.com/latar-belakang/" TargetMode="External"/><Relationship Id="rId2" Type="http://schemas.openxmlformats.org/officeDocument/2006/relationships/hyperlink" Target="https://penelitianilmiah.com/observasi/" TargetMode="Externa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hyperlink" Target="https://penelitianilmiah.com/logis/" TargetMode="Externa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7.svg"/><Relationship Id="rId5" Type="http://schemas.openxmlformats.org/officeDocument/2006/relationships/diagramQuickStyle" Target="../diagrams/quickStyle2.xml"/><Relationship Id="rId1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svg"/><Relationship Id="rId1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E079222-7BC2-F04D-A6B1-A03CE43A56D4}"/>
              </a:ext>
            </a:extLst>
          </p:cNvPr>
          <p:cNvSpPr>
            <a:spLocks noGrp="1"/>
          </p:cNvSpPr>
          <p:nvPr>
            <p:ph type="ctrTitle"/>
          </p:nvPr>
        </p:nvSpPr>
        <p:spPr/>
        <p:txBody>
          <a:bodyPr>
            <a:normAutofit/>
          </a:bodyPr>
          <a:lstStyle/>
          <a:p>
            <a:r>
              <a:rPr lang="id-ID" sz="1800" dirty="0"/>
              <a:t>Mata Kuliah Critical Thinking &amp; Problem Solving</a:t>
            </a:r>
            <a:br>
              <a:rPr lang="id-ID" dirty="0"/>
            </a:br>
            <a:r>
              <a:rPr lang="id-ID" dirty="0"/>
              <a:t>0</a:t>
            </a:r>
            <a:r>
              <a:rPr lang="en-US" dirty="0"/>
              <a:t>5</a:t>
            </a:r>
            <a:r>
              <a:rPr lang="id-ID" dirty="0"/>
              <a:t>. Penerapan Berpikir </a:t>
            </a:r>
            <a:r>
              <a:rPr lang="id-ID" dirty="0" err="1"/>
              <a:t>Kriti</a:t>
            </a:r>
            <a:r>
              <a:rPr lang="en-US" dirty="0"/>
              <a:t>s</a:t>
            </a:r>
            <a:r>
              <a:rPr lang="id-ID" dirty="0"/>
              <a:t> </a:t>
            </a:r>
          </a:p>
        </p:txBody>
      </p:sp>
      <p:sp>
        <p:nvSpPr>
          <p:cNvPr id="3" name="Subjudul 2">
            <a:extLst>
              <a:ext uri="{FF2B5EF4-FFF2-40B4-BE49-F238E27FC236}">
                <a16:creationId xmlns:a16="http://schemas.microsoft.com/office/drawing/2014/main" id="{4F55B450-AB44-554C-863F-E4F717306DF7}"/>
              </a:ext>
            </a:extLst>
          </p:cNvPr>
          <p:cNvSpPr>
            <a:spLocks noGrp="1"/>
          </p:cNvSpPr>
          <p:nvPr>
            <p:ph type="subTitle" idx="1"/>
          </p:nvPr>
        </p:nvSpPr>
        <p:spPr/>
        <p:txBody>
          <a:bodyPr/>
          <a:lstStyle/>
          <a:p>
            <a:r>
              <a:rPr lang="id-ID"/>
              <a:t>Tim </a:t>
            </a:r>
            <a:r>
              <a:rPr lang="id-ID" dirty="0"/>
              <a:t>Ajar </a:t>
            </a:r>
            <a:r>
              <a:rPr lang="id-ID" dirty="0" err="1"/>
              <a:t>Matakuliah</a:t>
            </a:r>
            <a:r>
              <a:rPr lang="id-ID" dirty="0"/>
              <a:t> CTPS</a:t>
            </a:r>
          </a:p>
        </p:txBody>
      </p:sp>
    </p:spTree>
    <p:extLst>
      <p:ext uri="{BB962C8B-B14F-4D97-AF65-F5344CB8AC3E}">
        <p14:creationId xmlns:p14="http://schemas.microsoft.com/office/powerpoint/2010/main" val="99209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8044E9-F69F-49B4-AB3E-FD2FE0DAF7FC}"/>
              </a:ext>
            </a:extLst>
          </p:cNvPr>
          <p:cNvSpPr>
            <a:spLocks noGrp="1"/>
          </p:cNvSpPr>
          <p:nvPr>
            <p:ph type="title"/>
          </p:nvPr>
        </p:nvSpPr>
        <p:spPr/>
        <p:txBody>
          <a:bodyPr/>
          <a:lstStyle/>
          <a:p>
            <a:r>
              <a:rPr lang="id-ID" dirty="0"/>
              <a:t>PENJELASAN</a:t>
            </a:r>
            <a:endParaRPr lang="en-ID" dirty="0"/>
          </a:p>
        </p:txBody>
      </p:sp>
      <p:sp>
        <p:nvSpPr>
          <p:cNvPr id="12" name="TextBox 11">
            <a:extLst>
              <a:ext uri="{FF2B5EF4-FFF2-40B4-BE49-F238E27FC236}">
                <a16:creationId xmlns:a16="http://schemas.microsoft.com/office/drawing/2014/main" id="{61B231B4-EB58-40F8-9667-C983A2DB43D7}"/>
              </a:ext>
            </a:extLst>
          </p:cNvPr>
          <p:cNvSpPr txBox="1"/>
          <p:nvPr/>
        </p:nvSpPr>
        <p:spPr>
          <a:xfrm>
            <a:off x="332282" y="1164722"/>
            <a:ext cx="11527436" cy="4729500"/>
          </a:xfrm>
          <a:prstGeom prst="rect">
            <a:avLst/>
          </a:prstGeom>
          <a:noFill/>
        </p:spPr>
        <p:txBody>
          <a:bodyPr wrap="square">
            <a:spAutoFit/>
          </a:bodyPr>
          <a:lstStyle/>
          <a:p>
            <a:pPr>
              <a:lnSpc>
                <a:spcPct val="107000"/>
              </a:lnSpc>
              <a:spcAft>
                <a:spcPts val="800"/>
              </a:spcAft>
            </a:pP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Penjelasan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melibatkan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pemberian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Tapi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penjelas</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mengarah</a:t>
            </a:r>
            <a:r>
              <a:rPr lang="en-ID" sz="2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2400" dirty="0">
                <a:effectLst/>
                <a:latin typeface="Calibri" panose="020F0502020204030204" pitchFamily="34" charset="0"/>
                <a:ea typeface="Calibri" panose="020F0502020204030204" pitchFamily="34" charset="0"/>
                <a:cs typeface="Times New Roman" panose="02020603050405020304" pitchFamily="18" charset="0"/>
              </a:rPr>
              <a:t>.</a:t>
            </a:r>
          </a:p>
          <a:p>
            <a:pPr marL="539750">
              <a:lnSpc>
                <a:spcPct val="107000"/>
              </a:lnSpc>
              <a:spcAft>
                <a:spcPts val="800"/>
              </a:spcAft>
            </a:pP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[1a] Air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laut</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asin</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Hal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ini</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karena</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air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sungai</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mengalir</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ke</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lautan</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mengalir</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di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atas</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bebatuan</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tanah</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Beberapa</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mineral di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bebatuan</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termasuk</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garam,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larut</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dalam</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air dan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terbawa</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ke</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laut</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t>
            </a:r>
          </a:p>
          <a:p>
            <a:pPr marL="539750">
              <a:lnSpc>
                <a:spcPct val="107000"/>
              </a:lnSpc>
              <a:spcAft>
                <a:spcPts val="800"/>
              </a:spcAft>
            </a:pP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[1b] Air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sungai</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mengalir</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ke</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lautan</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mengalir</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di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atas</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bebatuan</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tanah</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Beberapa</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mineral di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bebatuan</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termasuk</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garam,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larut</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dalam</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air dan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terbawa</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ke</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laut</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Akibatnya</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air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laut</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menjadi</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asin</a:t>
            </a:r>
            <a:r>
              <a:rPr lang="en-ID" sz="2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id-ID" sz="2400" dirty="0">
                <a:effectLst/>
                <a:latin typeface="Calibri" panose="020F0502020204030204" pitchFamily="34" charset="0"/>
                <a:ea typeface="Calibri" panose="020F0502020204030204" pitchFamily="34" charset="0"/>
                <a:cs typeface="Times New Roman" panose="02020603050405020304" pitchFamily="18" charset="0"/>
              </a:rPr>
              <a:t>Keduanya adalah contoh penjelasan dengan susunan kalimat yang berbeda. Keduanya menjelaskan sebuah fakta asinnya air laut. Rasa asin air laut bukan sebuah kesimpulan atau inferensi. </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7132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a:xfrm>
            <a:off x="160421" y="297908"/>
            <a:ext cx="11049000" cy="687930"/>
          </a:xfrm>
        </p:spPr>
        <p:txBody>
          <a:bodyPr anchor="ctr">
            <a:normAutofit/>
          </a:bodyPr>
          <a:lstStyle/>
          <a:p>
            <a:r>
              <a:rPr lang="id-ID" dirty="0"/>
              <a:t>Hal-Hal Yang Diperhatikan dalam Penjelasan</a:t>
            </a:r>
            <a:endParaRPr lang="en-ID" b="1" dirty="0"/>
          </a:p>
        </p:txBody>
      </p:sp>
      <p:sp>
        <p:nvSpPr>
          <p:cNvPr id="17" name="Date Placeholder 4">
            <a:extLst>
              <a:ext uri="{FF2B5EF4-FFF2-40B4-BE49-F238E27FC236}">
                <a16:creationId xmlns:a16="http://schemas.microsoft.com/office/drawing/2014/main" id="{940E00BD-1D83-4D0C-BFCB-721A830808FB}"/>
              </a:ext>
            </a:extLst>
          </p:cNvPr>
          <p:cNvSpPr>
            <a:spLocks noGrp="1"/>
          </p:cNvSpPr>
          <p:nvPr>
            <p:ph type="dt" sz="half" idx="10"/>
          </p:nvPr>
        </p:nvSpPr>
        <p:spPr>
          <a:xfrm>
            <a:off x="152400" y="6449134"/>
            <a:ext cx="2743200" cy="365125"/>
          </a:xfrm>
        </p:spPr>
        <p:txBody>
          <a:bodyPr anchor="ctr">
            <a:normAutofit/>
          </a:bodyPr>
          <a:lstStyle/>
          <a:p>
            <a:pPr>
              <a:spcAft>
                <a:spcPts val="600"/>
              </a:spcAft>
            </a:pPr>
            <a:fld id="{34EEB1BE-A00C-B740-A331-A03AA164B786}" type="datetime1">
              <a:rPr lang="id-ID" smtClean="0"/>
              <a:pPr>
                <a:spcAft>
                  <a:spcPts val="600"/>
                </a:spcAft>
              </a:pPr>
              <a:t>04/10/2022</a:t>
            </a:fld>
            <a:endParaRPr lang="id-ID"/>
          </a:p>
        </p:txBody>
      </p:sp>
      <p:sp>
        <p:nvSpPr>
          <p:cNvPr id="18" name="Footer Placeholder 5">
            <a:extLst>
              <a:ext uri="{FF2B5EF4-FFF2-40B4-BE49-F238E27FC236}">
                <a16:creationId xmlns:a16="http://schemas.microsoft.com/office/drawing/2014/main" id="{31FECA39-1036-4A1E-8EF6-8BCD9382C1C7}"/>
              </a:ext>
            </a:extLst>
          </p:cNvPr>
          <p:cNvSpPr>
            <a:spLocks noGrp="1"/>
          </p:cNvSpPr>
          <p:nvPr>
            <p:ph type="ftr" sz="quarter" idx="11"/>
          </p:nvPr>
        </p:nvSpPr>
        <p:spPr/>
        <p:txBody>
          <a:bodyPr anchor="ctr">
            <a:normAutofit/>
          </a:bodyPr>
          <a:lstStyle/>
          <a:p>
            <a:pPr>
              <a:spcAft>
                <a:spcPts val="600"/>
              </a:spcAft>
            </a:pPr>
            <a:r>
              <a:rPr lang="id-ID"/>
              <a:t>Jurusan Teknologi Informasi - Politeknik Negeri Malang</a:t>
            </a:r>
          </a:p>
        </p:txBody>
      </p:sp>
      <p:sp>
        <p:nvSpPr>
          <p:cNvPr id="19" name="Slide Number Placeholder 6">
            <a:extLst>
              <a:ext uri="{FF2B5EF4-FFF2-40B4-BE49-F238E27FC236}">
                <a16:creationId xmlns:a16="http://schemas.microsoft.com/office/drawing/2014/main" id="{E5A6E46A-446D-4A04-9520-3DE131EC9FBB}"/>
              </a:ext>
            </a:extLst>
          </p:cNvPr>
          <p:cNvSpPr>
            <a:spLocks noGrp="1"/>
          </p:cNvSpPr>
          <p:nvPr>
            <p:ph type="sldNum" sz="quarter" idx="12"/>
          </p:nvPr>
        </p:nvSpPr>
        <p:spPr/>
        <p:txBody>
          <a:bodyPr anchor="ctr">
            <a:normAutofit/>
          </a:bodyPr>
          <a:lstStyle/>
          <a:p>
            <a:pPr>
              <a:spcAft>
                <a:spcPts val="600"/>
              </a:spcAft>
            </a:pPr>
            <a:fld id="{D18FBB9A-4F67-A542-B221-CA9FFA5A8790}" type="slidenum">
              <a:rPr lang="id-ID" smtClean="0"/>
              <a:pPr>
                <a:spcAft>
                  <a:spcPts val="600"/>
                </a:spcAft>
              </a:pPr>
              <a:t>11</a:t>
            </a:fld>
            <a:endParaRPr lang="id-ID"/>
          </a:p>
        </p:txBody>
      </p:sp>
      <p:graphicFrame>
        <p:nvGraphicFramePr>
          <p:cNvPr id="5" name="Content Placeholder 4">
            <a:extLst>
              <a:ext uri="{FF2B5EF4-FFF2-40B4-BE49-F238E27FC236}">
                <a16:creationId xmlns:a16="http://schemas.microsoft.com/office/drawing/2014/main" id="{ABC4BE95-6325-46F6-9530-FB27A597D727}"/>
              </a:ext>
            </a:extLst>
          </p:cNvPr>
          <p:cNvGraphicFramePr>
            <a:graphicFrameLocks noGrp="1"/>
          </p:cNvGraphicFramePr>
          <p:nvPr>
            <p:ph idx="1"/>
            <p:extLst>
              <p:ext uri="{D42A27DB-BD31-4B8C-83A1-F6EECF244321}">
                <p14:modId xmlns:p14="http://schemas.microsoft.com/office/powerpoint/2010/main" val="1418533996"/>
              </p:ext>
            </p:extLst>
          </p:nvPr>
        </p:nvGraphicFramePr>
        <p:xfrm>
          <a:off x="152400" y="985838"/>
          <a:ext cx="11887200" cy="5314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182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35FE-8A78-4BE2-97DD-71DEC97A609D}"/>
              </a:ext>
            </a:extLst>
          </p:cNvPr>
          <p:cNvSpPr>
            <a:spLocks noGrp="1"/>
          </p:cNvSpPr>
          <p:nvPr>
            <p:ph type="title"/>
          </p:nvPr>
        </p:nvSpPr>
        <p:spPr/>
        <p:txBody>
          <a:bodyPr>
            <a:normAutofit/>
          </a:bodyPr>
          <a:lstStyle/>
          <a:p>
            <a:r>
              <a:rPr lang="id-ID" sz="3200" dirty="0"/>
              <a:t>Penjelasan dalam Ilmiah</a:t>
            </a:r>
            <a:endParaRPr lang="en-ID" sz="3200" dirty="0"/>
          </a:p>
        </p:txBody>
      </p:sp>
      <p:sp>
        <p:nvSpPr>
          <p:cNvPr id="5" name="Content Placeholder 4">
            <a:extLst>
              <a:ext uri="{FF2B5EF4-FFF2-40B4-BE49-F238E27FC236}">
                <a16:creationId xmlns:a16="http://schemas.microsoft.com/office/drawing/2014/main" id="{DFA1BFD5-6B68-48C0-B9E0-51663781B405}"/>
              </a:ext>
            </a:extLst>
          </p:cNvPr>
          <p:cNvSpPr>
            <a:spLocks noGrp="1"/>
          </p:cNvSpPr>
          <p:nvPr>
            <p:ph idx="1"/>
          </p:nvPr>
        </p:nvSpPr>
        <p:spPr/>
        <p:txBody>
          <a:bodyPr>
            <a:normAutofit/>
          </a:bodyPr>
          <a:lstStyle/>
          <a:p>
            <a:pPr marL="0" indent="0" algn="just">
              <a:lnSpc>
                <a:spcPct val="150000"/>
              </a:lnSpc>
              <a:buNone/>
            </a:pP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Menuru</a:t>
            </a:r>
            <a:r>
              <a:rPr lang="id-ID" sz="2400" dirty="0">
                <a:effectLst/>
                <a:latin typeface="Calibri" panose="020F0502020204030204" pitchFamily="34" charset="0"/>
                <a:ea typeface="Calibri" panose="020F0502020204030204" pitchFamily="34" charset="0"/>
                <a:cs typeface="Times New Roman" panose="02020603050405020304" pitchFamily="18" charset="0"/>
              </a:rPr>
              <a:t>t</a:t>
            </a:r>
            <a:r>
              <a:rPr lang="en-ID" sz="2400" dirty="0">
                <a:effectLst/>
                <a:latin typeface="Calibri" panose="020F0502020204030204" pitchFamily="34" charset="0"/>
                <a:ea typeface="Calibri" panose="020F0502020204030204" pitchFamily="34" charset="0"/>
                <a:cs typeface="Times New Roman" panose="02020603050405020304" pitchFamily="18" charset="0"/>
              </a:rPr>
              <a:t> Carl Hempel,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Penjel</a:t>
            </a:r>
            <a:r>
              <a:rPr lang="id-ID" sz="2400" dirty="0">
                <a:effectLst/>
                <a:latin typeface="Calibri" panose="020F0502020204030204" pitchFamily="34" charset="0"/>
                <a:ea typeface="Calibri" panose="020F0502020204030204" pitchFamily="34" charset="0"/>
                <a:cs typeface="Times New Roman" panose="02020603050405020304" pitchFamily="18" charset="0"/>
              </a:rPr>
              <a:t>a</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ilmiah</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haru</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memillik</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fakta</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mengara</a:t>
            </a:r>
            <a:r>
              <a:rPr lang="id-ID" sz="2400" dirty="0">
                <a:effectLst/>
                <a:latin typeface="Calibri" panose="020F0502020204030204" pitchFamily="34" charset="0"/>
                <a:ea typeface="Calibri" panose="020F0502020204030204" pitchFamily="34" charset="0"/>
                <a:cs typeface="Times New Roman" panose="02020603050405020304" pitchFamily="18" charset="0"/>
              </a:rPr>
              <a:t>h</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mendukung</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terjadinya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sebuah</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Selain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premis</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diutarakan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benar</a:t>
            </a:r>
            <a:r>
              <a:rPr lang="en-ID" sz="2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setidaknya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terdapat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fakta</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mengarah</a:t>
            </a:r>
            <a:r>
              <a:rPr lang="en-ID" sz="2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hukum</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alam</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umum</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Selain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syarat</a:t>
            </a:r>
            <a:r>
              <a:rPr lang="en-ID" sz="2400" dirty="0">
                <a:effectLst/>
                <a:latin typeface="Calibri" panose="020F0502020204030204" pitchFamily="34" charset="0"/>
                <a:ea typeface="Calibri" panose="020F0502020204030204" pitchFamily="34" charset="0"/>
                <a:cs typeface="Times New Roman" panose="02020603050405020304" pitchFamily="18" charset="0"/>
              </a:rPr>
              <a:t> di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atas</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penjelasan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tersebut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dikerjar</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pertanyaan</a:t>
            </a:r>
            <a:r>
              <a:rPr lang="en-ID" sz="2400" dirty="0">
                <a:effectLst/>
                <a:latin typeface="Calibri" panose="020F0502020204030204" pitchFamily="34" charset="0"/>
                <a:ea typeface="Calibri" panose="020F0502020204030204" pitchFamily="34" charset="0"/>
                <a:cs typeface="Times New Roman" panose="02020603050405020304" pitchFamily="18" charset="0"/>
              </a:rPr>
              <a:t> WHY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sampai</a:t>
            </a:r>
            <a:r>
              <a:rPr lang="en-ID" sz="2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batas</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pengetahuan</a:t>
            </a:r>
            <a:r>
              <a:rPr lang="en-ID" sz="2400" dirty="0">
                <a:effectLst/>
                <a:latin typeface="Calibri" panose="020F0502020204030204" pitchFamily="34" charset="0"/>
                <a:ea typeface="Calibri" panose="020F0502020204030204" pitchFamily="34" charset="0"/>
                <a:cs typeface="Times New Roman" panose="02020603050405020304" pitchFamily="18" charset="0"/>
              </a:rPr>
              <a:t> orang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tersebut</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458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AC5326-FE3A-44F1-8662-1FF9E35DD532}"/>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EF2435E8-5C25-4B43-935B-D008B60B4DAB}"/>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7A8871B2-1FFD-41B2-9E61-BF6EDFC38723}"/>
              </a:ext>
            </a:extLst>
          </p:cNvPr>
          <p:cNvSpPr>
            <a:spLocks noGrp="1"/>
          </p:cNvSpPr>
          <p:nvPr>
            <p:ph type="sldNum" sz="quarter" idx="12"/>
          </p:nvPr>
        </p:nvSpPr>
        <p:spPr/>
        <p:txBody>
          <a:bodyPr/>
          <a:lstStyle/>
          <a:p>
            <a:fld id="{D18FBB9A-4F67-A542-B221-CA9FFA5A8790}" type="slidenum">
              <a:rPr lang="id-ID" smtClean="0"/>
              <a:t>13</a:t>
            </a:fld>
            <a:endParaRPr lang="id-ID"/>
          </a:p>
        </p:txBody>
      </p:sp>
      <p:sp>
        <p:nvSpPr>
          <p:cNvPr id="16" name="Title 1">
            <a:extLst>
              <a:ext uri="{FF2B5EF4-FFF2-40B4-BE49-F238E27FC236}">
                <a16:creationId xmlns:a16="http://schemas.microsoft.com/office/drawing/2014/main" id="{3A91B309-5D31-4341-AB21-B9BCAA7250B1}"/>
              </a:ext>
            </a:extLst>
          </p:cNvPr>
          <p:cNvSpPr txBox="1">
            <a:spLocks/>
          </p:cNvSpPr>
          <p:nvPr/>
        </p:nvSpPr>
        <p:spPr>
          <a:xfrm>
            <a:off x="152400" y="519634"/>
            <a:ext cx="11049000" cy="687930"/>
          </a:xfrm>
          <a:prstGeom prst="rect">
            <a:avLst/>
          </a:prstGeom>
        </p:spPr>
        <p:txBody>
          <a:bodyPr/>
          <a:lstStyle>
            <a:lvl1pPr algn="l" defTabSz="914400" rtl="0" eaLnBrk="1" latinLnBrk="0" hangingPunct="1">
              <a:lnSpc>
                <a:spcPct val="90000"/>
              </a:lnSpc>
              <a:spcBef>
                <a:spcPct val="0"/>
              </a:spcBef>
              <a:buNone/>
              <a:defRPr sz="2400" b="1" i="0" u="none" kern="1200">
                <a:solidFill>
                  <a:schemeClr val="accent1">
                    <a:lumMod val="75000"/>
                  </a:schemeClr>
                </a:solidFill>
                <a:latin typeface="Palatino" pitchFamily="2" charset="77"/>
                <a:ea typeface="Palatino" pitchFamily="2" charset="77"/>
                <a:cs typeface="Helvetica Neue" panose="02000503000000020004" pitchFamily="2" charset="0"/>
              </a:defRPr>
            </a:lvl1pPr>
          </a:lstStyle>
          <a:p>
            <a:r>
              <a:rPr lang="id-ID" dirty="0"/>
              <a:t>Berpikir Kritis</a:t>
            </a:r>
            <a:endParaRPr lang="en-ID" dirty="0"/>
          </a:p>
        </p:txBody>
      </p:sp>
      <p:pic>
        <p:nvPicPr>
          <p:cNvPr id="14" name="Picture 13">
            <a:extLst>
              <a:ext uri="{FF2B5EF4-FFF2-40B4-BE49-F238E27FC236}">
                <a16:creationId xmlns:a16="http://schemas.microsoft.com/office/drawing/2014/main" id="{F6EFF200-16DE-40D0-B668-82BFEFADA126}"/>
              </a:ext>
            </a:extLst>
          </p:cNvPr>
          <p:cNvPicPr>
            <a:picLocks noChangeAspect="1"/>
          </p:cNvPicPr>
          <p:nvPr/>
        </p:nvPicPr>
        <p:blipFill>
          <a:blip r:embed="rId2"/>
          <a:stretch>
            <a:fillRect/>
          </a:stretch>
        </p:blipFill>
        <p:spPr>
          <a:xfrm>
            <a:off x="458203" y="1214479"/>
            <a:ext cx="4996113" cy="4947450"/>
          </a:xfrm>
          <a:prstGeom prst="rect">
            <a:avLst/>
          </a:prstGeom>
        </p:spPr>
      </p:pic>
      <p:sp>
        <p:nvSpPr>
          <p:cNvPr id="21" name="TextBox 20">
            <a:extLst>
              <a:ext uri="{FF2B5EF4-FFF2-40B4-BE49-F238E27FC236}">
                <a16:creationId xmlns:a16="http://schemas.microsoft.com/office/drawing/2014/main" id="{861D28AF-10A8-4167-A63E-1D54F1E920B5}"/>
              </a:ext>
            </a:extLst>
          </p:cNvPr>
          <p:cNvSpPr txBox="1"/>
          <p:nvPr/>
        </p:nvSpPr>
        <p:spPr>
          <a:xfrm>
            <a:off x="5686270" y="1922033"/>
            <a:ext cx="6096000" cy="1754326"/>
          </a:xfrm>
          <a:prstGeom prst="rect">
            <a:avLst/>
          </a:prstGeom>
          <a:noFill/>
        </p:spPr>
        <p:txBody>
          <a:bodyPr wrap="square">
            <a:spAutoFit/>
          </a:bodyPr>
          <a:lstStyle/>
          <a:p>
            <a:pPr algn="just"/>
            <a:r>
              <a:rPr lang="id-ID" dirty="0"/>
              <a:t>Di  kota Informatika,  ada  4  jalur  kereta  api  dimulai  dari  stasiun  (⃝) A, B,  C, and D. Ada  juga 3  stasiun  transit  T1,  T2,  dan T3 yang  memungkinkan  penumpang pindah  jalur. </a:t>
            </a:r>
          </a:p>
          <a:p>
            <a:endParaRPr lang="id-ID" dirty="0"/>
          </a:p>
          <a:p>
            <a:pPr algn="just"/>
            <a:r>
              <a:rPr lang="id-ID" dirty="0"/>
              <a:t>Phyton</a:t>
            </a:r>
            <a:r>
              <a:rPr lang="sv-SE" dirty="0"/>
              <a:t>  akan  pergi  ke  Zoo.  Ia  berganti  kereta  hanya  sekali  saja.  Dari  stasiun  pemberangkatan  mana  ia berangkat? </a:t>
            </a:r>
            <a:endParaRPr lang="en-ID" dirty="0"/>
          </a:p>
        </p:txBody>
      </p:sp>
    </p:spTree>
    <p:extLst>
      <p:ext uri="{BB962C8B-B14F-4D97-AF65-F5344CB8AC3E}">
        <p14:creationId xmlns:p14="http://schemas.microsoft.com/office/powerpoint/2010/main" val="102136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482A6C-2FDE-4184-B2F3-0C7E1B5C20DE}"/>
              </a:ext>
            </a:extLst>
          </p:cNvPr>
          <p:cNvSpPr>
            <a:spLocks noGrp="1"/>
          </p:cNvSpPr>
          <p:nvPr>
            <p:ph type="title"/>
          </p:nvPr>
        </p:nvSpPr>
        <p:spPr/>
        <p:txBody>
          <a:bodyPr/>
          <a:lstStyle/>
          <a:p>
            <a:r>
              <a:rPr lang="id-ID" dirty="0"/>
              <a:t>Pembahasan</a:t>
            </a:r>
            <a:endParaRPr lang="en-ID" dirty="0"/>
          </a:p>
        </p:txBody>
      </p:sp>
      <p:sp>
        <p:nvSpPr>
          <p:cNvPr id="8" name="Content Placeholder 7">
            <a:extLst>
              <a:ext uri="{FF2B5EF4-FFF2-40B4-BE49-F238E27FC236}">
                <a16:creationId xmlns:a16="http://schemas.microsoft.com/office/drawing/2014/main" id="{EA07E2D6-BC00-438D-B8CB-93F9445CF420}"/>
              </a:ext>
            </a:extLst>
          </p:cNvPr>
          <p:cNvSpPr>
            <a:spLocks noGrp="1"/>
          </p:cNvSpPr>
          <p:nvPr>
            <p:ph idx="1"/>
          </p:nvPr>
        </p:nvSpPr>
        <p:spPr>
          <a:xfrm>
            <a:off x="152400" y="4089700"/>
            <a:ext cx="11887200" cy="2210803"/>
          </a:xfrm>
        </p:spPr>
        <p:txBody>
          <a:bodyPr/>
          <a:lstStyle/>
          <a:p>
            <a:r>
              <a:rPr lang="en-ID" dirty="0" err="1"/>
              <a:t>Tidak</a:t>
            </a:r>
            <a:r>
              <a:rPr lang="en-ID" dirty="0"/>
              <a:t>  </a:t>
            </a:r>
            <a:r>
              <a:rPr lang="en-ID" dirty="0" err="1"/>
              <a:t>diperlukan</a:t>
            </a:r>
            <a:r>
              <a:rPr lang="en-ID" dirty="0"/>
              <a:t>  transfer  </a:t>
            </a:r>
            <a:r>
              <a:rPr lang="en-ID" dirty="0" err="1"/>
              <a:t>jika</a:t>
            </a:r>
            <a:r>
              <a:rPr lang="en-ID" dirty="0"/>
              <a:t> John </a:t>
            </a:r>
            <a:r>
              <a:rPr lang="en-ID" dirty="0" err="1"/>
              <a:t>mulai</a:t>
            </a:r>
            <a:r>
              <a:rPr lang="en-ID" dirty="0"/>
              <a:t>  di  Jalur A. </a:t>
            </a:r>
            <a:endParaRPr lang="id-ID" dirty="0"/>
          </a:p>
          <a:p>
            <a:r>
              <a:rPr lang="en-ID" dirty="0" err="1"/>
              <a:t>Diperlukan</a:t>
            </a:r>
            <a:r>
              <a:rPr lang="en-ID" dirty="0"/>
              <a:t> 2  transfer  (T3  </a:t>
            </a:r>
            <a:r>
              <a:rPr lang="en-ID" dirty="0" err="1"/>
              <a:t>lalu</a:t>
            </a:r>
            <a:r>
              <a:rPr lang="en-ID" dirty="0"/>
              <a:t>  T1)  </a:t>
            </a:r>
            <a:r>
              <a:rPr lang="en-ID" dirty="0" err="1"/>
              <a:t>jika</a:t>
            </a:r>
            <a:r>
              <a:rPr lang="en-ID" dirty="0"/>
              <a:t>  </a:t>
            </a:r>
            <a:r>
              <a:rPr lang="en-ID" dirty="0" err="1"/>
              <a:t>Jojo</a:t>
            </a:r>
            <a:r>
              <a:rPr lang="en-ID" dirty="0"/>
              <a:t>  </a:t>
            </a:r>
            <a:r>
              <a:rPr lang="en-ID" dirty="0" err="1"/>
              <a:t>memulai</a:t>
            </a:r>
            <a:r>
              <a:rPr lang="en-ID" dirty="0"/>
              <a:t> pada  Jalur B. </a:t>
            </a:r>
            <a:endParaRPr lang="id-ID" dirty="0"/>
          </a:p>
          <a:p>
            <a:r>
              <a:rPr lang="en-ID" dirty="0" err="1"/>
              <a:t>Diperlukan</a:t>
            </a:r>
            <a:r>
              <a:rPr lang="en-ID" dirty="0"/>
              <a:t> 2  transfer  (T2  </a:t>
            </a:r>
            <a:r>
              <a:rPr lang="en-ID" dirty="0" err="1"/>
              <a:t>lalu</a:t>
            </a:r>
            <a:r>
              <a:rPr lang="en-ID" dirty="0"/>
              <a:t>  T1)  </a:t>
            </a:r>
            <a:r>
              <a:rPr lang="en-ID" dirty="0" err="1"/>
              <a:t>jika</a:t>
            </a:r>
            <a:r>
              <a:rPr lang="en-ID" dirty="0"/>
              <a:t>  </a:t>
            </a:r>
            <a:r>
              <a:rPr lang="en-ID" dirty="0" err="1"/>
              <a:t>Jojo</a:t>
            </a:r>
            <a:r>
              <a:rPr lang="en-ID" dirty="0"/>
              <a:t>  </a:t>
            </a:r>
            <a:r>
              <a:rPr lang="en-ID" dirty="0" err="1"/>
              <a:t>memulai</a:t>
            </a:r>
            <a:r>
              <a:rPr lang="en-ID" dirty="0"/>
              <a:t>  pada  Jalur C. </a:t>
            </a:r>
            <a:endParaRPr lang="id-ID" dirty="0"/>
          </a:p>
          <a:p>
            <a:r>
              <a:rPr lang="en-ID" dirty="0" err="1"/>
              <a:t>Hanya</a:t>
            </a:r>
            <a:r>
              <a:rPr lang="en-ID" dirty="0"/>
              <a:t>  1  transfer  (T1)  yang </a:t>
            </a:r>
            <a:r>
              <a:rPr lang="en-ID" dirty="0" err="1"/>
              <a:t>diperlukan</a:t>
            </a:r>
            <a:r>
              <a:rPr lang="en-ID" dirty="0"/>
              <a:t> </a:t>
            </a:r>
            <a:r>
              <a:rPr lang="en-ID" dirty="0" err="1"/>
              <a:t>jika</a:t>
            </a:r>
            <a:r>
              <a:rPr lang="en-ID" dirty="0"/>
              <a:t>  </a:t>
            </a:r>
            <a:r>
              <a:rPr lang="en-ID" dirty="0" err="1"/>
              <a:t>Jojo</a:t>
            </a:r>
            <a:r>
              <a:rPr lang="en-ID" dirty="0"/>
              <a:t>  </a:t>
            </a:r>
            <a:r>
              <a:rPr lang="en-ID" dirty="0" err="1"/>
              <a:t>mulai</a:t>
            </a:r>
            <a:r>
              <a:rPr lang="en-ID" dirty="0"/>
              <a:t>  di  Jalur  D. </a:t>
            </a:r>
          </a:p>
        </p:txBody>
      </p:sp>
      <p:sp>
        <p:nvSpPr>
          <p:cNvPr id="2" name="Date Placeholder 1">
            <a:extLst>
              <a:ext uri="{FF2B5EF4-FFF2-40B4-BE49-F238E27FC236}">
                <a16:creationId xmlns:a16="http://schemas.microsoft.com/office/drawing/2014/main" id="{F32C7476-07B1-42C6-87E9-B291D35326C6}"/>
              </a:ext>
            </a:extLst>
          </p:cNvPr>
          <p:cNvSpPr>
            <a:spLocks noGrp="1"/>
          </p:cNvSpPr>
          <p:nvPr>
            <p:ph type="dt" sz="half" idx="10"/>
          </p:nvPr>
        </p:nvSpPr>
        <p:spPr/>
        <p:txBody>
          <a:bodyPr/>
          <a:lstStyle/>
          <a:p>
            <a:fld id="{6705ECD0-895F-BB44-9BCB-DB55FE707CF6}" type="datetime1">
              <a:rPr lang="id-ID" smtClean="0"/>
              <a:t>04/10/2022</a:t>
            </a:fld>
            <a:endParaRPr lang="id-ID"/>
          </a:p>
        </p:txBody>
      </p:sp>
      <p:sp>
        <p:nvSpPr>
          <p:cNvPr id="3" name="Footer Placeholder 2">
            <a:extLst>
              <a:ext uri="{FF2B5EF4-FFF2-40B4-BE49-F238E27FC236}">
                <a16:creationId xmlns:a16="http://schemas.microsoft.com/office/drawing/2014/main" id="{CA353A42-2AD5-4626-9440-DFE2C69F27A4}"/>
              </a:ext>
            </a:extLst>
          </p:cNvPr>
          <p:cNvSpPr>
            <a:spLocks noGrp="1"/>
          </p:cNvSpPr>
          <p:nvPr>
            <p:ph type="ftr" sz="quarter" idx="11"/>
          </p:nvPr>
        </p:nvSpPr>
        <p:spPr/>
        <p:txBody>
          <a:bodyPr/>
          <a:lstStyle/>
          <a:p>
            <a:r>
              <a:rPr lang="id-ID"/>
              <a:t>Jurusan Teknologi Informasi - Politeknik Negeri Malang</a:t>
            </a:r>
          </a:p>
        </p:txBody>
      </p:sp>
      <p:sp>
        <p:nvSpPr>
          <p:cNvPr id="4" name="Slide Number Placeholder 3">
            <a:extLst>
              <a:ext uri="{FF2B5EF4-FFF2-40B4-BE49-F238E27FC236}">
                <a16:creationId xmlns:a16="http://schemas.microsoft.com/office/drawing/2014/main" id="{AE26D508-C096-4C3A-A3EC-FE6F6CAE4B09}"/>
              </a:ext>
            </a:extLst>
          </p:cNvPr>
          <p:cNvSpPr>
            <a:spLocks noGrp="1"/>
          </p:cNvSpPr>
          <p:nvPr>
            <p:ph type="sldNum" sz="quarter" idx="12"/>
          </p:nvPr>
        </p:nvSpPr>
        <p:spPr/>
        <p:txBody>
          <a:bodyPr/>
          <a:lstStyle/>
          <a:p>
            <a:fld id="{D18FBB9A-4F67-A542-B221-CA9FFA5A8790}" type="slidenum">
              <a:rPr lang="id-ID" smtClean="0"/>
              <a:t>14</a:t>
            </a:fld>
            <a:endParaRPr lang="id-ID"/>
          </a:p>
        </p:txBody>
      </p:sp>
      <p:pic>
        <p:nvPicPr>
          <p:cNvPr id="10" name="Picture 9">
            <a:extLst>
              <a:ext uri="{FF2B5EF4-FFF2-40B4-BE49-F238E27FC236}">
                <a16:creationId xmlns:a16="http://schemas.microsoft.com/office/drawing/2014/main" id="{54A767A9-BC1F-4C61-B6B2-C266C1D024FD}"/>
              </a:ext>
            </a:extLst>
          </p:cNvPr>
          <p:cNvPicPr>
            <a:picLocks noChangeAspect="1"/>
          </p:cNvPicPr>
          <p:nvPr/>
        </p:nvPicPr>
        <p:blipFill>
          <a:blip r:embed="rId2"/>
          <a:stretch>
            <a:fillRect/>
          </a:stretch>
        </p:blipFill>
        <p:spPr>
          <a:xfrm>
            <a:off x="2042700" y="1218196"/>
            <a:ext cx="8144984" cy="2469384"/>
          </a:xfrm>
          <a:prstGeom prst="rect">
            <a:avLst/>
          </a:prstGeom>
        </p:spPr>
      </p:pic>
    </p:spTree>
    <p:extLst>
      <p:ext uri="{BB962C8B-B14F-4D97-AF65-F5344CB8AC3E}">
        <p14:creationId xmlns:p14="http://schemas.microsoft.com/office/powerpoint/2010/main" val="3598205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8F36-B79E-4B05-AC2A-1EB145F78CFF}"/>
              </a:ext>
            </a:extLst>
          </p:cNvPr>
          <p:cNvSpPr>
            <a:spLocks noGrp="1"/>
          </p:cNvSpPr>
          <p:nvPr>
            <p:ph type="title"/>
          </p:nvPr>
        </p:nvSpPr>
        <p:spPr/>
        <p:txBody>
          <a:bodyPr/>
          <a:lstStyle/>
          <a:p>
            <a:r>
              <a:rPr lang="id-ID" dirty="0"/>
              <a:t>BUKTI</a:t>
            </a:r>
            <a:endParaRPr lang="en-ID" dirty="0"/>
          </a:p>
        </p:txBody>
      </p:sp>
      <p:sp>
        <p:nvSpPr>
          <p:cNvPr id="3" name="Content Placeholder 2">
            <a:extLst>
              <a:ext uri="{FF2B5EF4-FFF2-40B4-BE49-F238E27FC236}">
                <a16:creationId xmlns:a16="http://schemas.microsoft.com/office/drawing/2014/main" id="{2E8CA362-374A-4207-BE0B-CC89FB3824ED}"/>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ü"/>
            </a:pPr>
            <a:r>
              <a:rPr lang="id-ID" sz="32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a:t>
            </a:r>
            <a:r>
              <a:rPr lang="id-ID" dirty="0">
                <a:effectLst/>
                <a:latin typeface="Calibri" panose="020F0502020204030204" pitchFamily="34" charset="0"/>
                <a:ea typeface="Calibri" panose="020F0502020204030204" pitchFamily="34" charset="0"/>
                <a:cs typeface="Times New Roman" panose="02020603050405020304" pitchFamily="18" charset="0"/>
              </a:rPr>
              <a:t>papun bisa menjadi bukti. Ada bukti baik dan buruk sama seperti ada alasan baik dan buruk untuk sebuah kesimpulan. Menilai apakah suatu bukti itu baik atau tidak tergantung pada apa yang digunakan sebagai bukti. Bukti dan alasan bisa menjadi makna yang sama dalam konteks argumen, penggunaannya harus tepat.</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id-ID" sz="32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a:t>
            </a:r>
            <a:r>
              <a:rPr lang="id-ID" dirty="0">
                <a:effectLst/>
                <a:latin typeface="Calibri" panose="020F0502020204030204" pitchFamily="34" charset="0"/>
                <a:ea typeface="Calibri" panose="020F0502020204030204" pitchFamily="34" charset="0"/>
                <a:cs typeface="Times New Roman" panose="02020603050405020304" pitchFamily="18" charset="0"/>
              </a:rPr>
              <a:t>ukti dapat dibagi menjadi 2 kategori yaitu bukti langsung berupa pengalaman pribadi yaitu yang dialami oleh indera kita sendiri, dan bukti tidak langsung bisa berdasarkan kesaksian. Perbedaan tersebut ditunjukkan dari 2 pernyataan berikut,</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989013">
              <a:lnSpc>
                <a:spcPct val="107000"/>
              </a:lnSpc>
              <a:spcAft>
                <a:spcPts val="800"/>
              </a:spcAft>
            </a:pPr>
            <a:r>
              <a:rPr lang="id-ID" dirty="0">
                <a:effectLst/>
                <a:latin typeface="Calibri" panose="020F0502020204030204" pitchFamily="34" charset="0"/>
                <a:ea typeface="Calibri" panose="020F0502020204030204" pitchFamily="34" charset="0"/>
                <a:cs typeface="Times New Roman" panose="02020603050405020304" pitchFamily="18" charset="0"/>
              </a:rPr>
              <a:t>P1 : ‘Saya kenal Janet Winters secara pribadi, dan saya melihatnya memukul resepsionis.’</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989013">
              <a:lnSpc>
                <a:spcPct val="107000"/>
              </a:lnSpc>
              <a:spcAft>
                <a:spcPts val="800"/>
              </a:spcAft>
            </a:pPr>
            <a:r>
              <a:rPr lang="id-ID" dirty="0">
                <a:effectLst/>
                <a:latin typeface="Calibri" panose="020F0502020204030204" pitchFamily="34" charset="0"/>
                <a:ea typeface="Calibri" panose="020F0502020204030204" pitchFamily="34" charset="0"/>
                <a:cs typeface="Times New Roman" panose="02020603050405020304" pitchFamily="18" charset="0"/>
              </a:rPr>
              <a:t>P2: 'Saya menemukan resepsionis menangis dan dia berkata bahwa Janet Winters telah meninjunya.'</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id-ID" sz="32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a:t>
            </a:r>
            <a:r>
              <a:rPr lang="id-ID" dirty="0">
                <a:effectLst/>
                <a:latin typeface="Calibri" panose="020F0502020204030204" pitchFamily="34" charset="0"/>
                <a:ea typeface="Calibri" panose="020F0502020204030204" pitchFamily="34" charset="0"/>
                <a:cs typeface="Times New Roman" panose="02020603050405020304" pitchFamily="18" charset="0"/>
              </a:rPr>
              <a:t>ukti tidak langsung membutuhkan inferensi yang dibuat dari fakta ke kesimpulan. Bukti paling kuat jika dikuatkan oleh bukti yang lain.</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endParaRPr lang="en-ID" sz="2400" dirty="0"/>
          </a:p>
        </p:txBody>
      </p:sp>
      <p:sp>
        <p:nvSpPr>
          <p:cNvPr id="4" name="Date Placeholder 3">
            <a:extLst>
              <a:ext uri="{FF2B5EF4-FFF2-40B4-BE49-F238E27FC236}">
                <a16:creationId xmlns:a16="http://schemas.microsoft.com/office/drawing/2014/main" id="{C4816C48-EB27-4DDC-8C34-8E12B61A2405}"/>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4129558A-0C7B-4A35-9E65-E3110262FDCD}"/>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218AA860-C168-49CC-A8DE-B992B78D6736}"/>
              </a:ext>
            </a:extLst>
          </p:cNvPr>
          <p:cNvSpPr>
            <a:spLocks noGrp="1"/>
          </p:cNvSpPr>
          <p:nvPr>
            <p:ph type="sldNum" sz="quarter" idx="12"/>
          </p:nvPr>
        </p:nvSpPr>
        <p:spPr/>
        <p:txBody>
          <a:bodyPr/>
          <a:lstStyle/>
          <a:p>
            <a:fld id="{D18FBB9A-4F67-A542-B221-CA9FFA5A8790}" type="slidenum">
              <a:rPr lang="id-ID" smtClean="0"/>
              <a:t>15</a:t>
            </a:fld>
            <a:endParaRPr lang="id-ID"/>
          </a:p>
        </p:txBody>
      </p:sp>
    </p:spTree>
    <p:extLst>
      <p:ext uri="{BB962C8B-B14F-4D97-AF65-F5344CB8AC3E}">
        <p14:creationId xmlns:p14="http://schemas.microsoft.com/office/powerpoint/2010/main" val="536898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CD28-E0C3-458D-9CB4-2C6D52CA6374}"/>
              </a:ext>
            </a:extLst>
          </p:cNvPr>
          <p:cNvSpPr>
            <a:spLocks noGrp="1"/>
          </p:cNvSpPr>
          <p:nvPr>
            <p:ph type="title"/>
          </p:nvPr>
        </p:nvSpPr>
        <p:spPr/>
        <p:txBody>
          <a:bodyPr/>
          <a:lstStyle/>
          <a:p>
            <a:r>
              <a:rPr lang="id-ID" dirty="0"/>
              <a:t>Bukti Empiris</a:t>
            </a:r>
            <a:endParaRPr lang="en-ID" dirty="0"/>
          </a:p>
        </p:txBody>
      </p:sp>
      <p:sp>
        <p:nvSpPr>
          <p:cNvPr id="3" name="Content Placeholder 2">
            <a:extLst>
              <a:ext uri="{FF2B5EF4-FFF2-40B4-BE49-F238E27FC236}">
                <a16:creationId xmlns:a16="http://schemas.microsoft.com/office/drawing/2014/main" id="{45554218-DB2D-4411-9336-02D43620E082}"/>
              </a:ext>
            </a:extLst>
          </p:cNvPr>
          <p:cNvSpPr>
            <a:spLocks noGrp="1"/>
          </p:cNvSpPr>
          <p:nvPr>
            <p:ph idx="1"/>
          </p:nvPr>
        </p:nvSpPr>
        <p:spPr>
          <a:xfrm>
            <a:off x="151200" y="985382"/>
            <a:ext cx="11887200" cy="5315122"/>
          </a:xfrm>
        </p:spPr>
        <p:txBody>
          <a:bodyPr>
            <a:normAutofit fontScale="92500" lnSpcReduction="10000"/>
          </a:bodyPr>
          <a:lstStyle/>
          <a:p>
            <a:pPr marL="0" indent="0" algn="just">
              <a:lnSpc>
                <a:spcPct val="150000"/>
              </a:lnSpc>
              <a:buNone/>
            </a:pPr>
            <a:r>
              <a:rPr lang="en-ID" sz="3200" b="1" i="0" dirty="0">
                <a:solidFill>
                  <a:srgbClr val="202122"/>
                </a:solidFill>
                <a:effectLst/>
                <a:latin typeface="+mn-lt"/>
              </a:rPr>
              <a:t>B</a:t>
            </a:r>
            <a:r>
              <a:rPr lang="en-ID" b="1" i="0" dirty="0">
                <a:solidFill>
                  <a:srgbClr val="202122"/>
                </a:solidFill>
                <a:effectLst/>
                <a:latin typeface="+mn-lt"/>
              </a:rPr>
              <a:t>ukti </a:t>
            </a:r>
            <a:r>
              <a:rPr lang="en-ID" b="1" i="0" dirty="0" err="1">
                <a:solidFill>
                  <a:srgbClr val="202122"/>
                </a:solidFill>
                <a:effectLst/>
                <a:latin typeface="+mn-lt"/>
              </a:rPr>
              <a:t>empiris</a:t>
            </a:r>
            <a:r>
              <a:rPr lang="en-ID" b="0" i="0" dirty="0">
                <a:solidFill>
                  <a:srgbClr val="202122"/>
                </a:solidFill>
                <a:effectLst/>
                <a:latin typeface="+mn-lt"/>
              </a:rPr>
              <a:t> (juga </a:t>
            </a:r>
            <a:r>
              <a:rPr lang="en-ID" b="1" i="0" dirty="0">
                <a:solidFill>
                  <a:srgbClr val="202122"/>
                </a:solidFill>
                <a:effectLst/>
                <a:latin typeface="+mn-lt"/>
              </a:rPr>
              <a:t>data </a:t>
            </a:r>
            <a:r>
              <a:rPr lang="en-ID" b="1" i="0" dirty="0" err="1">
                <a:solidFill>
                  <a:srgbClr val="202122"/>
                </a:solidFill>
                <a:effectLst/>
                <a:latin typeface="+mn-lt"/>
              </a:rPr>
              <a:t>empiris</a:t>
            </a:r>
            <a:r>
              <a:rPr lang="en-ID" b="0" i="0" dirty="0">
                <a:solidFill>
                  <a:srgbClr val="202122"/>
                </a:solidFill>
                <a:effectLst/>
                <a:latin typeface="+mn-lt"/>
              </a:rPr>
              <a:t>, </a:t>
            </a:r>
            <a:r>
              <a:rPr lang="en-ID" b="1" i="0" dirty="0" err="1">
                <a:solidFill>
                  <a:srgbClr val="202122"/>
                </a:solidFill>
                <a:effectLst/>
                <a:latin typeface="+mn-lt"/>
              </a:rPr>
              <a:t>indra</a:t>
            </a:r>
            <a:r>
              <a:rPr lang="en-ID" b="1" i="0" dirty="0">
                <a:solidFill>
                  <a:srgbClr val="202122"/>
                </a:solidFill>
                <a:effectLst/>
                <a:latin typeface="+mn-lt"/>
              </a:rPr>
              <a:t> </a:t>
            </a:r>
            <a:r>
              <a:rPr lang="en-ID" b="1" i="0" dirty="0" err="1">
                <a:solidFill>
                  <a:srgbClr val="202122"/>
                </a:solidFill>
                <a:effectLst/>
                <a:latin typeface="+mn-lt"/>
              </a:rPr>
              <a:t>pengalaman</a:t>
            </a:r>
            <a:r>
              <a:rPr lang="en-ID" b="0" i="0" dirty="0">
                <a:solidFill>
                  <a:srgbClr val="202122"/>
                </a:solidFill>
                <a:effectLst/>
                <a:latin typeface="+mn-lt"/>
              </a:rPr>
              <a:t>, </a:t>
            </a:r>
            <a:r>
              <a:rPr lang="en-ID" b="1" i="0" dirty="0" err="1">
                <a:solidFill>
                  <a:srgbClr val="202122"/>
                </a:solidFill>
                <a:effectLst/>
                <a:latin typeface="+mn-lt"/>
              </a:rPr>
              <a:t>pengetahuan</a:t>
            </a:r>
            <a:r>
              <a:rPr lang="en-ID" b="1" i="0" dirty="0">
                <a:solidFill>
                  <a:srgbClr val="202122"/>
                </a:solidFill>
                <a:effectLst/>
                <a:latin typeface="+mn-lt"/>
              </a:rPr>
              <a:t> </a:t>
            </a:r>
            <a:r>
              <a:rPr lang="en-ID" b="1" i="0" dirty="0" err="1">
                <a:solidFill>
                  <a:srgbClr val="202122"/>
                </a:solidFill>
                <a:effectLst/>
                <a:latin typeface="+mn-lt"/>
              </a:rPr>
              <a:t>empiris</a:t>
            </a:r>
            <a:r>
              <a:rPr lang="en-ID" b="0" i="0" dirty="0">
                <a:solidFill>
                  <a:srgbClr val="202122"/>
                </a:solidFill>
                <a:effectLst/>
                <a:latin typeface="+mn-lt"/>
              </a:rPr>
              <a:t>, </a:t>
            </a:r>
            <a:r>
              <a:rPr lang="en-ID" b="0" i="0" dirty="0" err="1">
                <a:solidFill>
                  <a:srgbClr val="202122"/>
                </a:solidFill>
                <a:effectLst/>
                <a:latin typeface="+mn-lt"/>
              </a:rPr>
              <a:t>atau</a:t>
            </a:r>
            <a:r>
              <a:rPr lang="en-ID" b="0" i="0" dirty="0">
                <a:solidFill>
                  <a:srgbClr val="202122"/>
                </a:solidFill>
                <a:effectLst/>
                <a:latin typeface="+mn-lt"/>
              </a:rPr>
              <a:t> </a:t>
            </a:r>
            <a:r>
              <a:rPr lang="en-ID" b="1" i="0" dirty="0">
                <a:solidFill>
                  <a:srgbClr val="202122"/>
                </a:solidFill>
                <a:effectLst/>
                <a:latin typeface="+mn-lt"/>
              </a:rPr>
              <a:t>a posteriori</a:t>
            </a:r>
            <a:r>
              <a:rPr lang="en-ID" b="0" i="0" dirty="0">
                <a:solidFill>
                  <a:srgbClr val="202122"/>
                </a:solidFill>
                <a:effectLst/>
                <a:latin typeface="+mn-lt"/>
              </a:rPr>
              <a:t>) </a:t>
            </a:r>
            <a:r>
              <a:rPr lang="en-ID" b="0" i="0" dirty="0" err="1">
                <a:solidFill>
                  <a:srgbClr val="202122"/>
                </a:solidFill>
                <a:effectLst/>
                <a:latin typeface="+mn-lt"/>
              </a:rPr>
              <a:t>adalah</a:t>
            </a:r>
            <a:r>
              <a:rPr lang="en-ID" b="0" i="0" dirty="0">
                <a:solidFill>
                  <a:srgbClr val="202122"/>
                </a:solidFill>
                <a:effectLst/>
                <a:latin typeface="+mn-lt"/>
              </a:rPr>
              <a:t> </a:t>
            </a:r>
            <a:r>
              <a:rPr lang="en-ID" b="0" i="0" dirty="0" err="1">
                <a:solidFill>
                  <a:srgbClr val="202122"/>
                </a:solidFill>
                <a:effectLst/>
                <a:latin typeface="+mn-lt"/>
              </a:rPr>
              <a:t>suatu</a:t>
            </a:r>
            <a:r>
              <a:rPr lang="en-ID" b="0" i="0" dirty="0">
                <a:solidFill>
                  <a:srgbClr val="202122"/>
                </a:solidFill>
                <a:effectLst/>
                <a:latin typeface="+mn-lt"/>
              </a:rPr>
              <a:t> </a:t>
            </a:r>
            <a:r>
              <a:rPr lang="en-ID" b="0" i="0" dirty="0" err="1">
                <a:solidFill>
                  <a:srgbClr val="202122"/>
                </a:solidFill>
                <a:effectLst/>
                <a:latin typeface="+mn-lt"/>
              </a:rPr>
              <a:t>sumber</a:t>
            </a:r>
            <a:r>
              <a:rPr lang="en-ID" b="0" i="0" dirty="0">
                <a:solidFill>
                  <a:srgbClr val="202122"/>
                </a:solidFill>
                <a:effectLst/>
                <a:latin typeface="+mn-lt"/>
              </a:rPr>
              <a:t> </a:t>
            </a:r>
            <a:r>
              <a:rPr lang="en-ID" b="0" i="0" u="none" strike="noStrike" dirty="0" err="1">
                <a:solidFill>
                  <a:srgbClr val="0645AD"/>
                </a:solidFill>
                <a:effectLst/>
                <a:latin typeface="+mn-lt"/>
                <a:hlinkClick r:id="rId2" tooltip="Pengetahuan"/>
              </a:rPr>
              <a:t>pengetahuan</a:t>
            </a:r>
            <a:r>
              <a:rPr lang="en-ID" b="0" i="0" dirty="0">
                <a:solidFill>
                  <a:srgbClr val="202122"/>
                </a:solidFill>
                <a:effectLst/>
                <a:latin typeface="+mn-lt"/>
              </a:rPr>
              <a:t> yang </a:t>
            </a:r>
            <a:r>
              <a:rPr lang="en-ID" b="0" i="0" dirty="0" err="1">
                <a:solidFill>
                  <a:srgbClr val="202122"/>
                </a:solidFill>
                <a:effectLst/>
                <a:latin typeface="+mn-lt"/>
              </a:rPr>
              <a:t>diperoleh</a:t>
            </a:r>
            <a:r>
              <a:rPr lang="en-ID" b="0" i="0" dirty="0">
                <a:solidFill>
                  <a:srgbClr val="202122"/>
                </a:solidFill>
                <a:effectLst/>
                <a:latin typeface="+mn-lt"/>
              </a:rPr>
              <a:t> </a:t>
            </a:r>
            <a:r>
              <a:rPr lang="en-ID" b="0" i="0" dirty="0" err="1">
                <a:solidFill>
                  <a:srgbClr val="202122"/>
                </a:solidFill>
                <a:effectLst/>
                <a:latin typeface="+mn-lt"/>
              </a:rPr>
              <a:t>dari</a:t>
            </a:r>
            <a:r>
              <a:rPr lang="en-ID" b="0" i="0" dirty="0">
                <a:solidFill>
                  <a:srgbClr val="202122"/>
                </a:solidFill>
                <a:effectLst/>
                <a:latin typeface="+mn-lt"/>
              </a:rPr>
              <a:t> </a:t>
            </a:r>
            <a:r>
              <a:rPr lang="en-ID" b="0" i="0" u="none" strike="noStrike" dirty="0" err="1">
                <a:solidFill>
                  <a:srgbClr val="0645AD"/>
                </a:solidFill>
                <a:effectLst/>
                <a:latin typeface="+mn-lt"/>
                <a:hlinkClick r:id="rId3" tooltip="Observasi"/>
              </a:rPr>
              <a:t>observasi</a:t>
            </a:r>
            <a:r>
              <a:rPr lang="en-ID" b="0" i="0" dirty="0">
                <a:solidFill>
                  <a:srgbClr val="202122"/>
                </a:solidFill>
                <a:effectLst/>
                <a:latin typeface="+mn-lt"/>
              </a:rPr>
              <a:t> </a:t>
            </a:r>
            <a:r>
              <a:rPr lang="en-ID" b="0" i="0" dirty="0" err="1">
                <a:solidFill>
                  <a:srgbClr val="202122"/>
                </a:solidFill>
                <a:effectLst/>
                <a:latin typeface="+mn-lt"/>
              </a:rPr>
              <a:t>atau</a:t>
            </a:r>
            <a:r>
              <a:rPr lang="en-ID" b="0" i="0" dirty="0">
                <a:solidFill>
                  <a:srgbClr val="202122"/>
                </a:solidFill>
                <a:effectLst/>
                <a:latin typeface="+mn-lt"/>
              </a:rPr>
              <a:t> </a:t>
            </a:r>
            <a:r>
              <a:rPr lang="en-ID" b="0" i="0" u="none" strike="noStrike" dirty="0" err="1">
                <a:solidFill>
                  <a:srgbClr val="0645AD"/>
                </a:solidFill>
                <a:effectLst/>
                <a:latin typeface="+mn-lt"/>
                <a:hlinkClick r:id="rId4" tooltip="Percobaan"/>
              </a:rPr>
              <a:t>percobaan</a:t>
            </a:r>
            <a:r>
              <a:rPr lang="en-ID" b="0" i="0" dirty="0">
                <a:solidFill>
                  <a:srgbClr val="202122"/>
                </a:solidFill>
                <a:effectLst/>
                <a:latin typeface="+mn-lt"/>
              </a:rPr>
              <a:t>.</a:t>
            </a:r>
            <a:r>
              <a:rPr lang="id-ID" b="0" i="0" dirty="0">
                <a:solidFill>
                  <a:srgbClr val="202122"/>
                </a:solidFill>
                <a:effectLst/>
                <a:latin typeface="+mn-lt"/>
              </a:rPr>
              <a:t> </a:t>
            </a:r>
          </a:p>
          <a:p>
            <a:pPr marL="0" indent="0" algn="just">
              <a:lnSpc>
                <a:spcPct val="150000"/>
              </a:lnSpc>
              <a:buNone/>
            </a:pPr>
            <a:r>
              <a:rPr lang="en-ID" sz="3200" b="1" i="0" dirty="0">
                <a:solidFill>
                  <a:srgbClr val="202122"/>
                </a:solidFill>
                <a:effectLst/>
                <a:latin typeface="+mn-lt"/>
              </a:rPr>
              <a:t>B</a:t>
            </a:r>
            <a:r>
              <a:rPr lang="en-ID" b="0" i="0" dirty="0">
                <a:solidFill>
                  <a:srgbClr val="202122"/>
                </a:solidFill>
                <a:effectLst/>
                <a:latin typeface="+mn-lt"/>
              </a:rPr>
              <a:t>ukti </a:t>
            </a:r>
            <a:r>
              <a:rPr lang="en-ID" b="0" i="0" dirty="0" err="1">
                <a:solidFill>
                  <a:srgbClr val="202122"/>
                </a:solidFill>
                <a:effectLst/>
                <a:latin typeface="+mn-lt"/>
              </a:rPr>
              <a:t>empiris</a:t>
            </a:r>
            <a:r>
              <a:rPr lang="en-ID" b="0" i="0" dirty="0">
                <a:solidFill>
                  <a:srgbClr val="202122"/>
                </a:solidFill>
                <a:effectLst/>
                <a:latin typeface="+mn-lt"/>
              </a:rPr>
              <a:t> </a:t>
            </a:r>
            <a:r>
              <a:rPr lang="en-ID" b="0" i="0" dirty="0" err="1">
                <a:solidFill>
                  <a:srgbClr val="202122"/>
                </a:solidFill>
                <a:effectLst/>
                <a:latin typeface="+mn-lt"/>
              </a:rPr>
              <a:t>adalah</a:t>
            </a:r>
            <a:r>
              <a:rPr lang="en-ID" b="0" i="0" dirty="0">
                <a:solidFill>
                  <a:srgbClr val="202122"/>
                </a:solidFill>
                <a:effectLst/>
                <a:latin typeface="+mn-lt"/>
              </a:rPr>
              <a:t> </a:t>
            </a:r>
            <a:r>
              <a:rPr lang="en-ID" b="0" i="0" dirty="0" err="1">
                <a:solidFill>
                  <a:srgbClr val="202122"/>
                </a:solidFill>
                <a:effectLst/>
                <a:latin typeface="+mn-lt"/>
              </a:rPr>
              <a:t>informasi</a:t>
            </a:r>
            <a:r>
              <a:rPr lang="en-ID" b="0" i="0" dirty="0">
                <a:solidFill>
                  <a:srgbClr val="202122"/>
                </a:solidFill>
                <a:effectLst/>
                <a:latin typeface="+mn-lt"/>
              </a:rPr>
              <a:t> yang </a:t>
            </a:r>
            <a:r>
              <a:rPr lang="en-ID" b="0" i="0" u="none" strike="noStrike" dirty="0" err="1">
                <a:solidFill>
                  <a:srgbClr val="BA0000"/>
                </a:solidFill>
                <a:effectLst/>
                <a:latin typeface="+mn-lt"/>
                <a:hlinkClick r:id="rId5" tooltip="Teori pembenaran (halaman belum tersedia)"/>
              </a:rPr>
              <a:t>membenarkan</a:t>
            </a:r>
            <a:r>
              <a:rPr lang="en-ID" b="0" i="0" dirty="0">
                <a:solidFill>
                  <a:srgbClr val="202122"/>
                </a:solidFill>
                <a:effectLst/>
                <a:latin typeface="+mn-lt"/>
              </a:rPr>
              <a:t> </a:t>
            </a:r>
            <a:r>
              <a:rPr lang="en-ID" b="0" i="0" dirty="0" err="1">
                <a:solidFill>
                  <a:srgbClr val="202122"/>
                </a:solidFill>
                <a:effectLst/>
                <a:latin typeface="+mn-lt"/>
              </a:rPr>
              <a:t>suatu</a:t>
            </a:r>
            <a:r>
              <a:rPr lang="en-ID" b="0" i="0" dirty="0">
                <a:solidFill>
                  <a:srgbClr val="202122"/>
                </a:solidFill>
                <a:effectLst/>
                <a:latin typeface="+mn-lt"/>
              </a:rPr>
              <a:t> </a:t>
            </a:r>
            <a:r>
              <a:rPr lang="en-ID" b="0" i="0" u="none" strike="noStrike" dirty="0" err="1">
                <a:solidFill>
                  <a:srgbClr val="0645AD"/>
                </a:solidFill>
                <a:effectLst/>
                <a:latin typeface="+mn-lt"/>
                <a:hlinkClick r:id="rId6" tooltip="Kepercayaan"/>
              </a:rPr>
              <a:t>kepercayaan</a:t>
            </a:r>
            <a:r>
              <a:rPr lang="en-ID" b="0" i="0" dirty="0">
                <a:solidFill>
                  <a:srgbClr val="202122"/>
                </a:solidFill>
                <a:effectLst/>
                <a:latin typeface="+mn-lt"/>
              </a:rPr>
              <a:t> </a:t>
            </a:r>
            <a:r>
              <a:rPr lang="en-ID" b="0" i="0" dirty="0" err="1">
                <a:solidFill>
                  <a:srgbClr val="202122"/>
                </a:solidFill>
                <a:effectLst/>
                <a:latin typeface="+mn-lt"/>
              </a:rPr>
              <a:t>dalam</a:t>
            </a:r>
            <a:r>
              <a:rPr lang="en-ID" b="0" i="0" dirty="0">
                <a:solidFill>
                  <a:srgbClr val="202122"/>
                </a:solidFill>
                <a:effectLst/>
                <a:latin typeface="+mn-lt"/>
              </a:rPr>
              <a:t> </a:t>
            </a:r>
            <a:r>
              <a:rPr lang="en-ID" b="0" i="0" dirty="0" err="1">
                <a:solidFill>
                  <a:srgbClr val="202122"/>
                </a:solidFill>
                <a:effectLst/>
                <a:latin typeface="+mn-lt"/>
              </a:rPr>
              <a:t>kebenaran</a:t>
            </a:r>
            <a:r>
              <a:rPr lang="en-ID" b="0" i="0" dirty="0">
                <a:solidFill>
                  <a:srgbClr val="202122"/>
                </a:solidFill>
                <a:effectLst/>
                <a:latin typeface="+mn-lt"/>
              </a:rPr>
              <a:t> </a:t>
            </a:r>
            <a:r>
              <a:rPr lang="en-ID" b="0" i="0" dirty="0" err="1">
                <a:solidFill>
                  <a:srgbClr val="202122"/>
                </a:solidFill>
                <a:effectLst/>
                <a:latin typeface="+mn-lt"/>
              </a:rPr>
              <a:t>atau</a:t>
            </a:r>
            <a:r>
              <a:rPr lang="en-ID" b="0" i="0" dirty="0">
                <a:solidFill>
                  <a:srgbClr val="202122"/>
                </a:solidFill>
                <a:effectLst/>
                <a:latin typeface="+mn-lt"/>
              </a:rPr>
              <a:t> </a:t>
            </a:r>
            <a:r>
              <a:rPr lang="en-ID" b="0" i="0" dirty="0" err="1">
                <a:solidFill>
                  <a:srgbClr val="202122"/>
                </a:solidFill>
                <a:effectLst/>
                <a:latin typeface="+mn-lt"/>
              </a:rPr>
              <a:t>kebohongan</a:t>
            </a:r>
            <a:r>
              <a:rPr lang="en-ID" b="0" i="0" dirty="0">
                <a:solidFill>
                  <a:srgbClr val="202122"/>
                </a:solidFill>
                <a:effectLst/>
                <a:latin typeface="+mn-lt"/>
              </a:rPr>
              <a:t> </a:t>
            </a:r>
            <a:r>
              <a:rPr lang="en-ID" b="0" i="0" dirty="0" err="1">
                <a:solidFill>
                  <a:srgbClr val="202122"/>
                </a:solidFill>
                <a:effectLst/>
                <a:latin typeface="+mn-lt"/>
              </a:rPr>
              <a:t>suatu</a:t>
            </a:r>
            <a:r>
              <a:rPr lang="en-ID" b="0" i="0" dirty="0">
                <a:solidFill>
                  <a:srgbClr val="202122"/>
                </a:solidFill>
                <a:effectLst/>
                <a:latin typeface="+mn-lt"/>
              </a:rPr>
              <a:t> </a:t>
            </a:r>
            <a:r>
              <a:rPr lang="en-ID" b="0" i="0" dirty="0" err="1">
                <a:solidFill>
                  <a:srgbClr val="202122"/>
                </a:solidFill>
                <a:effectLst/>
                <a:latin typeface="+mn-lt"/>
              </a:rPr>
              <a:t>klaim</a:t>
            </a:r>
            <a:r>
              <a:rPr lang="en-ID" b="0" i="0" dirty="0">
                <a:solidFill>
                  <a:srgbClr val="202122"/>
                </a:solidFill>
                <a:effectLst/>
                <a:latin typeface="+mn-lt"/>
              </a:rPr>
              <a:t> </a:t>
            </a:r>
            <a:r>
              <a:rPr lang="en-ID" b="0" i="0" dirty="0" err="1">
                <a:solidFill>
                  <a:srgbClr val="202122"/>
                </a:solidFill>
                <a:effectLst/>
                <a:latin typeface="+mn-lt"/>
              </a:rPr>
              <a:t>empiris</a:t>
            </a:r>
            <a:r>
              <a:rPr lang="en-ID" b="0" i="0" dirty="0">
                <a:solidFill>
                  <a:srgbClr val="202122"/>
                </a:solidFill>
                <a:effectLst/>
                <a:latin typeface="+mn-lt"/>
              </a:rPr>
              <a:t>. </a:t>
            </a:r>
            <a:r>
              <a:rPr lang="en-ID" b="0" i="0" dirty="0" err="1">
                <a:solidFill>
                  <a:srgbClr val="202122"/>
                </a:solidFill>
                <a:effectLst/>
                <a:latin typeface="+mn-lt"/>
              </a:rPr>
              <a:t>Dalam</a:t>
            </a:r>
            <a:r>
              <a:rPr lang="en-ID" b="0" i="0" dirty="0">
                <a:solidFill>
                  <a:srgbClr val="202122"/>
                </a:solidFill>
                <a:effectLst/>
                <a:latin typeface="+mn-lt"/>
              </a:rPr>
              <a:t> </a:t>
            </a:r>
            <a:r>
              <a:rPr lang="en-ID" b="0" i="0" dirty="0" err="1">
                <a:solidFill>
                  <a:srgbClr val="202122"/>
                </a:solidFill>
                <a:effectLst/>
                <a:latin typeface="+mn-lt"/>
              </a:rPr>
              <a:t>pandangan</a:t>
            </a:r>
            <a:r>
              <a:rPr lang="en-ID" b="0" i="0" dirty="0">
                <a:solidFill>
                  <a:srgbClr val="202122"/>
                </a:solidFill>
                <a:effectLst/>
                <a:latin typeface="+mn-lt"/>
              </a:rPr>
              <a:t> </a:t>
            </a:r>
            <a:r>
              <a:rPr lang="en-ID" b="0" i="0" u="none" strike="noStrike" dirty="0" err="1">
                <a:solidFill>
                  <a:srgbClr val="BA0000"/>
                </a:solidFill>
                <a:effectLst/>
                <a:latin typeface="+mn-lt"/>
                <a:hlinkClick r:id="rId7" tooltip="Empirsism (halaman belum tersedia)"/>
              </a:rPr>
              <a:t>empirisis</a:t>
            </a:r>
            <a:r>
              <a:rPr lang="en-ID" b="0" i="0" dirty="0">
                <a:solidFill>
                  <a:srgbClr val="202122"/>
                </a:solidFill>
                <a:effectLst/>
                <a:latin typeface="+mn-lt"/>
              </a:rPr>
              <a:t>, </a:t>
            </a:r>
            <a:r>
              <a:rPr lang="en-ID" b="0" i="0" dirty="0" err="1">
                <a:solidFill>
                  <a:srgbClr val="202122"/>
                </a:solidFill>
                <a:effectLst/>
                <a:latin typeface="+mn-lt"/>
              </a:rPr>
              <a:t>seseorang</a:t>
            </a:r>
            <a:r>
              <a:rPr lang="en-ID" b="0" i="0" dirty="0">
                <a:solidFill>
                  <a:srgbClr val="202122"/>
                </a:solidFill>
                <a:effectLst/>
                <a:latin typeface="+mn-lt"/>
              </a:rPr>
              <a:t> </a:t>
            </a:r>
            <a:r>
              <a:rPr lang="en-ID" b="0" i="0" dirty="0" err="1">
                <a:solidFill>
                  <a:srgbClr val="202122"/>
                </a:solidFill>
                <a:effectLst/>
                <a:latin typeface="+mn-lt"/>
              </a:rPr>
              <a:t>hanya</a:t>
            </a:r>
            <a:r>
              <a:rPr lang="en-ID" b="0" i="0" dirty="0">
                <a:solidFill>
                  <a:srgbClr val="202122"/>
                </a:solidFill>
                <a:effectLst/>
                <a:latin typeface="+mn-lt"/>
              </a:rPr>
              <a:t> </a:t>
            </a:r>
            <a:r>
              <a:rPr lang="en-ID" b="0" i="0" dirty="0" err="1">
                <a:solidFill>
                  <a:srgbClr val="202122"/>
                </a:solidFill>
                <a:effectLst/>
                <a:latin typeface="+mn-lt"/>
              </a:rPr>
              <a:t>dapat</a:t>
            </a:r>
            <a:r>
              <a:rPr lang="en-ID" b="0" i="0" dirty="0">
                <a:solidFill>
                  <a:srgbClr val="202122"/>
                </a:solidFill>
                <a:effectLst/>
                <a:latin typeface="+mn-lt"/>
              </a:rPr>
              <a:t> </a:t>
            </a:r>
            <a:r>
              <a:rPr lang="en-ID" b="0" i="0" dirty="0" err="1">
                <a:solidFill>
                  <a:srgbClr val="202122"/>
                </a:solidFill>
                <a:effectLst/>
                <a:latin typeface="+mn-lt"/>
              </a:rPr>
              <a:t>mengklaim</a:t>
            </a:r>
            <a:r>
              <a:rPr lang="en-ID" b="0" i="0" dirty="0">
                <a:solidFill>
                  <a:srgbClr val="202122"/>
                </a:solidFill>
                <a:effectLst/>
                <a:latin typeface="+mn-lt"/>
              </a:rPr>
              <a:t> </a:t>
            </a:r>
            <a:r>
              <a:rPr lang="en-ID" b="0" i="0" dirty="0" err="1">
                <a:solidFill>
                  <a:srgbClr val="202122"/>
                </a:solidFill>
                <a:effectLst/>
                <a:latin typeface="+mn-lt"/>
              </a:rPr>
              <a:t>memiliki</a:t>
            </a:r>
            <a:r>
              <a:rPr lang="en-ID" b="0" i="0" dirty="0">
                <a:solidFill>
                  <a:srgbClr val="202122"/>
                </a:solidFill>
                <a:effectLst/>
                <a:latin typeface="+mn-lt"/>
              </a:rPr>
              <a:t> </a:t>
            </a:r>
            <a:r>
              <a:rPr lang="en-ID" b="0" i="0" dirty="0" err="1">
                <a:solidFill>
                  <a:srgbClr val="202122"/>
                </a:solidFill>
                <a:effectLst/>
                <a:latin typeface="+mn-lt"/>
              </a:rPr>
              <a:t>pengetahuan</a:t>
            </a:r>
            <a:r>
              <a:rPr lang="en-ID" b="0" i="0" dirty="0">
                <a:solidFill>
                  <a:srgbClr val="202122"/>
                </a:solidFill>
                <a:effectLst/>
                <a:latin typeface="+mn-lt"/>
              </a:rPr>
              <a:t> </a:t>
            </a:r>
            <a:r>
              <a:rPr lang="en-ID" b="0" i="0" dirty="0" err="1">
                <a:solidFill>
                  <a:srgbClr val="202122"/>
                </a:solidFill>
                <a:effectLst/>
                <a:latin typeface="+mn-lt"/>
              </a:rPr>
              <a:t>saat</a:t>
            </a:r>
            <a:r>
              <a:rPr lang="en-ID" b="0" i="0" dirty="0">
                <a:solidFill>
                  <a:srgbClr val="202122"/>
                </a:solidFill>
                <a:effectLst/>
                <a:latin typeface="+mn-lt"/>
              </a:rPr>
              <a:t> </a:t>
            </a:r>
            <a:r>
              <a:rPr lang="en-ID" b="0" i="0" dirty="0" err="1">
                <a:solidFill>
                  <a:srgbClr val="202122"/>
                </a:solidFill>
                <a:effectLst/>
                <a:latin typeface="+mn-lt"/>
              </a:rPr>
              <a:t>seseorang</a:t>
            </a:r>
            <a:r>
              <a:rPr lang="en-ID" b="0" i="0" dirty="0">
                <a:solidFill>
                  <a:srgbClr val="202122"/>
                </a:solidFill>
                <a:effectLst/>
                <a:latin typeface="+mn-lt"/>
              </a:rPr>
              <a:t> </a:t>
            </a:r>
            <a:r>
              <a:rPr lang="en-ID" b="0" i="0" dirty="0" err="1">
                <a:solidFill>
                  <a:srgbClr val="202122"/>
                </a:solidFill>
                <a:effectLst/>
                <a:latin typeface="+mn-lt"/>
              </a:rPr>
              <a:t>memiliki</a:t>
            </a:r>
            <a:r>
              <a:rPr lang="en-ID" b="0" i="0" dirty="0">
                <a:solidFill>
                  <a:srgbClr val="202122"/>
                </a:solidFill>
                <a:effectLst/>
                <a:latin typeface="+mn-lt"/>
              </a:rPr>
              <a:t> </a:t>
            </a:r>
            <a:r>
              <a:rPr lang="en-ID" b="0" i="0" dirty="0" err="1">
                <a:solidFill>
                  <a:srgbClr val="202122"/>
                </a:solidFill>
                <a:effectLst/>
                <a:latin typeface="+mn-lt"/>
              </a:rPr>
              <a:t>sebuah</a:t>
            </a:r>
            <a:r>
              <a:rPr lang="en-ID" b="0" i="0" dirty="0">
                <a:solidFill>
                  <a:srgbClr val="202122"/>
                </a:solidFill>
                <a:effectLst/>
                <a:latin typeface="+mn-lt"/>
              </a:rPr>
              <a:t> </a:t>
            </a:r>
            <a:r>
              <a:rPr lang="en-ID" b="0" i="0" dirty="0" err="1">
                <a:solidFill>
                  <a:srgbClr val="202122"/>
                </a:solidFill>
                <a:effectLst/>
                <a:latin typeface="+mn-lt"/>
              </a:rPr>
              <a:t>kepercayaan</a:t>
            </a:r>
            <a:r>
              <a:rPr lang="en-ID" b="0" i="0" dirty="0">
                <a:solidFill>
                  <a:srgbClr val="202122"/>
                </a:solidFill>
                <a:effectLst/>
                <a:latin typeface="+mn-lt"/>
              </a:rPr>
              <a:t> yang </a:t>
            </a:r>
            <a:r>
              <a:rPr lang="en-ID" b="0" i="0" dirty="0" err="1">
                <a:solidFill>
                  <a:srgbClr val="202122"/>
                </a:solidFill>
                <a:effectLst/>
                <a:latin typeface="+mn-lt"/>
              </a:rPr>
              <a:t>benar</a:t>
            </a:r>
            <a:r>
              <a:rPr lang="en-ID" b="0" i="0" dirty="0">
                <a:solidFill>
                  <a:srgbClr val="202122"/>
                </a:solidFill>
                <a:effectLst/>
                <a:latin typeface="+mn-lt"/>
              </a:rPr>
              <a:t> </a:t>
            </a:r>
            <a:r>
              <a:rPr lang="en-ID" b="0" i="0" dirty="0" err="1">
                <a:solidFill>
                  <a:srgbClr val="202122"/>
                </a:solidFill>
                <a:effectLst/>
                <a:latin typeface="+mn-lt"/>
              </a:rPr>
              <a:t>berdasarkan</a:t>
            </a:r>
            <a:r>
              <a:rPr lang="en-ID" b="0" i="0" dirty="0">
                <a:solidFill>
                  <a:srgbClr val="202122"/>
                </a:solidFill>
                <a:effectLst/>
                <a:latin typeface="+mn-lt"/>
              </a:rPr>
              <a:t> </a:t>
            </a:r>
            <a:r>
              <a:rPr lang="en-ID" b="0" i="0" dirty="0" err="1">
                <a:solidFill>
                  <a:srgbClr val="202122"/>
                </a:solidFill>
                <a:effectLst/>
                <a:latin typeface="+mn-lt"/>
              </a:rPr>
              <a:t>bukti</a:t>
            </a:r>
            <a:r>
              <a:rPr lang="en-ID" b="0" i="0" dirty="0">
                <a:solidFill>
                  <a:srgbClr val="202122"/>
                </a:solidFill>
                <a:effectLst/>
                <a:latin typeface="+mn-lt"/>
              </a:rPr>
              <a:t> </a:t>
            </a:r>
            <a:r>
              <a:rPr lang="en-ID" b="0" i="0" dirty="0" err="1">
                <a:solidFill>
                  <a:srgbClr val="202122"/>
                </a:solidFill>
                <a:effectLst/>
                <a:latin typeface="+mn-lt"/>
              </a:rPr>
              <a:t>empiris</a:t>
            </a:r>
            <a:r>
              <a:rPr lang="en-ID" b="0" i="0" dirty="0">
                <a:solidFill>
                  <a:srgbClr val="202122"/>
                </a:solidFill>
                <a:effectLst/>
                <a:latin typeface="+mn-lt"/>
              </a:rPr>
              <a:t>. </a:t>
            </a:r>
            <a:endParaRPr lang="id-ID" b="0" i="0" dirty="0">
              <a:solidFill>
                <a:srgbClr val="202122"/>
              </a:solidFill>
              <a:effectLst/>
              <a:latin typeface="+mn-lt"/>
            </a:endParaRPr>
          </a:p>
          <a:p>
            <a:pPr marL="0" indent="0" algn="just">
              <a:lnSpc>
                <a:spcPct val="150000"/>
              </a:lnSpc>
              <a:buNone/>
            </a:pPr>
            <a:r>
              <a:rPr lang="en-ID" sz="3200" b="0" i="0" u="none" strike="noStrike" dirty="0">
                <a:solidFill>
                  <a:srgbClr val="0645AD"/>
                </a:solidFill>
                <a:effectLst/>
                <a:latin typeface="+mn-lt"/>
                <a:hlinkClick r:id="rId8" tooltip="Indra"/>
              </a:rPr>
              <a:t>I</a:t>
            </a:r>
            <a:r>
              <a:rPr lang="en-ID" b="0" i="0" u="none" strike="noStrike" dirty="0">
                <a:solidFill>
                  <a:srgbClr val="0645AD"/>
                </a:solidFill>
                <a:effectLst/>
                <a:latin typeface="+mn-lt"/>
                <a:hlinkClick r:id="rId8" tooltip="Indra"/>
              </a:rPr>
              <a:t>ndra</a:t>
            </a:r>
            <a:r>
              <a:rPr lang="en-ID" b="0" i="0" dirty="0">
                <a:solidFill>
                  <a:srgbClr val="202122"/>
                </a:solidFill>
                <a:effectLst/>
                <a:latin typeface="+mn-lt"/>
              </a:rPr>
              <a:t> </a:t>
            </a:r>
            <a:r>
              <a:rPr lang="en-ID" b="0" i="0" dirty="0" err="1">
                <a:solidFill>
                  <a:srgbClr val="202122"/>
                </a:solidFill>
                <a:effectLst/>
                <a:latin typeface="+mn-lt"/>
              </a:rPr>
              <a:t>adalah</a:t>
            </a:r>
            <a:r>
              <a:rPr lang="en-ID" b="0" i="0" dirty="0">
                <a:solidFill>
                  <a:srgbClr val="202122"/>
                </a:solidFill>
                <a:effectLst/>
                <a:latin typeface="+mn-lt"/>
              </a:rPr>
              <a:t> </a:t>
            </a:r>
            <a:r>
              <a:rPr lang="en-ID" b="0" i="0" dirty="0" err="1">
                <a:solidFill>
                  <a:srgbClr val="202122"/>
                </a:solidFill>
                <a:effectLst/>
                <a:latin typeface="+mn-lt"/>
              </a:rPr>
              <a:t>sumber</a:t>
            </a:r>
            <a:r>
              <a:rPr lang="en-ID" b="0" i="0" dirty="0">
                <a:solidFill>
                  <a:srgbClr val="202122"/>
                </a:solidFill>
                <a:effectLst/>
                <a:latin typeface="+mn-lt"/>
              </a:rPr>
              <a:t> </a:t>
            </a:r>
            <a:r>
              <a:rPr lang="en-ID" b="0" i="0" dirty="0" err="1">
                <a:solidFill>
                  <a:srgbClr val="202122"/>
                </a:solidFill>
                <a:effectLst/>
                <a:latin typeface="+mn-lt"/>
              </a:rPr>
              <a:t>utama</a:t>
            </a:r>
            <a:r>
              <a:rPr lang="en-ID" b="0" i="0" dirty="0">
                <a:solidFill>
                  <a:srgbClr val="202122"/>
                </a:solidFill>
                <a:effectLst/>
                <a:latin typeface="+mn-lt"/>
              </a:rPr>
              <a:t> </a:t>
            </a:r>
            <a:r>
              <a:rPr lang="en-ID" b="0" i="0" dirty="0" err="1">
                <a:solidFill>
                  <a:srgbClr val="202122"/>
                </a:solidFill>
                <a:effectLst/>
                <a:latin typeface="+mn-lt"/>
              </a:rPr>
              <a:t>dari</a:t>
            </a:r>
            <a:r>
              <a:rPr lang="en-ID" b="0" i="0" dirty="0">
                <a:solidFill>
                  <a:srgbClr val="202122"/>
                </a:solidFill>
                <a:effectLst/>
                <a:latin typeface="+mn-lt"/>
              </a:rPr>
              <a:t> </a:t>
            </a:r>
            <a:r>
              <a:rPr lang="en-ID" b="0" i="0" dirty="0" err="1">
                <a:solidFill>
                  <a:srgbClr val="202122"/>
                </a:solidFill>
                <a:effectLst/>
                <a:latin typeface="+mn-lt"/>
              </a:rPr>
              <a:t>bukti</a:t>
            </a:r>
            <a:r>
              <a:rPr lang="en-ID" b="0" i="0" dirty="0">
                <a:solidFill>
                  <a:srgbClr val="202122"/>
                </a:solidFill>
                <a:effectLst/>
                <a:latin typeface="+mn-lt"/>
              </a:rPr>
              <a:t> </a:t>
            </a:r>
            <a:r>
              <a:rPr lang="en-ID" b="0" i="0" dirty="0" err="1">
                <a:solidFill>
                  <a:srgbClr val="202122"/>
                </a:solidFill>
                <a:effectLst/>
                <a:latin typeface="+mn-lt"/>
              </a:rPr>
              <a:t>empiris</a:t>
            </a:r>
            <a:r>
              <a:rPr lang="en-ID" b="0" i="0" dirty="0">
                <a:solidFill>
                  <a:srgbClr val="202122"/>
                </a:solidFill>
                <a:effectLst/>
                <a:latin typeface="+mn-lt"/>
              </a:rPr>
              <a:t>. </a:t>
            </a:r>
            <a:r>
              <a:rPr lang="en-ID" b="0" i="0" dirty="0" err="1">
                <a:solidFill>
                  <a:srgbClr val="202122"/>
                </a:solidFill>
                <a:effectLst/>
                <a:latin typeface="+mn-lt"/>
              </a:rPr>
              <a:t>Walaupun</a:t>
            </a:r>
            <a:r>
              <a:rPr lang="en-ID" b="0" i="0" dirty="0">
                <a:solidFill>
                  <a:srgbClr val="202122"/>
                </a:solidFill>
                <a:effectLst/>
                <a:latin typeface="+mn-lt"/>
              </a:rPr>
              <a:t> </a:t>
            </a:r>
            <a:r>
              <a:rPr lang="en-ID" b="0" i="0" dirty="0" err="1">
                <a:solidFill>
                  <a:srgbClr val="202122"/>
                </a:solidFill>
                <a:effectLst/>
                <a:latin typeface="+mn-lt"/>
              </a:rPr>
              <a:t>sumber</a:t>
            </a:r>
            <a:r>
              <a:rPr lang="en-ID" b="0" i="0" dirty="0">
                <a:solidFill>
                  <a:srgbClr val="202122"/>
                </a:solidFill>
                <a:effectLst/>
                <a:latin typeface="+mn-lt"/>
              </a:rPr>
              <a:t> lain </a:t>
            </a:r>
            <a:r>
              <a:rPr lang="en-ID" b="0" i="0" dirty="0" err="1">
                <a:solidFill>
                  <a:srgbClr val="202122"/>
                </a:solidFill>
                <a:effectLst/>
                <a:latin typeface="+mn-lt"/>
              </a:rPr>
              <a:t>dari</a:t>
            </a:r>
            <a:r>
              <a:rPr lang="en-ID" b="0" i="0" dirty="0">
                <a:solidFill>
                  <a:srgbClr val="202122"/>
                </a:solidFill>
                <a:effectLst/>
                <a:latin typeface="+mn-lt"/>
              </a:rPr>
              <a:t> </a:t>
            </a:r>
            <a:r>
              <a:rPr lang="en-ID" b="0" i="0" dirty="0" err="1">
                <a:solidFill>
                  <a:srgbClr val="202122"/>
                </a:solidFill>
                <a:effectLst/>
                <a:latin typeface="+mn-lt"/>
              </a:rPr>
              <a:t>bukti</a:t>
            </a:r>
            <a:r>
              <a:rPr lang="en-ID" b="0" i="0" dirty="0">
                <a:solidFill>
                  <a:srgbClr val="202122"/>
                </a:solidFill>
                <a:effectLst/>
                <a:latin typeface="+mn-lt"/>
              </a:rPr>
              <a:t>, </a:t>
            </a:r>
            <a:r>
              <a:rPr lang="en-ID" b="0" i="0" dirty="0" err="1">
                <a:solidFill>
                  <a:srgbClr val="202122"/>
                </a:solidFill>
                <a:effectLst/>
                <a:latin typeface="+mn-lt"/>
              </a:rPr>
              <a:t>seperti</a:t>
            </a:r>
            <a:r>
              <a:rPr lang="en-ID" b="0" i="0" dirty="0">
                <a:solidFill>
                  <a:srgbClr val="202122"/>
                </a:solidFill>
                <a:effectLst/>
                <a:latin typeface="+mn-lt"/>
              </a:rPr>
              <a:t> </a:t>
            </a:r>
            <a:r>
              <a:rPr lang="en-ID" b="0" i="0" u="none" strike="noStrike" dirty="0" err="1">
                <a:solidFill>
                  <a:srgbClr val="0645AD"/>
                </a:solidFill>
                <a:effectLst/>
                <a:latin typeface="+mn-lt"/>
                <a:hlinkClick r:id="rId9" tooltip="Ingatan"/>
              </a:rPr>
              <a:t>ingatan</a:t>
            </a:r>
            <a:r>
              <a:rPr lang="en-ID" b="0" i="0" dirty="0">
                <a:solidFill>
                  <a:srgbClr val="202122"/>
                </a:solidFill>
                <a:effectLst/>
                <a:latin typeface="+mn-lt"/>
              </a:rPr>
              <a:t>, dan </a:t>
            </a:r>
            <a:r>
              <a:rPr lang="en-ID" b="0" i="0" u="none" strike="noStrike" dirty="0" err="1">
                <a:solidFill>
                  <a:srgbClr val="BA0000"/>
                </a:solidFill>
                <a:effectLst/>
                <a:latin typeface="+mn-lt"/>
                <a:hlinkClick r:id="rId10" tooltip="Kesaksian (halaman belum tersedia)"/>
              </a:rPr>
              <a:t>kesaksian</a:t>
            </a:r>
            <a:r>
              <a:rPr lang="en-ID" b="0" i="0" dirty="0">
                <a:solidFill>
                  <a:srgbClr val="202122"/>
                </a:solidFill>
                <a:effectLst/>
                <a:latin typeface="+mn-lt"/>
              </a:rPr>
              <a:t> </a:t>
            </a:r>
            <a:r>
              <a:rPr lang="en-ID" b="0" i="0" dirty="0" err="1">
                <a:solidFill>
                  <a:srgbClr val="202122"/>
                </a:solidFill>
                <a:effectLst/>
                <a:latin typeface="+mn-lt"/>
              </a:rPr>
              <a:t>dari</a:t>
            </a:r>
            <a:r>
              <a:rPr lang="en-ID" b="0" i="0" dirty="0">
                <a:solidFill>
                  <a:srgbClr val="202122"/>
                </a:solidFill>
                <a:effectLst/>
                <a:latin typeface="+mn-lt"/>
              </a:rPr>
              <a:t> yang lain </a:t>
            </a:r>
            <a:r>
              <a:rPr lang="en-ID" b="0" i="0" dirty="0" err="1">
                <a:solidFill>
                  <a:srgbClr val="202122"/>
                </a:solidFill>
                <a:effectLst/>
                <a:latin typeface="+mn-lt"/>
              </a:rPr>
              <a:t>pasti</a:t>
            </a:r>
            <a:r>
              <a:rPr lang="en-ID" b="0" i="0" dirty="0">
                <a:solidFill>
                  <a:srgbClr val="202122"/>
                </a:solidFill>
                <a:effectLst/>
                <a:latin typeface="+mn-lt"/>
              </a:rPr>
              <a:t> </a:t>
            </a:r>
            <a:r>
              <a:rPr lang="en-ID" b="0" i="0" dirty="0" err="1">
                <a:solidFill>
                  <a:srgbClr val="202122"/>
                </a:solidFill>
                <a:effectLst/>
                <a:latin typeface="+mn-lt"/>
              </a:rPr>
              <a:t>ditelusuri</a:t>
            </a:r>
            <a:r>
              <a:rPr lang="en-ID" b="0" i="0" dirty="0">
                <a:solidFill>
                  <a:srgbClr val="202122"/>
                </a:solidFill>
                <a:effectLst/>
                <a:latin typeface="+mn-lt"/>
              </a:rPr>
              <a:t> </a:t>
            </a:r>
            <a:r>
              <a:rPr lang="en-ID" b="0" i="0" dirty="0" err="1">
                <a:solidFill>
                  <a:srgbClr val="202122"/>
                </a:solidFill>
                <a:effectLst/>
                <a:latin typeface="+mn-lt"/>
              </a:rPr>
              <a:t>kembali</a:t>
            </a:r>
            <a:r>
              <a:rPr lang="en-ID" b="0" i="0" dirty="0">
                <a:solidFill>
                  <a:srgbClr val="202122"/>
                </a:solidFill>
                <a:effectLst/>
                <a:latin typeface="+mn-lt"/>
              </a:rPr>
              <a:t> </a:t>
            </a:r>
            <a:r>
              <a:rPr lang="en-ID" b="0" i="0" dirty="0" err="1">
                <a:solidFill>
                  <a:srgbClr val="202122"/>
                </a:solidFill>
                <a:effectLst/>
                <a:latin typeface="+mn-lt"/>
              </a:rPr>
              <a:t>lagi</a:t>
            </a:r>
            <a:r>
              <a:rPr lang="en-ID" b="0" i="0" dirty="0">
                <a:solidFill>
                  <a:srgbClr val="202122"/>
                </a:solidFill>
                <a:effectLst/>
                <a:latin typeface="+mn-lt"/>
              </a:rPr>
              <a:t> </a:t>
            </a:r>
            <a:r>
              <a:rPr lang="en-ID" b="0" i="0" dirty="0" err="1">
                <a:solidFill>
                  <a:srgbClr val="202122"/>
                </a:solidFill>
                <a:effectLst/>
                <a:latin typeface="+mn-lt"/>
              </a:rPr>
              <a:t>ke</a:t>
            </a:r>
            <a:r>
              <a:rPr lang="en-ID" b="0" i="0" dirty="0">
                <a:solidFill>
                  <a:srgbClr val="202122"/>
                </a:solidFill>
                <a:effectLst/>
                <a:latin typeface="+mn-lt"/>
              </a:rPr>
              <a:t> </a:t>
            </a:r>
            <a:r>
              <a:rPr lang="en-ID" b="0" i="0" dirty="0" err="1">
                <a:solidFill>
                  <a:srgbClr val="202122"/>
                </a:solidFill>
                <a:effectLst/>
                <a:latin typeface="+mn-lt"/>
              </a:rPr>
              <a:t>beberapa</a:t>
            </a:r>
            <a:r>
              <a:rPr lang="en-ID" b="0" i="0" dirty="0">
                <a:solidFill>
                  <a:srgbClr val="202122"/>
                </a:solidFill>
                <a:effectLst/>
                <a:latin typeface="+mn-lt"/>
              </a:rPr>
              <a:t> </a:t>
            </a:r>
            <a:r>
              <a:rPr lang="en-ID" b="0" i="0" dirty="0" err="1">
                <a:solidFill>
                  <a:srgbClr val="202122"/>
                </a:solidFill>
                <a:effectLst/>
                <a:latin typeface="+mn-lt"/>
              </a:rPr>
              <a:t>pengalaman</a:t>
            </a:r>
            <a:r>
              <a:rPr lang="en-ID" b="0" i="0" dirty="0">
                <a:solidFill>
                  <a:srgbClr val="202122"/>
                </a:solidFill>
                <a:effectLst/>
                <a:latin typeface="+mn-lt"/>
              </a:rPr>
              <a:t> </a:t>
            </a:r>
            <a:r>
              <a:rPr lang="en-ID" b="0" i="0" dirty="0" err="1">
                <a:solidFill>
                  <a:srgbClr val="202122"/>
                </a:solidFill>
                <a:effectLst/>
                <a:latin typeface="+mn-lt"/>
              </a:rPr>
              <a:t>indrawi</a:t>
            </a:r>
            <a:r>
              <a:rPr lang="en-ID" b="0" i="0" dirty="0">
                <a:solidFill>
                  <a:srgbClr val="202122"/>
                </a:solidFill>
                <a:effectLst/>
                <a:latin typeface="+mn-lt"/>
              </a:rPr>
              <a:t>, </a:t>
            </a:r>
            <a:r>
              <a:rPr lang="en-ID" b="0" i="0" dirty="0" err="1">
                <a:solidFill>
                  <a:srgbClr val="202122"/>
                </a:solidFill>
                <a:effectLst/>
                <a:latin typeface="+mn-lt"/>
              </a:rPr>
              <a:t>semuanya</a:t>
            </a:r>
            <a:r>
              <a:rPr lang="en-ID" b="0" i="0" dirty="0">
                <a:solidFill>
                  <a:srgbClr val="202122"/>
                </a:solidFill>
                <a:effectLst/>
                <a:latin typeface="+mn-lt"/>
              </a:rPr>
              <a:t> </a:t>
            </a:r>
            <a:r>
              <a:rPr lang="en-ID" b="0" i="0" dirty="0" err="1">
                <a:solidFill>
                  <a:srgbClr val="202122"/>
                </a:solidFill>
                <a:effectLst/>
                <a:latin typeface="+mn-lt"/>
              </a:rPr>
              <a:t>dianggap</a:t>
            </a:r>
            <a:r>
              <a:rPr lang="en-ID" b="0" i="0" dirty="0">
                <a:solidFill>
                  <a:srgbClr val="202122"/>
                </a:solidFill>
                <a:effectLst/>
                <a:latin typeface="+mn-lt"/>
              </a:rPr>
              <a:t> </a:t>
            </a:r>
            <a:r>
              <a:rPr lang="en-ID" b="0" i="0" dirty="0" err="1">
                <a:solidFill>
                  <a:srgbClr val="202122"/>
                </a:solidFill>
                <a:effectLst/>
                <a:latin typeface="+mn-lt"/>
              </a:rPr>
              <a:t>sebagai</a:t>
            </a:r>
            <a:r>
              <a:rPr lang="en-ID" b="0" i="0" dirty="0">
                <a:solidFill>
                  <a:srgbClr val="202122"/>
                </a:solidFill>
                <a:effectLst/>
                <a:latin typeface="+mn-lt"/>
              </a:rPr>
              <a:t> </a:t>
            </a:r>
            <a:r>
              <a:rPr lang="en-ID" b="0" i="0" dirty="0" err="1">
                <a:solidFill>
                  <a:srgbClr val="202122"/>
                </a:solidFill>
                <a:effectLst/>
                <a:latin typeface="+mn-lt"/>
              </a:rPr>
              <a:t>tambahan</a:t>
            </a:r>
            <a:r>
              <a:rPr lang="en-ID" b="0" i="0" dirty="0">
                <a:solidFill>
                  <a:srgbClr val="202122"/>
                </a:solidFill>
                <a:effectLst/>
                <a:latin typeface="+mn-lt"/>
              </a:rPr>
              <a:t>, </a:t>
            </a:r>
            <a:r>
              <a:rPr lang="en-ID" b="0" i="0" dirty="0" err="1">
                <a:solidFill>
                  <a:srgbClr val="202122"/>
                </a:solidFill>
                <a:effectLst/>
                <a:latin typeface="+mn-lt"/>
              </a:rPr>
              <a:t>atau</a:t>
            </a:r>
            <a:r>
              <a:rPr lang="en-ID" b="0" i="0" dirty="0">
                <a:solidFill>
                  <a:srgbClr val="202122"/>
                </a:solidFill>
                <a:effectLst/>
                <a:latin typeface="+mn-lt"/>
              </a:rPr>
              <a:t> </a:t>
            </a:r>
            <a:r>
              <a:rPr lang="en-ID" b="0" i="0" dirty="0" err="1">
                <a:solidFill>
                  <a:srgbClr val="202122"/>
                </a:solidFill>
                <a:effectLst/>
                <a:latin typeface="+mn-lt"/>
              </a:rPr>
              <a:t>tidak</a:t>
            </a:r>
            <a:r>
              <a:rPr lang="en-ID" b="0" i="0" dirty="0">
                <a:solidFill>
                  <a:srgbClr val="202122"/>
                </a:solidFill>
                <a:effectLst/>
                <a:latin typeface="+mn-lt"/>
              </a:rPr>
              <a:t> </a:t>
            </a:r>
            <a:r>
              <a:rPr lang="en-ID" b="0" i="0" dirty="0" err="1">
                <a:solidFill>
                  <a:srgbClr val="202122"/>
                </a:solidFill>
                <a:effectLst/>
                <a:latin typeface="+mn-lt"/>
              </a:rPr>
              <a:t>langsung</a:t>
            </a:r>
            <a:r>
              <a:rPr lang="en-ID" b="0" i="0" dirty="0">
                <a:solidFill>
                  <a:srgbClr val="202122"/>
                </a:solidFill>
                <a:effectLst/>
                <a:latin typeface="+mn-lt"/>
              </a:rPr>
              <a:t>. </a:t>
            </a:r>
            <a:endParaRPr lang="id-ID" b="0" i="0" dirty="0">
              <a:solidFill>
                <a:srgbClr val="202122"/>
              </a:solidFill>
              <a:effectLst/>
              <a:latin typeface="+mn-lt"/>
            </a:endParaRPr>
          </a:p>
          <a:p>
            <a:pPr marL="0" indent="0" algn="just">
              <a:lnSpc>
                <a:spcPct val="150000"/>
              </a:lnSpc>
              <a:buNone/>
            </a:pPr>
            <a:r>
              <a:rPr lang="en-ID" sz="3500" b="1" i="0" dirty="0" err="1">
                <a:solidFill>
                  <a:srgbClr val="202122"/>
                </a:solidFill>
                <a:effectLst/>
                <a:latin typeface="+mn-lt"/>
              </a:rPr>
              <a:t>D</a:t>
            </a:r>
            <a:r>
              <a:rPr lang="en-ID" b="0" i="0" dirty="0" err="1">
                <a:solidFill>
                  <a:srgbClr val="202122"/>
                </a:solidFill>
                <a:effectLst/>
                <a:latin typeface="+mn-lt"/>
              </a:rPr>
              <a:t>alam</a:t>
            </a:r>
            <a:r>
              <a:rPr lang="en-ID" b="0" i="0" dirty="0">
                <a:solidFill>
                  <a:srgbClr val="202122"/>
                </a:solidFill>
                <a:effectLst/>
                <a:latin typeface="+mn-lt"/>
              </a:rPr>
              <a:t> arti lain, </a:t>
            </a:r>
            <a:r>
              <a:rPr lang="en-ID" b="0" i="0" dirty="0" err="1">
                <a:solidFill>
                  <a:srgbClr val="202122"/>
                </a:solidFill>
                <a:effectLst/>
                <a:latin typeface="+mn-lt"/>
              </a:rPr>
              <a:t>bukti</a:t>
            </a:r>
            <a:r>
              <a:rPr lang="en-ID" b="0" i="0" dirty="0">
                <a:solidFill>
                  <a:srgbClr val="202122"/>
                </a:solidFill>
                <a:effectLst/>
                <a:latin typeface="+mn-lt"/>
              </a:rPr>
              <a:t> </a:t>
            </a:r>
            <a:r>
              <a:rPr lang="en-ID" b="0" i="0" dirty="0" err="1">
                <a:solidFill>
                  <a:srgbClr val="202122"/>
                </a:solidFill>
                <a:effectLst/>
                <a:latin typeface="+mn-lt"/>
              </a:rPr>
              <a:t>empiris</a:t>
            </a:r>
            <a:r>
              <a:rPr lang="en-ID" b="0" i="0" dirty="0">
                <a:solidFill>
                  <a:srgbClr val="202122"/>
                </a:solidFill>
                <a:effectLst/>
                <a:latin typeface="+mn-lt"/>
              </a:rPr>
              <a:t> </a:t>
            </a:r>
            <a:r>
              <a:rPr lang="en-ID" b="0" i="0" dirty="0" err="1">
                <a:solidFill>
                  <a:srgbClr val="202122"/>
                </a:solidFill>
                <a:effectLst/>
                <a:latin typeface="+mn-lt"/>
              </a:rPr>
              <a:t>sama</a:t>
            </a:r>
            <a:r>
              <a:rPr lang="en-ID" b="0" i="0" dirty="0">
                <a:solidFill>
                  <a:srgbClr val="202122"/>
                </a:solidFill>
                <a:effectLst/>
                <a:latin typeface="+mn-lt"/>
              </a:rPr>
              <a:t> </a:t>
            </a:r>
            <a:r>
              <a:rPr lang="en-ID" b="0" i="0" dirty="0" err="1">
                <a:solidFill>
                  <a:srgbClr val="202122"/>
                </a:solidFill>
                <a:effectLst/>
                <a:latin typeface="+mn-lt"/>
              </a:rPr>
              <a:t>artinya</a:t>
            </a:r>
            <a:r>
              <a:rPr lang="en-ID" b="0" i="0" dirty="0">
                <a:solidFill>
                  <a:srgbClr val="202122"/>
                </a:solidFill>
                <a:effectLst/>
                <a:latin typeface="+mn-lt"/>
              </a:rPr>
              <a:t> </a:t>
            </a:r>
            <a:r>
              <a:rPr lang="en-ID" b="0" i="0" dirty="0" err="1">
                <a:solidFill>
                  <a:srgbClr val="202122"/>
                </a:solidFill>
                <a:effectLst/>
                <a:latin typeface="+mn-lt"/>
              </a:rPr>
              <a:t>dengan</a:t>
            </a:r>
            <a:r>
              <a:rPr lang="en-ID" b="0" i="0" dirty="0">
                <a:solidFill>
                  <a:srgbClr val="202122"/>
                </a:solidFill>
                <a:effectLst/>
                <a:latin typeface="+mn-lt"/>
              </a:rPr>
              <a:t> </a:t>
            </a:r>
            <a:r>
              <a:rPr lang="en-ID" b="0" i="0" dirty="0" err="1">
                <a:solidFill>
                  <a:srgbClr val="202122"/>
                </a:solidFill>
                <a:effectLst/>
                <a:latin typeface="+mn-lt"/>
              </a:rPr>
              <a:t>hasil</a:t>
            </a:r>
            <a:r>
              <a:rPr lang="en-ID" b="0" i="0" dirty="0">
                <a:solidFill>
                  <a:srgbClr val="202122"/>
                </a:solidFill>
                <a:effectLst/>
                <a:latin typeface="+mn-lt"/>
              </a:rPr>
              <a:t> </a:t>
            </a:r>
            <a:r>
              <a:rPr lang="en-ID" b="0" i="0" dirty="0" err="1">
                <a:solidFill>
                  <a:srgbClr val="202122"/>
                </a:solidFill>
                <a:effectLst/>
                <a:latin typeface="+mn-lt"/>
              </a:rPr>
              <a:t>dari</a:t>
            </a:r>
            <a:r>
              <a:rPr lang="en-ID" b="0" i="0" dirty="0">
                <a:solidFill>
                  <a:srgbClr val="202122"/>
                </a:solidFill>
                <a:effectLst/>
                <a:latin typeface="+mn-lt"/>
              </a:rPr>
              <a:t> </a:t>
            </a:r>
            <a:r>
              <a:rPr lang="en-ID" b="0" i="0" dirty="0" err="1">
                <a:solidFill>
                  <a:srgbClr val="202122"/>
                </a:solidFill>
                <a:effectLst/>
                <a:latin typeface="+mn-lt"/>
              </a:rPr>
              <a:t>suatu</a:t>
            </a:r>
            <a:r>
              <a:rPr lang="en-ID" b="0" i="0" dirty="0">
                <a:solidFill>
                  <a:srgbClr val="202122"/>
                </a:solidFill>
                <a:effectLst/>
                <a:latin typeface="+mn-lt"/>
              </a:rPr>
              <a:t> </a:t>
            </a:r>
            <a:r>
              <a:rPr lang="en-ID" b="0" i="0" dirty="0" err="1">
                <a:solidFill>
                  <a:srgbClr val="202122"/>
                </a:solidFill>
                <a:effectLst/>
                <a:latin typeface="+mn-lt"/>
              </a:rPr>
              <a:t>percobaan</a:t>
            </a:r>
            <a:endParaRPr lang="en-ID" b="0" i="0" dirty="0">
              <a:solidFill>
                <a:srgbClr val="202122"/>
              </a:solidFill>
              <a:effectLst/>
              <a:latin typeface="+mn-lt"/>
            </a:endParaRPr>
          </a:p>
          <a:p>
            <a:pPr marL="0" indent="0" algn="just">
              <a:buNone/>
            </a:pPr>
            <a:endParaRPr lang="en-ID" dirty="0"/>
          </a:p>
        </p:txBody>
      </p:sp>
      <p:sp>
        <p:nvSpPr>
          <p:cNvPr id="4" name="Date Placeholder 3">
            <a:extLst>
              <a:ext uri="{FF2B5EF4-FFF2-40B4-BE49-F238E27FC236}">
                <a16:creationId xmlns:a16="http://schemas.microsoft.com/office/drawing/2014/main" id="{B223FE97-EE21-4E23-9606-5CC7E2697A6E}"/>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BE9F231A-DF81-4096-917A-77B735FA0B9C}"/>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1AA15214-9E31-412A-89E5-4C3873620DF2}"/>
              </a:ext>
            </a:extLst>
          </p:cNvPr>
          <p:cNvSpPr>
            <a:spLocks noGrp="1"/>
          </p:cNvSpPr>
          <p:nvPr>
            <p:ph type="sldNum" sz="quarter" idx="12"/>
          </p:nvPr>
        </p:nvSpPr>
        <p:spPr/>
        <p:txBody>
          <a:bodyPr/>
          <a:lstStyle/>
          <a:p>
            <a:fld id="{D18FBB9A-4F67-A542-B221-CA9FFA5A8790}" type="slidenum">
              <a:rPr lang="id-ID" smtClean="0"/>
              <a:t>16</a:t>
            </a:fld>
            <a:endParaRPr lang="id-ID"/>
          </a:p>
        </p:txBody>
      </p:sp>
    </p:spTree>
    <p:extLst>
      <p:ext uri="{BB962C8B-B14F-4D97-AF65-F5344CB8AC3E}">
        <p14:creationId xmlns:p14="http://schemas.microsoft.com/office/powerpoint/2010/main" val="136108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C542-BE5E-4E12-988B-46ADDD92C092}"/>
              </a:ext>
            </a:extLst>
          </p:cNvPr>
          <p:cNvSpPr>
            <a:spLocks noGrp="1"/>
          </p:cNvSpPr>
          <p:nvPr>
            <p:ph type="title"/>
          </p:nvPr>
        </p:nvSpPr>
        <p:spPr/>
        <p:txBody>
          <a:bodyPr/>
          <a:lstStyle/>
          <a:p>
            <a:r>
              <a:rPr lang="id-ID" dirty="0"/>
              <a:t>Berpikir Kritis</a:t>
            </a:r>
            <a:endParaRPr lang="en-ID" dirty="0"/>
          </a:p>
        </p:txBody>
      </p:sp>
      <p:sp>
        <p:nvSpPr>
          <p:cNvPr id="3" name="Content Placeholder 2">
            <a:extLst>
              <a:ext uri="{FF2B5EF4-FFF2-40B4-BE49-F238E27FC236}">
                <a16:creationId xmlns:a16="http://schemas.microsoft.com/office/drawing/2014/main" id="{6D340082-311C-4739-B248-CD643D67EADB}"/>
              </a:ext>
            </a:extLst>
          </p:cNvPr>
          <p:cNvSpPr>
            <a:spLocks noGrp="1"/>
          </p:cNvSpPr>
          <p:nvPr>
            <p:ph idx="1"/>
          </p:nvPr>
        </p:nvSpPr>
        <p:spPr>
          <a:xfrm>
            <a:off x="152400" y="985382"/>
            <a:ext cx="6892977" cy="5315122"/>
          </a:xfrm>
        </p:spPr>
        <p:txBody>
          <a:bodyPr>
            <a:normAutofit fontScale="85000" lnSpcReduction="10000"/>
          </a:bodyPr>
          <a:lstStyle/>
          <a:p>
            <a:pPr marL="0" indent="0" algn="just">
              <a:lnSpc>
                <a:spcPct val="150000"/>
              </a:lnSpc>
              <a:buNone/>
            </a:pPr>
            <a:r>
              <a:rPr lang="en-ID" sz="1900" dirty="0"/>
              <a:t>Di  Museum  </a:t>
            </a:r>
            <a:r>
              <a:rPr lang="id-ID" sz="1900" dirty="0"/>
              <a:t>Fuzzy</a:t>
            </a:r>
            <a:r>
              <a:rPr lang="en-ID" sz="1900" dirty="0"/>
              <a:t>  </a:t>
            </a:r>
            <a:r>
              <a:rPr lang="en-ID" sz="1900" dirty="0" err="1"/>
              <a:t>ada</a:t>
            </a:r>
            <a:r>
              <a:rPr lang="en-ID" sz="1900" dirty="0"/>
              <a:t>  </a:t>
            </a:r>
            <a:r>
              <a:rPr lang="en-ID" sz="1900" dirty="0" err="1"/>
              <a:t>sistem</a:t>
            </a:r>
            <a:r>
              <a:rPr lang="en-ID" sz="1900" dirty="0"/>
              <a:t>  </a:t>
            </a:r>
            <a:r>
              <a:rPr lang="en-ID" sz="1900" dirty="0" err="1"/>
              <a:t>pengamanan</a:t>
            </a:r>
            <a:r>
              <a:rPr lang="en-ID" sz="1900" dirty="0"/>
              <a:t>  </a:t>
            </a:r>
            <a:r>
              <a:rPr lang="en-ID" sz="1900" dirty="0" err="1"/>
              <a:t>cerdas</a:t>
            </a:r>
            <a:r>
              <a:rPr lang="en-ID" sz="1900" dirty="0"/>
              <a:t>  yang  </a:t>
            </a:r>
            <a:r>
              <a:rPr lang="en-ID" sz="1900" dirty="0" err="1"/>
              <a:t>mampu</a:t>
            </a:r>
            <a:r>
              <a:rPr lang="en-ID" sz="1900" dirty="0"/>
              <a:t>  </a:t>
            </a:r>
            <a:r>
              <a:rPr lang="en-ID" sz="1900" dirty="0" err="1"/>
              <a:t>mendeteksi</a:t>
            </a:r>
            <a:r>
              <a:rPr lang="en-ID" sz="1900" dirty="0"/>
              <a:t>  </a:t>
            </a:r>
            <a:r>
              <a:rPr lang="en-ID" sz="1900" dirty="0" err="1"/>
              <a:t>penyusup</a:t>
            </a:r>
            <a:r>
              <a:rPr lang="en-ID" sz="1900" dirty="0"/>
              <a:t>.  </a:t>
            </a:r>
            <a:r>
              <a:rPr lang="en-ID" sz="1900" dirty="0" err="1"/>
              <a:t>Penyusup</a:t>
            </a:r>
            <a:r>
              <a:rPr lang="en-ID" sz="1900" dirty="0"/>
              <a:t> </a:t>
            </a:r>
            <a:r>
              <a:rPr lang="en-ID" sz="1900" dirty="0" err="1"/>
              <a:t>adalah</a:t>
            </a:r>
            <a:r>
              <a:rPr lang="en-ID" sz="1900" dirty="0"/>
              <a:t>  orang  yang  </a:t>
            </a:r>
            <a:r>
              <a:rPr lang="en-ID" sz="1900" dirty="0" err="1"/>
              <a:t>berhasil</a:t>
            </a:r>
            <a:r>
              <a:rPr lang="en-ID" sz="1900" dirty="0"/>
              <a:t>  </a:t>
            </a:r>
            <a:r>
              <a:rPr lang="en-ID" sz="1900" dirty="0" err="1"/>
              <a:t>masuk</a:t>
            </a:r>
            <a:r>
              <a:rPr lang="en-ID" sz="1900" dirty="0"/>
              <a:t>  </a:t>
            </a:r>
            <a:r>
              <a:rPr lang="en-ID" sz="1900" dirty="0" err="1"/>
              <a:t>ke</a:t>
            </a:r>
            <a:r>
              <a:rPr lang="en-ID" sz="1900" dirty="0"/>
              <a:t>  museum  </a:t>
            </a:r>
            <a:r>
              <a:rPr lang="en-ID" sz="1900" dirty="0" err="1"/>
              <a:t>tidak</a:t>
            </a:r>
            <a:r>
              <a:rPr lang="en-ID" sz="1900" dirty="0"/>
              <a:t>  </a:t>
            </a:r>
            <a:r>
              <a:rPr lang="en-ID" sz="1900" dirty="0" err="1"/>
              <a:t>lewat</a:t>
            </a:r>
            <a:r>
              <a:rPr lang="en-ID" sz="1900" dirty="0"/>
              <a:t>  </a:t>
            </a:r>
            <a:r>
              <a:rPr lang="en-ID" sz="1900" dirty="0" err="1"/>
              <a:t>pintu</a:t>
            </a:r>
            <a:r>
              <a:rPr lang="en-ID" sz="1900" dirty="0"/>
              <a:t>  </a:t>
            </a:r>
            <a:r>
              <a:rPr lang="en-ID" sz="1900" dirty="0" err="1"/>
              <a:t>masuk</a:t>
            </a:r>
            <a:r>
              <a:rPr lang="en-ID" sz="1900" dirty="0"/>
              <a:t>. </a:t>
            </a:r>
            <a:r>
              <a:rPr lang="en-ID" sz="1900" dirty="0" err="1"/>
              <a:t>Setiap</a:t>
            </a:r>
            <a:r>
              <a:rPr lang="en-ID" sz="1900" dirty="0"/>
              <a:t>  orang  yang  </a:t>
            </a:r>
            <a:r>
              <a:rPr lang="en-ID" sz="1900" dirty="0" err="1"/>
              <a:t>masuk</a:t>
            </a:r>
            <a:r>
              <a:rPr lang="en-ID" sz="1900" dirty="0"/>
              <a:t>  </a:t>
            </a:r>
            <a:r>
              <a:rPr lang="en-ID" sz="1900" dirty="0" err="1"/>
              <a:t>atau</a:t>
            </a:r>
            <a:r>
              <a:rPr lang="en-ID" sz="1900" dirty="0"/>
              <a:t>  </a:t>
            </a:r>
            <a:r>
              <a:rPr lang="en-ID" sz="1900" dirty="0" err="1"/>
              <a:t>keluar</a:t>
            </a:r>
            <a:r>
              <a:rPr lang="en-ID" sz="1900" dirty="0"/>
              <a:t>  </a:t>
            </a:r>
            <a:r>
              <a:rPr lang="en-ID" sz="1900" dirty="0" err="1"/>
              <a:t>dari</a:t>
            </a:r>
            <a:r>
              <a:rPr lang="en-ID" sz="1900" dirty="0"/>
              <a:t>  </a:t>
            </a:r>
            <a:r>
              <a:rPr lang="en-ID" sz="1900" dirty="0" err="1"/>
              <a:t>ruangan</a:t>
            </a:r>
            <a:r>
              <a:rPr lang="en-ID" sz="1900" dirty="0"/>
              <a:t>  di  monitor  oleh  </a:t>
            </a:r>
            <a:r>
              <a:rPr lang="en-ID" sz="1900" dirty="0" err="1"/>
              <a:t>sistem</a:t>
            </a:r>
            <a:r>
              <a:rPr lang="en-ID" sz="1900" dirty="0"/>
              <a:t>  yang  </a:t>
            </a:r>
            <a:r>
              <a:rPr lang="en-ID" sz="1900" dirty="0" err="1"/>
              <a:t>mendeteksi</a:t>
            </a:r>
            <a:r>
              <a:rPr lang="en-ID" sz="1900" dirty="0"/>
              <a:t>  </a:t>
            </a:r>
            <a:r>
              <a:rPr lang="en-ID" sz="1900" dirty="0" err="1"/>
              <a:t>berapa</a:t>
            </a:r>
            <a:r>
              <a:rPr lang="en-ID" sz="1900" dirty="0"/>
              <a:t> orang  pada  </a:t>
            </a:r>
            <a:r>
              <a:rPr lang="en-ID" sz="1900" dirty="0" err="1"/>
              <a:t>setiap</a:t>
            </a:r>
            <a:r>
              <a:rPr lang="en-ID" sz="1900" dirty="0"/>
              <a:t>  </a:t>
            </a:r>
            <a:r>
              <a:rPr lang="en-ID" sz="1900" dirty="0" err="1"/>
              <a:t>ruangan</a:t>
            </a:r>
            <a:r>
              <a:rPr lang="en-ID" sz="1900" dirty="0"/>
              <a:t>  dan  </a:t>
            </a:r>
            <a:r>
              <a:rPr lang="en-ID" sz="1900" dirty="0" err="1"/>
              <a:t>merekam</a:t>
            </a:r>
            <a:r>
              <a:rPr lang="en-ID" sz="1900" dirty="0"/>
              <a:t>  </a:t>
            </a:r>
            <a:r>
              <a:rPr lang="en-ID" sz="1900" dirty="0" err="1"/>
              <a:t>datanya</a:t>
            </a:r>
            <a:r>
              <a:rPr lang="en-ID" sz="1900" dirty="0"/>
              <a:t>  </a:t>
            </a:r>
            <a:r>
              <a:rPr lang="en-ID" sz="1900" dirty="0" err="1"/>
              <a:t>dalam</a:t>
            </a:r>
            <a:r>
              <a:rPr lang="en-ID" sz="1900" dirty="0"/>
              <a:t>  </a:t>
            </a:r>
            <a:r>
              <a:rPr lang="en-ID" sz="1900" dirty="0" err="1"/>
              <a:t>sebuah</a:t>
            </a:r>
            <a:r>
              <a:rPr lang="en-ID" sz="1900" dirty="0"/>
              <a:t>  </a:t>
            </a:r>
            <a:r>
              <a:rPr lang="en-ID" sz="1900" dirty="0" err="1"/>
              <a:t>tabel</a:t>
            </a:r>
            <a:r>
              <a:rPr lang="en-ID" sz="1900" dirty="0"/>
              <a:t>  </a:t>
            </a:r>
            <a:r>
              <a:rPr lang="en-ID" sz="1900" dirty="0" err="1"/>
              <a:t>segera</a:t>
            </a:r>
            <a:r>
              <a:rPr lang="en-ID" sz="1900" dirty="0"/>
              <a:t>  </a:t>
            </a:r>
            <a:r>
              <a:rPr lang="en-ID" sz="1900" dirty="0" err="1"/>
              <a:t>setelah</a:t>
            </a:r>
            <a:r>
              <a:rPr lang="en-ID" sz="1900" dirty="0"/>
              <a:t>  </a:t>
            </a:r>
            <a:r>
              <a:rPr lang="en-ID" sz="1900" dirty="0" err="1"/>
              <a:t>satu</a:t>
            </a:r>
            <a:r>
              <a:rPr lang="en-ID" sz="1900" dirty="0"/>
              <a:t>  </a:t>
            </a:r>
            <a:r>
              <a:rPr lang="en-ID" sz="1900" dirty="0" err="1"/>
              <a:t>atau</a:t>
            </a:r>
            <a:r>
              <a:rPr lang="en-ID" sz="1900" dirty="0"/>
              <a:t> </a:t>
            </a:r>
            <a:r>
              <a:rPr lang="en-ID" sz="1900" dirty="0" err="1"/>
              <a:t>beberapa</a:t>
            </a:r>
            <a:r>
              <a:rPr lang="en-ID" sz="1900" dirty="0"/>
              <a:t>  </a:t>
            </a:r>
            <a:r>
              <a:rPr lang="en-ID" sz="1900" dirty="0" err="1"/>
              <a:t>pengunjung</a:t>
            </a:r>
            <a:r>
              <a:rPr lang="en-ID" sz="1900" dirty="0"/>
              <a:t>  </a:t>
            </a:r>
            <a:r>
              <a:rPr lang="en-ID" sz="1900" dirty="0" err="1"/>
              <a:t>masuk</a:t>
            </a:r>
            <a:r>
              <a:rPr lang="en-ID" sz="1900" dirty="0"/>
              <a:t>,  </a:t>
            </a:r>
            <a:r>
              <a:rPr lang="en-ID" sz="1900" dirty="0" err="1"/>
              <a:t>keluar</a:t>
            </a:r>
            <a:r>
              <a:rPr lang="en-ID" sz="1900" dirty="0"/>
              <a:t>  </a:t>
            </a:r>
            <a:r>
              <a:rPr lang="en-ID" sz="1900" dirty="0" err="1"/>
              <a:t>atau</a:t>
            </a:r>
            <a:r>
              <a:rPr lang="en-ID" sz="1900" dirty="0"/>
              <a:t>  </a:t>
            </a:r>
            <a:r>
              <a:rPr lang="en-ID" sz="1900" dirty="0" err="1"/>
              <a:t>berpindah</a:t>
            </a:r>
            <a:r>
              <a:rPr lang="en-ID" sz="1900" dirty="0"/>
              <a:t>  </a:t>
            </a:r>
            <a:r>
              <a:rPr lang="en-ID" sz="1900" dirty="0" err="1"/>
              <a:t>ruangan</a:t>
            </a:r>
            <a:r>
              <a:rPr lang="en-ID" sz="1900" dirty="0"/>
              <a:t>.  </a:t>
            </a:r>
            <a:r>
              <a:rPr lang="en-ID" sz="1900" dirty="0" err="1"/>
              <a:t>Mungkin</a:t>
            </a:r>
            <a:r>
              <a:rPr lang="en-ID" sz="1900" dirty="0"/>
              <a:t>  </a:t>
            </a:r>
            <a:r>
              <a:rPr lang="en-ID" sz="1900" dirty="0" err="1"/>
              <a:t>saja</a:t>
            </a:r>
            <a:r>
              <a:rPr lang="en-ID" sz="1900" dirty="0"/>
              <a:t>  </a:t>
            </a:r>
            <a:r>
              <a:rPr lang="en-ID" sz="1900" dirty="0" err="1"/>
              <a:t>beberapa</a:t>
            </a:r>
            <a:r>
              <a:rPr lang="en-ID" sz="1900" dirty="0"/>
              <a:t>  orang  </a:t>
            </a:r>
            <a:r>
              <a:rPr lang="en-ID" sz="1900" dirty="0" err="1"/>
              <a:t>masuk</a:t>
            </a:r>
            <a:r>
              <a:rPr lang="en-ID" sz="1900" dirty="0"/>
              <a:t>  </a:t>
            </a:r>
            <a:r>
              <a:rPr lang="en-ID" sz="1900" dirty="0" err="1"/>
              <a:t>atau</a:t>
            </a:r>
            <a:r>
              <a:rPr lang="en-ID" sz="1900" dirty="0"/>
              <a:t> </a:t>
            </a:r>
            <a:r>
              <a:rPr lang="en-ID" sz="1900" dirty="0" err="1"/>
              <a:t>keluar</a:t>
            </a:r>
            <a:r>
              <a:rPr lang="en-ID" sz="1900" dirty="0"/>
              <a:t>  </a:t>
            </a:r>
            <a:r>
              <a:rPr lang="en-ID" sz="1900" dirty="0" err="1"/>
              <a:t>satu</a:t>
            </a:r>
            <a:r>
              <a:rPr lang="en-ID" sz="1900" dirty="0"/>
              <a:t>  </a:t>
            </a:r>
            <a:r>
              <a:rPr lang="en-ID" sz="1900" dirty="0" err="1"/>
              <a:t>atau</a:t>
            </a:r>
            <a:r>
              <a:rPr lang="en-ID" sz="1900" dirty="0"/>
              <a:t>  </a:t>
            </a:r>
            <a:r>
              <a:rPr lang="en-ID" sz="1900" dirty="0" err="1"/>
              <a:t>beberapa</a:t>
            </a:r>
            <a:r>
              <a:rPr lang="en-ID" sz="1900" dirty="0"/>
              <a:t>  </a:t>
            </a:r>
            <a:r>
              <a:rPr lang="en-ID" sz="1900" dirty="0" err="1"/>
              <a:t>ruangan</a:t>
            </a:r>
            <a:r>
              <a:rPr lang="en-ID" sz="1900" dirty="0"/>
              <a:t>  pada  </a:t>
            </a:r>
            <a:r>
              <a:rPr lang="en-ID" sz="1900" dirty="0" err="1"/>
              <a:t>saat</a:t>
            </a:r>
            <a:r>
              <a:rPr lang="en-ID" sz="1900" dirty="0"/>
              <a:t>  yang  </a:t>
            </a:r>
            <a:r>
              <a:rPr lang="en-ID" sz="1900" dirty="0" err="1"/>
              <a:t>sama</a:t>
            </a:r>
            <a:r>
              <a:rPr lang="en-ID" sz="1900" dirty="0"/>
              <a:t>.  </a:t>
            </a:r>
            <a:r>
              <a:rPr lang="en-ID" sz="1900" dirty="0" err="1"/>
              <a:t>Tabel</a:t>
            </a:r>
            <a:r>
              <a:rPr lang="en-ID" sz="1900" dirty="0"/>
              <a:t>  </a:t>
            </a:r>
            <a:r>
              <a:rPr lang="en-ID" sz="1900" dirty="0" err="1"/>
              <a:t>berikut</a:t>
            </a:r>
            <a:r>
              <a:rPr lang="en-ID" sz="1900" dirty="0"/>
              <a:t>  </a:t>
            </a:r>
            <a:r>
              <a:rPr lang="en-ID" sz="1900" dirty="0" err="1"/>
              <a:t>menunjukkan</a:t>
            </a:r>
            <a:r>
              <a:rPr lang="en-ID" sz="1900" dirty="0"/>
              <a:t>  data  yang  </a:t>
            </a:r>
            <a:r>
              <a:rPr lang="en-ID" sz="1900" dirty="0" err="1"/>
              <a:t>direkam</a:t>
            </a:r>
            <a:r>
              <a:rPr lang="en-ID" sz="1900" dirty="0"/>
              <a:t> </a:t>
            </a:r>
            <a:r>
              <a:rPr lang="en-ID" sz="1900" dirty="0" err="1"/>
              <a:t>sistem</a:t>
            </a:r>
            <a:r>
              <a:rPr lang="en-ID" sz="1900" dirty="0"/>
              <a:t>  </a:t>
            </a:r>
            <a:r>
              <a:rPr lang="en-ID" sz="1900" dirty="0" err="1"/>
              <a:t>pengamanan</a:t>
            </a:r>
            <a:r>
              <a:rPr lang="en-ID" sz="1900" dirty="0"/>
              <a:t>  </a:t>
            </a:r>
            <a:r>
              <a:rPr lang="en-ID" sz="1900" dirty="0" err="1"/>
              <a:t>cerdas</a:t>
            </a:r>
            <a:r>
              <a:rPr lang="en-ID" sz="1900" dirty="0"/>
              <a:t>  dan  </a:t>
            </a:r>
            <a:r>
              <a:rPr lang="en-ID" sz="1900" dirty="0" err="1"/>
              <a:t>gambar</a:t>
            </a:r>
            <a:r>
              <a:rPr lang="en-ID" sz="1900" dirty="0"/>
              <a:t>  </a:t>
            </a:r>
            <a:r>
              <a:rPr lang="en-ID" sz="1900" dirty="0" err="1"/>
              <a:t>disampingnya</a:t>
            </a:r>
            <a:r>
              <a:rPr lang="en-ID" sz="1900" dirty="0"/>
              <a:t>  </a:t>
            </a:r>
            <a:r>
              <a:rPr lang="en-ID" sz="1900" dirty="0" err="1"/>
              <a:t>menunjukkan</a:t>
            </a:r>
            <a:r>
              <a:rPr lang="en-ID" sz="1900" dirty="0"/>
              <a:t>  </a:t>
            </a:r>
            <a:r>
              <a:rPr lang="en-ID" sz="1900" dirty="0" err="1"/>
              <a:t>denah</a:t>
            </a:r>
            <a:r>
              <a:rPr lang="en-ID" sz="1900" dirty="0"/>
              <a:t>  </a:t>
            </a:r>
            <a:r>
              <a:rPr lang="en-ID" sz="1900" dirty="0" err="1"/>
              <a:t>ruangan</a:t>
            </a:r>
            <a:r>
              <a:rPr lang="en-ID" sz="1900" dirty="0"/>
              <a:t>  di  museum.</a:t>
            </a:r>
            <a:endParaRPr lang="id-ID" sz="1900" dirty="0"/>
          </a:p>
          <a:p>
            <a:pPr algn="just">
              <a:lnSpc>
                <a:spcPct val="150000"/>
              </a:lnSpc>
            </a:pPr>
            <a:endParaRPr lang="id-ID" sz="1900" dirty="0"/>
          </a:p>
          <a:p>
            <a:pPr marL="0" indent="0" algn="just">
              <a:lnSpc>
                <a:spcPct val="150000"/>
              </a:lnSpc>
              <a:buNone/>
            </a:pPr>
            <a:r>
              <a:rPr lang="id-ID" sz="1900" dirty="0"/>
              <a:t>Pada  menit  keberapa  (pada  jam  10  tersebut)  sistem  mendeteksi  adanya  seorang  penyusup?  Isi  dengan bilangan  bulat  antara  00  sampai  dengan  59. </a:t>
            </a:r>
          </a:p>
          <a:p>
            <a:pPr algn="just"/>
            <a:endParaRPr lang="id-ID" dirty="0"/>
          </a:p>
          <a:p>
            <a:pPr marL="0" indent="0" algn="just">
              <a:buNone/>
            </a:pPr>
            <a:endParaRPr lang="en-ID" dirty="0"/>
          </a:p>
        </p:txBody>
      </p:sp>
      <p:sp>
        <p:nvSpPr>
          <p:cNvPr id="4" name="Date Placeholder 3">
            <a:extLst>
              <a:ext uri="{FF2B5EF4-FFF2-40B4-BE49-F238E27FC236}">
                <a16:creationId xmlns:a16="http://schemas.microsoft.com/office/drawing/2014/main" id="{429B92E9-EA87-4DC4-89FE-BD2829C5F76C}"/>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4501B3D1-C53B-4C93-A8BD-C5D857343366}"/>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765C1345-09ED-4E4F-B384-17C5E3C525D8}"/>
              </a:ext>
            </a:extLst>
          </p:cNvPr>
          <p:cNvSpPr>
            <a:spLocks noGrp="1"/>
          </p:cNvSpPr>
          <p:nvPr>
            <p:ph type="sldNum" sz="quarter" idx="12"/>
          </p:nvPr>
        </p:nvSpPr>
        <p:spPr/>
        <p:txBody>
          <a:bodyPr/>
          <a:lstStyle/>
          <a:p>
            <a:fld id="{D18FBB9A-4F67-A542-B221-CA9FFA5A8790}" type="slidenum">
              <a:rPr lang="id-ID" smtClean="0"/>
              <a:t>17</a:t>
            </a:fld>
            <a:endParaRPr lang="id-ID"/>
          </a:p>
        </p:txBody>
      </p:sp>
      <p:pic>
        <p:nvPicPr>
          <p:cNvPr id="8" name="Picture 7">
            <a:extLst>
              <a:ext uri="{FF2B5EF4-FFF2-40B4-BE49-F238E27FC236}">
                <a16:creationId xmlns:a16="http://schemas.microsoft.com/office/drawing/2014/main" id="{B43859DE-7D18-46E0-97F1-DE30B90B2B9B}"/>
              </a:ext>
            </a:extLst>
          </p:cNvPr>
          <p:cNvPicPr>
            <a:picLocks noChangeAspect="1"/>
          </p:cNvPicPr>
          <p:nvPr/>
        </p:nvPicPr>
        <p:blipFill>
          <a:blip r:embed="rId2"/>
          <a:stretch>
            <a:fillRect/>
          </a:stretch>
        </p:blipFill>
        <p:spPr>
          <a:xfrm>
            <a:off x="7261952" y="925421"/>
            <a:ext cx="4455151" cy="2612257"/>
          </a:xfrm>
          <a:prstGeom prst="rect">
            <a:avLst/>
          </a:prstGeom>
        </p:spPr>
      </p:pic>
      <p:pic>
        <p:nvPicPr>
          <p:cNvPr id="10" name="Picture 9">
            <a:extLst>
              <a:ext uri="{FF2B5EF4-FFF2-40B4-BE49-F238E27FC236}">
                <a16:creationId xmlns:a16="http://schemas.microsoft.com/office/drawing/2014/main" id="{347C1682-1E97-4292-A3CD-AF09DC8515C7}"/>
              </a:ext>
            </a:extLst>
          </p:cNvPr>
          <p:cNvPicPr>
            <a:picLocks noChangeAspect="1"/>
          </p:cNvPicPr>
          <p:nvPr/>
        </p:nvPicPr>
        <p:blipFill>
          <a:blip r:embed="rId3"/>
          <a:stretch>
            <a:fillRect/>
          </a:stretch>
        </p:blipFill>
        <p:spPr>
          <a:xfrm>
            <a:off x="8304600" y="3525611"/>
            <a:ext cx="2895600" cy="2406968"/>
          </a:xfrm>
          <a:prstGeom prst="rect">
            <a:avLst/>
          </a:prstGeom>
        </p:spPr>
      </p:pic>
    </p:spTree>
    <p:extLst>
      <p:ext uri="{BB962C8B-B14F-4D97-AF65-F5344CB8AC3E}">
        <p14:creationId xmlns:p14="http://schemas.microsoft.com/office/powerpoint/2010/main" val="422885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187A-C2A2-49D2-9767-83D6B9382661}"/>
              </a:ext>
            </a:extLst>
          </p:cNvPr>
          <p:cNvSpPr>
            <a:spLocks noGrp="1"/>
          </p:cNvSpPr>
          <p:nvPr>
            <p:ph type="title"/>
          </p:nvPr>
        </p:nvSpPr>
        <p:spPr/>
        <p:txBody>
          <a:bodyPr/>
          <a:lstStyle/>
          <a:p>
            <a:r>
              <a:rPr lang="id-ID" dirty="0"/>
              <a:t>Pembahasan</a:t>
            </a:r>
            <a:endParaRPr lang="en-ID" dirty="0"/>
          </a:p>
        </p:txBody>
      </p:sp>
      <p:sp>
        <p:nvSpPr>
          <p:cNvPr id="3" name="Content Placeholder 2">
            <a:extLst>
              <a:ext uri="{FF2B5EF4-FFF2-40B4-BE49-F238E27FC236}">
                <a16:creationId xmlns:a16="http://schemas.microsoft.com/office/drawing/2014/main" id="{C48FD187-4986-45F3-AC9E-53CE3343E7ED}"/>
              </a:ext>
            </a:extLst>
          </p:cNvPr>
          <p:cNvSpPr>
            <a:spLocks noGrp="1"/>
          </p:cNvSpPr>
          <p:nvPr>
            <p:ph idx="1"/>
          </p:nvPr>
        </p:nvSpPr>
        <p:spPr/>
        <p:txBody>
          <a:bodyPr/>
          <a:lstStyle/>
          <a:p>
            <a:pPr>
              <a:lnSpc>
                <a:spcPct val="150000"/>
              </a:lnSpc>
            </a:pPr>
            <a:r>
              <a:rPr lang="en-ID" dirty="0" err="1"/>
              <a:t>Jawaban</a:t>
            </a:r>
            <a:r>
              <a:rPr lang="en-ID" dirty="0"/>
              <a:t>  yang  </a:t>
            </a:r>
            <a:r>
              <a:rPr lang="en-ID" dirty="0" err="1"/>
              <a:t>tepat</a:t>
            </a:r>
            <a:r>
              <a:rPr lang="en-ID" dirty="0"/>
              <a:t>  </a:t>
            </a:r>
            <a:r>
              <a:rPr lang="en-ID" dirty="0" err="1"/>
              <a:t>adalah</a:t>
            </a:r>
            <a:r>
              <a:rPr lang="en-ID" dirty="0"/>
              <a:t>  10:13. </a:t>
            </a:r>
            <a:endParaRPr lang="id-ID" dirty="0"/>
          </a:p>
          <a:p>
            <a:pPr marL="179388" indent="0" algn="just">
              <a:lnSpc>
                <a:spcPct val="150000"/>
              </a:lnSpc>
              <a:buNone/>
              <a:tabLst>
                <a:tab pos="179388" algn="l"/>
              </a:tabLst>
            </a:pPr>
            <a:r>
              <a:rPr lang="en-ID" dirty="0" err="1"/>
              <a:t>Saat</a:t>
            </a:r>
            <a:r>
              <a:rPr lang="en-ID" dirty="0"/>
              <a:t>  </a:t>
            </a:r>
            <a:r>
              <a:rPr lang="en-ID" dirty="0" err="1"/>
              <a:t>itu</a:t>
            </a:r>
            <a:r>
              <a:rPr lang="en-ID" dirty="0"/>
              <a:t>  </a:t>
            </a:r>
            <a:r>
              <a:rPr lang="en-ID" dirty="0" err="1"/>
              <a:t>dua</a:t>
            </a:r>
            <a:r>
              <a:rPr lang="en-ID" dirty="0"/>
              <a:t>  orang  </a:t>
            </a:r>
            <a:r>
              <a:rPr lang="en-ID" dirty="0" err="1"/>
              <a:t>masuk</a:t>
            </a:r>
            <a:r>
              <a:rPr lang="en-ID" dirty="0"/>
              <a:t>  Ruang  3,  </a:t>
            </a:r>
            <a:r>
              <a:rPr lang="en-ID" dirty="0" err="1"/>
              <a:t>tetapi</a:t>
            </a:r>
            <a:r>
              <a:rPr lang="en-ID" dirty="0"/>
              <a:t>  di  </a:t>
            </a:r>
            <a:r>
              <a:rPr lang="en-ID" dirty="0" err="1"/>
              <a:t>ruang</a:t>
            </a:r>
            <a:r>
              <a:rPr lang="en-ID" dirty="0"/>
              <a:t>  </a:t>
            </a:r>
            <a:r>
              <a:rPr lang="en-ID" dirty="0" err="1"/>
              <a:t>itu</a:t>
            </a:r>
            <a:r>
              <a:rPr lang="en-ID" dirty="0"/>
              <a:t>  </a:t>
            </a:r>
            <a:r>
              <a:rPr lang="en-ID" dirty="0" err="1"/>
              <a:t>hanya</a:t>
            </a:r>
            <a:r>
              <a:rPr lang="en-ID" dirty="0"/>
              <a:t>  </a:t>
            </a:r>
            <a:r>
              <a:rPr lang="en-ID" dirty="0" err="1"/>
              <a:t>ada</a:t>
            </a:r>
            <a:r>
              <a:rPr lang="en-ID" dirty="0"/>
              <a:t>  </a:t>
            </a:r>
            <a:r>
              <a:rPr lang="en-ID" dirty="0" err="1"/>
              <a:t>satu</a:t>
            </a:r>
            <a:r>
              <a:rPr lang="en-ID" dirty="0"/>
              <a:t>  orang </a:t>
            </a:r>
            <a:r>
              <a:rPr lang="en-ID" dirty="0" err="1"/>
              <a:t>sebelumnya</a:t>
            </a:r>
            <a:r>
              <a:rPr lang="en-ID" dirty="0"/>
              <a:t>  (di  Ruang  2).  Jadi  </a:t>
            </a:r>
            <a:r>
              <a:rPr lang="en-ID" dirty="0" err="1"/>
              <a:t>seseorang</a:t>
            </a:r>
            <a:r>
              <a:rPr lang="en-ID" dirty="0"/>
              <a:t>  </a:t>
            </a:r>
            <a:r>
              <a:rPr lang="en-ID" dirty="0" err="1"/>
              <a:t>memasuki</a:t>
            </a:r>
            <a:r>
              <a:rPr lang="en-ID" dirty="0"/>
              <a:t>  </a:t>
            </a:r>
            <a:r>
              <a:rPr lang="en-ID" dirty="0" err="1"/>
              <a:t>ruangan</a:t>
            </a:r>
            <a:r>
              <a:rPr lang="en-ID" dirty="0"/>
              <a:t>  3  </a:t>
            </a:r>
            <a:r>
              <a:rPr lang="en-ID" dirty="0" err="1"/>
              <a:t>dari</a:t>
            </a:r>
            <a:r>
              <a:rPr lang="en-ID" dirty="0"/>
              <a:t>  </a:t>
            </a:r>
            <a:r>
              <a:rPr lang="en-ID" dirty="0" err="1"/>
              <a:t>luar</a:t>
            </a:r>
            <a:r>
              <a:rPr lang="en-ID" dirty="0"/>
              <a:t>  museum  </a:t>
            </a:r>
            <a:r>
              <a:rPr lang="en-ID" dirty="0" err="1"/>
              <a:t>tanpa</a:t>
            </a:r>
            <a:r>
              <a:rPr lang="en-ID" dirty="0"/>
              <a:t>  </a:t>
            </a:r>
            <a:r>
              <a:rPr lang="en-ID" dirty="0" err="1"/>
              <a:t>menggunakan</a:t>
            </a:r>
            <a:r>
              <a:rPr lang="en-ID" dirty="0"/>
              <a:t> </a:t>
            </a:r>
            <a:r>
              <a:rPr lang="en-ID" dirty="0" err="1"/>
              <a:t>pintu</a:t>
            </a:r>
            <a:r>
              <a:rPr lang="en-ID" dirty="0"/>
              <a:t>  </a:t>
            </a:r>
            <a:r>
              <a:rPr lang="en-ID" dirty="0" err="1"/>
              <a:t>masuk</a:t>
            </a:r>
            <a:r>
              <a:rPr lang="en-ID" dirty="0"/>
              <a:t>. </a:t>
            </a:r>
          </a:p>
        </p:txBody>
      </p:sp>
      <p:sp>
        <p:nvSpPr>
          <p:cNvPr id="4" name="Date Placeholder 3">
            <a:extLst>
              <a:ext uri="{FF2B5EF4-FFF2-40B4-BE49-F238E27FC236}">
                <a16:creationId xmlns:a16="http://schemas.microsoft.com/office/drawing/2014/main" id="{CDAC503B-6ED1-42BD-B85D-434878D2183D}"/>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8D0C379B-09F5-4ACC-B49E-39684DAEEF4C}"/>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6ACE10F5-A533-42AA-BAF9-05639FF0A120}"/>
              </a:ext>
            </a:extLst>
          </p:cNvPr>
          <p:cNvSpPr>
            <a:spLocks noGrp="1"/>
          </p:cNvSpPr>
          <p:nvPr>
            <p:ph type="sldNum" sz="quarter" idx="12"/>
          </p:nvPr>
        </p:nvSpPr>
        <p:spPr/>
        <p:txBody>
          <a:bodyPr/>
          <a:lstStyle/>
          <a:p>
            <a:fld id="{D18FBB9A-4F67-A542-B221-CA9FFA5A8790}" type="slidenum">
              <a:rPr lang="id-ID" smtClean="0"/>
              <a:t>18</a:t>
            </a:fld>
            <a:endParaRPr lang="id-ID"/>
          </a:p>
        </p:txBody>
      </p:sp>
    </p:spTree>
    <p:extLst>
      <p:ext uri="{BB962C8B-B14F-4D97-AF65-F5344CB8AC3E}">
        <p14:creationId xmlns:p14="http://schemas.microsoft.com/office/powerpoint/2010/main" val="3905488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0E6A-19C4-4E27-9A86-63C881AC0361}"/>
              </a:ext>
            </a:extLst>
          </p:cNvPr>
          <p:cNvSpPr>
            <a:spLocks noGrp="1"/>
          </p:cNvSpPr>
          <p:nvPr>
            <p:ph type="title"/>
          </p:nvPr>
        </p:nvSpPr>
        <p:spPr/>
        <p:txBody>
          <a:bodyPr/>
          <a:lstStyle/>
          <a:p>
            <a:r>
              <a:rPr lang="id-ID" dirty="0"/>
              <a:t>KREDIBILITAS</a:t>
            </a:r>
            <a:endParaRPr lang="en-ID" dirty="0"/>
          </a:p>
        </p:txBody>
      </p:sp>
      <p:sp>
        <p:nvSpPr>
          <p:cNvPr id="3" name="Content Placeholder 2">
            <a:extLst>
              <a:ext uri="{FF2B5EF4-FFF2-40B4-BE49-F238E27FC236}">
                <a16:creationId xmlns:a16="http://schemas.microsoft.com/office/drawing/2014/main" id="{0AD2F9A6-D41B-4701-9A3F-B0E3634DB220}"/>
              </a:ext>
            </a:extLst>
          </p:cNvPr>
          <p:cNvSpPr>
            <a:spLocks noGrp="1"/>
          </p:cNvSpPr>
          <p:nvPr>
            <p:ph idx="1"/>
          </p:nvPr>
        </p:nvSpPr>
        <p:spPr>
          <a:xfrm>
            <a:off x="152400" y="1049550"/>
            <a:ext cx="5943600" cy="5315122"/>
          </a:xfrm>
        </p:spPr>
        <p:txBody>
          <a:bodyPr>
            <a:normAutofit/>
          </a:bodyPr>
          <a:lstStyle/>
          <a:p>
            <a:pPr algn="just">
              <a:lnSpc>
                <a:spcPct val="150000"/>
              </a:lnSpc>
              <a:spcAft>
                <a:spcPts val="800"/>
              </a:spcAft>
              <a:buFont typeface="Wingdings" panose="05000000000000000000" pitchFamily="2" charset="2"/>
              <a:buChar char="ü"/>
            </a:pPr>
            <a:r>
              <a:rPr lang="en-ID" dirty="0" err="1">
                <a:effectLst/>
                <a:latin typeface="Calibri" panose="020F0502020204030204" pitchFamily="34" charset="0"/>
                <a:ea typeface="Calibri" panose="020F0502020204030204" pitchFamily="34" charset="0"/>
                <a:cs typeface="Times New Roman" panose="02020603050405020304" pitchFamily="18" charset="0"/>
              </a:rPr>
              <a:t>Meskipun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kita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sering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yakin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suatu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klaim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benar</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atau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kita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membuat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penilaian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tentang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kredibilitasnya</a:t>
            </a:r>
            <a:r>
              <a:rPr lang="en-ID" dirty="0">
                <a:effectLst/>
                <a:latin typeface="Calibri" panose="020F0502020204030204" pitchFamily="34" charset="0"/>
                <a:ea typeface="Calibri" panose="020F0502020204030204" pitchFamily="34" charset="0"/>
                <a:cs typeface="Times New Roman" panose="02020603050405020304" pitchFamily="18" charset="0"/>
              </a:rPr>
              <a:t> – </a:t>
            </a:r>
            <a:r>
              <a:rPr lang="en-ID" dirty="0" err="1">
                <a:effectLst/>
                <a:latin typeface="Calibri" panose="020F0502020204030204" pitchFamily="34" charset="0"/>
                <a:ea typeface="Calibri" panose="020F0502020204030204" pitchFamily="34" charset="0"/>
                <a:cs typeface="Times New Roman" panose="02020603050405020304" pitchFamily="18" charset="0"/>
              </a:rPr>
              <a:t>seberapa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benar</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kita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mempercayainya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50000"/>
              </a:lnSpc>
              <a:spcAft>
                <a:spcPts val="800"/>
              </a:spcAft>
              <a:buFont typeface="Wingdings" panose="05000000000000000000" pitchFamily="2" charset="2"/>
              <a:buChar char="ü"/>
            </a:pPr>
            <a:r>
              <a:rPr lang="en-ID" dirty="0">
                <a:effectLst/>
                <a:latin typeface="Calibri" panose="020F0502020204030204" pitchFamily="34" charset="0"/>
                <a:ea typeface="Calibri" panose="020F0502020204030204" pitchFamily="34" charset="0"/>
                <a:cs typeface="Times New Roman" panose="02020603050405020304" pitchFamily="18" charset="0"/>
              </a:rPr>
              <a:t>Ada </a:t>
            </a:r>
            <a:r>
              <a:rPr lang="en-ID" dirty="0" err="1">
                <a:effectLst/>
                <a:latin typeface="Calibri" panose="020F0502020204030204" pitchFamily="34" charset="0"/>
                <a:ea typeface="Calibri" panose="020F0502020204030204" pitchFamily="34" charset="0"/>
                <a:cs typeface="Times New Roman" panose="02020603050405020304" pitchFamily="18" charset="0"/>
              </a:rPr>
              <a:t>sejumlah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kriteria</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digunakan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menilai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kredibilitas</a:t>
            </a:r>
            <a:r>
              <a:rPr lang="en-ID" dirty="0">
                <a:effectLst/>
                <a:latin typeface="Calibri" panose="020F0502020204030204" pitchFamily="34" charset="0"/>
                <a:ea typeface="Calibri" panose="020F0502020204030204" pitchFamily="34" charset="0"/>
                <a:cs typeface="Times New Roman" panose="02020603050405020304" pitchFamily="18" charset="0"/>
              </a:rPr>
              <a:t>:</a:t>
            </a:r>
          </a:p>
          <a:p>
            <a:pPr marL="630238" indent="0">
              <a:lnSpc>
                <a:spcPct val="150000"/>
              </a:lnSpc>
              <a:spcBef>
                <a:spcPts val="0"/>
              </a:spcBef>
              <a:buNone/>
            </a:pP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masuk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akal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klaim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sendiri</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630238" indent="0" algn="just">
              <a:lnSpc>
                <a:spcPct val="150000"/>
              </a:lnSpc>
              <a:spcBef>
                <a:spcPts val="0"/>
              </a:spcBef>
              <a:buNone/>
            </a:pP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reputasi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keahlian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independensi</a:t>
            </a:r>
            <a:r>
              <a:rPr lang="en-ID" dirty="0">
                <a:effectLst/>
                <a:latin typeface="Calibri" panose="020F0502020204030204" pitchFamily="34" charset="0"/>
                <a:ea typeface="Calibri" panose="020F0502020204030204" pitchFamily="34" charset="0"/>
                <a:cs typeface="Times New Roman" panose="02020603050405020304" pitchFamily="18" charset="0"/>
              </a:rPr>
              <a:t> dan/</a:t>
            </a:r>
            <a:r>
              <a:rPr lang="en-ID" dirty="0" err="1">
                <a:effectLst/>
                <a:latin typeface="Calibri" panose="020F0502020204030204" pitchFamily="34" charset="0"/>
                <a:ea typeface="Calibri" panose="020F0502020204030204" pitchFamily="34" charset="0"/>
                <a:cs typeface="Times New Roman" panose="02020603050405020304" pitchFamily="18" charset="0"/>
              </a:rPr>
              <a:t>atau</a:t>
            </a:r>
            <a:r>
              <a:rPr lang="en-ID" dirty="0">
                <a:effectLst/>
                <a:latin typeface="Calibri" panose="020F0502020204030204" pitchFamily="34" charset="0"/>
                <a:ea typeface="Calibri" panose="020F0502020204030204" pitchFamily="34" charset="0"/>
                <a:cs typeface="Times New Roman" panose="02020603050405020304" pitchFamily="18" charset="0"/>
              </a:rPr>
              <a:t> </a:t>
            </a:r>
            <a:endParaRPr lang="id-ID" dirty="0">
              <a:effectLst/>
              <a:latin typeface="Calibri" panose="020F0502020204030204" pitchFamily="34" charset="0"/>
              <a:ea typeface="Calibri" panose="020F0502020204030204" pitchFamily="34" charset="0"/>
              <a:cs typeface="Times New Roman" panose="02020603050405020304" pitchFamily="18" charset="0"/>
            </a:endParaRPr>
          </a:p>
          <a:p>
            <a:pPr marL="630238" indent="0">
              <a:lnSpc>
                <a:spcPct val="150000"/>
              </a:lnSpc>
              <a:spcBef>
                <a:spcPts val="0"/>
              </a:spcBef>
              <a:buNone/>
            </a:pPr>
            <a:r>
              <a:rPr lang="id-ID" dirty="0">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netralitas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sumber</a:t>
            </a:r>
            <a:r>
              <a:rPr lang="en-ID"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2F644ADB-F866-4C58-B4E6-4DD088D04220}"/>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81BD1990-17C8-40AB-B901-6C582EF3F9D8}"/>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B135713A-2A49-4ADD-85D2-AA8DC8F30C7E}"/>
              </a:ext>
            </a:extLst>
          </p:cNvPr>
          <p:cNvSpPr>
            <a:spLocks noGrp="1"/>
          </p:cNvSpPr>
          <p:nvPr>
            <p:ph type="sldNum" sz="quarter" idx="12"/>
          </p:nvPr>
        </p:nvSpPr>
        <p:spPr/>
        <p:txBody>
          <a:bodyPr/>
          <a:lstStyle/>
          <a:p>
            <a:fld id="{D18FBB9A-4F67-A542-B221-CA9FFA5A8790}" type="slidenum">
              <a:rPr lang="id-ID" smtClean="0"/>
              <a:t>19</a:t>
            </a:fld>
            <a:endParaRPr lang="id-ID"/>
          </a:p>
        </p:txBody>
      </p:sp>
      <p:pic>
        <p:nvPicPr>
          <p:cNvPr id="3074" name="Picture 2" descr="5 Cara Cek Kredibilitas Sumber Berita | Let The Memory Remains">
            <a:extLst>
              <a:ext uri="{FF2B5EF4-FFF2-40B4-BE49-F238E27FC236}">
                <a16:creationId xmlns:a16="http://schemas.microsoft.com/office/drawing/2014/main" id="{855B237E-BE34-465B-9AAE-7D7D5483B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512" y="1316072"/>
            <a:ext cx="5621775" cy="374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8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463997" y="360927"/>
            <a:ext cx="4451684" cy="1371600"/>
          </a:xfrm>
        </p:spPr>
        <p:txBody>
          <a:bodyPr>
            <a:normAutofit/>
          </a:bodyPr>
          <a:lstStyle/>
          <a:p>
            <a:pPr algn="ctr"/>
            <a:r>
              <a:rPr lang="en-US" sz="3200" dirty="0" err="1"/>
              <a:t>Topik</a:t>
            </a:r>
            <a:r>
              <a:rPr lang="en-US" sz="3200" dirty="0"/>
              <a:t> </a:t>
            </a:r>
            <a:r>
              <a:rPr lang="en-US" sz="3200" dirty="0" err="1"/>
              <a:t>Pembahasan</a:t>
            </a:r>
            <a:endParaRPr lang="en-US" sz="3200" dirty="0"/>
          </a:p>
        </p:txBody>
      </p:sp>
      <p:graphicFrame>
        <p:nvGraphicFramePr>
          <p:cNvPr id="3" name="Diagram 2">
            <a:extLst>
              <a:ext uri="{FF2B5EF4-FFF2-40B4-BE49-F238E27FC236}">
                <a16:creationId xmlns:a16="http://schemas.microsoft.com/office/drawing/2014/main" id="{5A3EF7BE-FAA1-E063-E53A-5BD681CDABED}"/>
              </a:ext>
            </a:extLst>
          </p:cNvPr>
          <p:cNvGraphicFramePr/>
          <p:nvPr>
            <p:extLst>
              <p:ext uri="{D42A27DB-BD31-4B8C-83A1-F6EECF244321}">
                <p14:modId xmlns:p14="http://schemas.microsoft.com/office/powerpoint/2010/main" val="2353566667"/>
              </p:ext>
            </p:extLst>
          </p:nvPr>
        </p:nvGraphicFramePr>
        <p:xfrm>
          <a:off x="2337695" y="360927"/>
          <a:ext cx="9390308" cy="613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2" name="Picture 8" descr="Ikon bukti Stok Vektor, Ilustrasi Ikon bukti Bebas Royalti - Halaman 52 |  Depositphotos®">
            <a:extLst>
              <a:ext uri="{FF2B5EF4-FFF2-40B4-BE49-F238E27FC236}">
                <a16:creationId xmlns:a16="http://schemas.microsoft.com/office/drawing/2014/main" id="{A148F06E-7A3B-4BDB-A51F-A5D56B0C3C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1695" y="2893219"/>
            <a:ext cx="1361740" cy="136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856D-DD7F-4144-9FF7-14964B125213}"/>
              </a:ext>
            </a:extLst>
          </p:cNvPr>
          <p:cNvSpPr>
            <a:spLocks noGrp="1"/>
          </p:cNvSpPr>
          <p:nvPr>
            <p:ph type="title"/>
          </p:nvPr>
        </p:nvSpPr>
        <p:spPr/>
        <p:txBody>
          <a:bodyPr/>
          <a:lstStyle/>
          <a:p>
            <a:r>
              <a:rPr lang="id-ID" dirty="0"/>
              <a:t>Sumber</a:t>
            </a:r>
            <a:endParaRPr lang="en-ID" dirty="0"/>
          </a:p>
        </p:txBody>
      </p:sp>
      <p:sp>
        <p:nvSpPr>
          <p:cNvPr id="3" name="Content Placeholder 2">
            <a:extLst>
              <a:ext uri="{FF2B5EF4-FFF2-40B4-BE49-F238E27FC236}">
                <a16:creationId xmlns:a16="http://schemas.microsoft.com/office/drawing/2014/main" id="{69A0782D-9F06-41F9-8FD5-A207A2FB98A9}"/>
              </a:ext>
            </a:extLst>
          </p:cNvPr>
          <p:cNvSpPr>
            <a:spLocks noGrp="1"/>
          </p:cNvSpPr>
          <p:nvPr>
            <p:ph idx="1"/>
          </p:nvPr>
        </p:nvSpPr>
        <p:spPr>
          <a:xfrm>
            <a:off x="5638800" y="1103707"/>
            <a:ext cx="6400800" cy="5315122"/>
          </a:xfrm>
        </p:spPr>
        <p:txBody>
          <a:bodyPr>
            <a:normAutofit/>
          </a:bodyPr>
          <a:lstStyle/>
          <a:p>
            <a:pPr marL="0" indent="0" algn="just">
              <a:lnSpc>
                <a:spcPct val="150000"/>
              </a:lnSpc>
              <a:spcAft>
                <a:spcPts val="800"/>
              </a:spcAft>
              <a:buNone/>
            </a:pPr>
            <a:r>
              <a:rPr lang="en-ID" sz="32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Sumber</a:t>
            </a:r>
            <a:r>
              <a:rPr lang="en-ID" sz="32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konteks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berupa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individu</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membuat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pernyataan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buku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artikel</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surat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kabar</a:t>
            </a:r>
            <a:r>
              <a:rPr lang="en-ID" sz="1800" dirty="0">
                <a:effectLst/>
                <a:latin typeface="Calibri" panose="020F0502020204030204" pitchFamily="34" charset="0"/>
                <a:ea typeface="Calibri" panose="020F0502020204030204" pitchFamily="34" charset="0"/>
                <a:cs typeface="Times New Roman" panose="02020603050405020304" pitchFamily="18" charset="0"/>
              </a:rPr>
              <a:t>, situs web;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penerbit</a:t>
            </a:r>
            <a:r>
              <a:rPr lang="en-ID" sz="1800" dirty="0">
                <a:effectLst/>
                <a:latin typeface="Calibri" panose="020F0502020204030204" pitchFamily="34" charset="0"/>
                <a:ea typeface="Calibri" panose="020F0502020204030204" pitchFamily="34" charset="0"/>
                <a:cs typeface="Times New Roman" panose="02020603050405020304" pitchFamily="18" charset="0"/>
              </a:rPr>
              <a:t>. Salah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utama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meragukan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netralitas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sumber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ditemukannya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kepentingan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pribadi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Kepentingan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pribadi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paling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akrab</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kepentingan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finansial</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id-ID" sz="1800" dirty="0">
                <a:latin typeface="Calibri" panose="020F0502020204030204" pitchFamily="34" charset="0"/>
                <a:ea typeface="Calibri" panose="020F0502020204030204" pitchFamily="34" charset="0"/>
                <a:cs typeface="Times New Roman" panose="02020603050405020304" pitchFamily="18" charset="0"/>
              </a:rPr>
              <a:t>K</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emampuan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melihat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merasakan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diklaim</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id-ID" sz="1800" dirty="0">
                <a:latin typeface="Calibri" panose="020F0502020204030204" pitchFamily="34" charset="0"/>
                <a:ea typeface="Calibri" panose="020F0502020204030204" pitchFamily="34" charset="0"/>
                <a:cs typeface="Times New Roman" panose="02020603050405020304" pitchFamily="18" charset="0"/>
              </a:rPr>
              <a:t>T</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kepentingan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pribadi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motif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lain)</a:t>
            </a:r>
          </a:p>
          <a:p>
            <a:pPr>
              <a:lnSpc>
                <a:spcPct val="150000"/>
              </a:lnSpc>
              <a:spcBef>
                <a:spcPts val="0"/>
              </a:spcBef>
            </a:pPr>
            <a:r>
              <a:rPr lang="id-ID" sz="1800" dirty="0">
                <a:latin typeface="Calibri" panose="020F0502020204030204" pitchFamily="34" charset="0"/>
                <a:ea typeface="Calibri" panose="020F0502020204030204" pitchFamily="34" charset="0"/>
                <a:cs typeface="Times New Roman" panose="02020603050405020304" pitchFamily="18" charset="0"/>
              </a:rPr>
              <a:t>P</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embuktian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bukti</a:t>
            </a:r>
            <a:r>
              <a:rPr lang="en-ID" sz="1800" dirty="0">
                <a:effectLst/>
                <a:latin typeface="Calibri" panose="020F0502020204030204" pitchFamily="34" charset="0"/>
                <a:ea typeface="Calibri" panose="020F0502020204030204" pitchFamily="34" charset="0"/>
                <a:cs typeface="Times New Roman" panose="02020603050405020304" pitchFamily="18" charset="0"/>
              </a:rPr>
              <a:t> lain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sumber</a:t>
            </a:r>
            <a:r>
              <a:rPr lang="en-ID" sz="1800" dirty="0">
                <a:effectLst/>
                <a:latin typeface="Calibri" panose="020F0502020204030204" pitchFamily="34" charset="0"/>
                <a:ea typeface="Calibri" panose="020F0502020204030204" pitchFamily="34" charset="0"/>
                <a:cs typeface="Times New Roman" panose="02020603050405020304" pitchFamily="18" charset="0"/>
              </a:rPr>
              <a:t> lain.</a:t>
            </a:r>
          </a:p>
          <a:p>
            <a:pPr>
              <a:lnSpc>
                <a:spcPct val="150000"/>
              </a:lnSpc>
            </a:pPr>
            <a:endParaRPr lang="en-ID" dirty="0"/>
          </a:p>
        </p:txBody>
      </p:sp>
      <p:sp>
        <p:nvSpPr>
          <p:cNvPr id="4" name="Date Placeholder 3">
            <a:extLst>
              <a:ext uri="{FF2B5EF4-FFF2-40B4-BE49-F238E27FC236}">
                <a16:creationId xmlns:a16="http://schemas.microsoft.com/office/drawing/2014/main" id="{63077B02-0DE4-414F-82F9-A73970BEA918}"/>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BDE0A9C9-31C4-4E27-B60C-84D3A791A8F5}"/>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D63CB36A-DE5C-4D36-B024-657BA33E7856}"/>
              </a:ext>
            </a:extLst>
          </p:cNvPr>
          <p:cNvSpPr>
            <a:spLocks noGrp="1"/>
          </p:cNvSpPr>
          <p:nvPr>
            <p:ph type="sldNum" sz="quarter" idx="12"/>
          </p:nvPr>
        </p:nvSpPr>
        <p:spPr/>
        <p:txBody>
          <a:bodyPr/>
          <a:lstStyle/>
          <a:p>
            <a:fld id="{D18FBB9A-4F67-A542-B221-CA9FFA5A8790}" type="slidenum">
              <a:rPr lang="id-ID" smtClean="0"/>
              <a:t>20</a:t>
            </a:fld>
            <a:endParaRPr lang="id-ID"/>
          </a:p>
        </p:txBody>
      </p:sp>
      <p:pic>
        <p:nvPicPr>
          <p:cNvPr id="5122" name="Picture 2" descr="How can I find credible sources? - Paperpile">
            <a:extLst>
              <a:ext uri="{FF2B5EF4-FFF2-40B4-BE49-F238E27FC236}">
                <a16:creationId xmlns:a16="http://schemas.microsoft.com/office/drawing/2014/main" id="{B6E2A382-EB9E-4981-829A-945421CCE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63" y="1293839"/>
            <a:ext cx="4357300" cy="43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938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1AD566-4F02-4A12-B425-024AACA81ED4}"/>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FFAF194E-D01F-49F9-8F51-2BAE5FE4133D}"/>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E8ACEC0E-0B85-4C75-AA2A-D4F9DA66DA68}"/>
              </a:ext>
            </a:extLst>
          </p:cNvPr>
          <p:cNvSpPr>
            <a:spLocks noGrp="1"/>
          </p:cNvSpPr>
          <p:nvPr>
            <p:ph type="sldNum" sz="quarter" idx="12"/>
          </p:nvPr>
        </p:nvSpPr>
        <p:spPr/>
        <p:txBody>
          <a:bodyPr/>
          <a:lstStyle/>
          <a:p>
            <a:fld id="{D18FBB9A-4F67-A542-B221-CA9FFA5A8790}" type="slidenum">
              <a:rPr lang="id-ID" smtClean="0"/>
              <a:t>21</a:t>
            </a:fld>
            <a:endParaRPr lang="id-ID"/>
          </a:p>
        </p:txBody>
      </p:sp>
      <p:pic>
        <p:nvPicPr>
          <p:cNvPr id="6146" name="Picture 2">
            <a:extLst>
              <a:ext uri="{FF2B5EF4-FFF2-40B4-BE49-F238E27FC236}">
                <a16:creationId xmlns:a16="http://schemas.microsoft.com/office/drawing/2014/main" id="{809473AD-443D-4506-8002-FDEFEA075C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1170"/>
          <a:stretch/>
        </p:blipFill>
        <p:spPr bwMode="auto">
          <a:xfrm>
            <a:off x="505327" y="336885"/>
            <a:ext cx="10323095" cy="566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097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494A47-06D6-4D51-B86A-8CB218AEA571}"/>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00E53260-1A9F-4D15-A45D-D8672371DC37}"/>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8B3C8894-4604-460A-8621-45823059DC06}"/>
              </a:ext>
            </a:extLst>
          </p:cNvPr>
          <p:cNvSpPr>
            <a:spLocks noGrp="1"/>
          </p:cNvSpPr>
          <p:nvPr>
            <p:ph type="sldNum" sz="quarter" idx="12"/>
          </p:nvPr>
        </p:nvSpPr>
        <p:spPr/>
        <p:txBody>
          <a:bodyPr/>
          <a:lstStyle/>
          <a:p>
            <a:fld id="{D18FBB9A-4F67-A542-B221-CA9FFA5A8790}" type="slidenum">
              <a:rPr lang="id-ID" smtClean="0"/>
              <a:t>22</a:t>
            </a:fld>
            <a:endParaRPr lang="id-ID"/>
          </a:p>
        </p:txBody>
      </p:sp>
      <p:pic>
        <p:nvPicPr>
          <p:cNvPr id="7" name="Picture 2">
            <a:extLst>
              <a:ext uri="{FF2B5EF4-FFF2-40B4-BE49-F238E27FC236}">
                <a16:creationId xmlns:a16="http://schemas.microsoft.com/office/drawing/2014/main" id="{C04F58BE-46D9-4EFA-AAAD-96B634FBBE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065" b="33099"/>
          <a:stretch/>
        </p:blipFill>
        <p:spPr bwMode="auto">
          <a:xfrm>
            <a:off x="305039" y="1151021"/>
            <a:ext cx="11581922" cy="455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37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3FD4D-0B27-4E3D-B996-84C22B5ACE5A}"/>
              </a:ext>
            </a:extLst>
          </p:cNvPr>
          <p:cNvSpPr>
            <a:spLocks noGrp="1"/>
          </p:cNvSpPr>
          <p:nvPr>
            <p:ph type="dt" sz="half" idx="10"/>
          </p:nvPr>
        </p:nvSpPr>
        <p:spPr/>
        <p:txBody>
          <a:bodyPr/>
          <a:lstStyle/>
          <a:p>
            <a:fld id="{6705ECD0-895F-BB44-9BCB-DB55FE707CF6}" type="datetime1">
              <a:rPr lang="id-ID" smtClean="0"/>
              <a:t>04/10/2022</a:t>
            </a:fld>
            <a:endParaRPr lang="id-ID"/>
          </a:p>
        </p:txBody>
      </p:sp>
      <p:sp>
        <p:nvSpPr>
          <p:cNvPr id="3" name="Footer Placeholder 2">
            <a:extLst>
              <a:ext uri="{FF2B5EF4-FFF2-40B4-BE49-F238E27FC236}">
                <a16:creationId xmlns:a16="http://schemas.microsoft.com/office/drawing/2014/main" id="{9BD3E6C5-89CC-443A-9348-8E75DBF9A8D0}"/>
              </a:ext>
            </a:extLst>
          </p:cNvPr>
          <p:cNvSpPr>
            <a:spLocks noGrp="1"/>
          </p:cNvSpPr>
          <p:nvPr>
            <p:ph type="ftr" sz="quarter" idx="11"/>
          </p:nvPr>
        </p:nvSpPr>
        <p:spPr/>
        <p:txBody>
          <a:bodyPr/>
          <a:lstStyle/>
          <a:p>
            <a:r>
              <a:rPr lang="id-ID"/>
              <a:t>Jurusan Teknologi Informasi - Politeknik Negeri Malang</a:t>
            </a:r>
          </a:p>
        </p:txBody>
      </p:sp>
      <p:sp>
        <p:nvSpPr>
          <p:cNvPr id="4" name="Slide Number Placeholder 3">
            <a:extLst>
              <a:ext uri="{FF2B5EF4-FFF2-40B4-BE49-F238E27FC236}">
                <a16:creationId xmlns:a16="http://schemas.microsoft.com/office/drawing/2014/main" id="{AD7598B7-DE08-447D-ADF4-A345550135BD}"/>
              </a:ext>
            </a:extLst>
          </p:cNvPr>
          <p:cNvSpPr>
            <a:spLocks noGrp="1"/>
          </p:cNvSpPr>
          <p:nvPr>
            <p:ph type="sldNum" sz="quarter" idx="12"/>
          </p:nvPr>
        </p:nvSpPr>
        <p:spPr/>
        <p:txBody>
          <a:bodyPr/>
          <a:lstStyle/>
          <a:p>
            <a:fld id="{D18FBB9A-4F67-A542-B221-CA9FFA5A8790}" type="slidenum">
              <a:rPr lang="id-ID" smtClean="0"/>
              <a:t>23</a:t>
            </a:fld>
            <a:endParaRPr lang="id-ID"/>
          </a:p>
        </p:txBody>
      </p:sp>
      <p:pic>
        <p:nvPicPr>
          <p:cNvPr id="5" name="Picture 2">
            <a:extLst>
              <a:ext uri="{FF2B5EF4-FFF2-40B4-BE49-F238E27FC236}">
                <a16:creationId xmlns:a16="http://schemas.microsoft.com/office/drawing/2014/main" id="{A25297CB-61DD-4B85-A9FF-1EF8110D91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7510"/>
          <a:stretch/>
        </p:blipFill>
        <p:spPr bwMode="auto">
          <a:xfrm>
            <a:off x="518603" y="1086853"/>
            <a:ext cx="11154794" cy="512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721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97B1B-3DE9-4AB0-A766-94D36D53F7E1}"/>
              </a:ext>
            </a:extLst>
          </p:cNvPr>
          <p:cNvSpPr>
            <a:spLocks noGrp="1"/>
          </p:cNvSpPr>
          <p:nvPr>
            <p:ph type="title"/>
          </p:nvPr>
        </p:nvSpPr>
        <p:spPr/>
        <p:txBody>
          <a:bodyPr/>
          <a:lstStyle/>
          <a:p>
            <a:r>
              <a:rPr lang="id-ID" dirty="0"/>
              <a:t>Berpikir Kritis</a:t>
            </a:r>
            <a:endParaRPr lang="en-ID" dirty="0"/>
          </a:p>
        </p:txBody>
      </p:sp>
      <p:sp>
        <p:nvSpPr>
          <p:cNvPr id="6" name="Content Placeholder 5">
            <a:extLst>
              <a:ext uri="{FF2B5EF4-FFF2-40B4-BE49-F238E27FC236}">
                <a16:creationId xmlns:a16="http://schemas.microsoft.com/office/drawing/2014/main" id="{5420828D-C08A-4979-94DB-EACA9F6AEE45}"/>
              </a:ext>
            </a:extLst>
          </p:cNvPr>
          <p:cNvSpPr>
            <a:spLocks noGrp="1"/>
          </p:cNvSpPr>
          <p:nvPr>
            <p:ph idx="1"/>
          </p:nvPr>
        </p:nvSpPr>
        <p:spPr>
          <a:xfrm>
            <a:off x="152400" y="863599"/>
            <a:ext cx="11887200" cy="5436905"/>
          </a:xfrm>
        </p:spPr>
        <p:txBody>
          <a:bodyPr/>
          <a:lstStyle/>
          <a:p>
            <a:pPr marL="0" indent="0">
              <a:buNone/>
            </a:pPr>
            <a:r>
              <a:rPr lang="en-ID" sz="1800" dirty="0" err="1">
                <a:latin typeface="+mn-lt"/>
              </a:rPr>
              <a:t>Berang-berang</a:t>
            </a:r>
            <a:r>
              <a:rPr lang="en-ID" sz="1800" dirty="0">
                <a:latin typeface="+mn-lt"/>
              </a:rPr>
              <a:t>  </a:t>
            </a:r>
            <a:r>
              <a:rPr lang="en-ID" sz="1800" dirty="0" err="1">
                <a:latin typeface="+mn-lt"/>
              </a:rPr>
              <a:t>Yudi</a:t>
            </a:r>
            <a:r>
              <a:rPr lang="en-ID" sz="1800" dirty="0">
                <a:latin typeface="+mn-lt"/>
              </a:rPr>
              <a:t>  </a:t>
            </a:r>
            <a:r>
              <a:rPr lang="en-ID" sz="1800" dirty="0" err="1">
                <a:latin typeface="+mn-lt"/>
              </a:rPr>
              <a:t>senang</a:t>
            </a:r>
            <a:r>
              <a:rPr lang="en-ID" sz="1800" dirty="0">
                <a:latin typeface="+mn-lt"/>
              </a:rPr>
              <a:t>  </a:t>
            </a:r>
            <a:r>
              <a:rPr lang="en-ID" sz="1800" dirty="0" err="1">
                <a:latin typeface="+mn-lt"/>
              </a:rPr>
              <a:t>bermain</a:t>
            </a:r>
            <a:r>
              <a:rPr lang="en-ID" sz="1800" dirty="0">
                <a:latin typeface="+mn-lt"/>
              </a:rPr>
              <a:t>  </a:t>
            </a:r>
            <a:r>
              <a:rPr lang="en-ID" sz="1800" dirty="0" err="1">
                <a:latin typeface="+mn-lt"/>
              </a:rPr>
              <a:t>lompat</a:t>
            </a:r>
            <a:r>
              <a:rPr lang="en-ID" sz="1800" dirty="0">
                <a:latin typeface="+mn-lt"/>
              </a:rPr>
              <a:t>  </a:t>
            </a:r>
            <a:r>
              <a:rPr lang="en-ID" sz="1800" dirty="0" err="1">
                <a:latin typeface="+mn-lt"/>
              </a:rPr>
              <a:t>petak</a:t>
            </a:r>
            <a:r>
              <a:rPr lang="en-ID" sz="1800" dirty="0">
                <a:latin typeface="+mn-lt"/>
              </a:rPr>
              <a:t>.  </a:t>
            </a:r>
            <a:r>
              <a:rPr lang="en-ID" sz="1800" dirty="0" err="1">
                <a:latin typeface="+mn-lt"/>
              </a:rPr>
              <a:t>Terdapat</a:t>
            </a:r>
            <a:r>
              <a:rPr lang="en-ID" sz="1800" dirty="0">
                <a:latin typeface="+mn-lt"/>
              </a:rPr>
              <a:t>  8  </a:t>
            </a:r>
            <a:r>
              <a:rPr lang="en-ID" sz="1800" dirty="0" err="1">
                <a:latin typeface="+mn-lt"/>
              </a:rPr>
              <a:t>petak</a:t>
            </a:r>
            <a:r>
              <a:rPr lang="en-ID" sz="1800" dirty="0">
                <a:latin typeface="+mn-lt"/>
              </a:rPr>
              <a:t>  yang  </a:t>
            </a:r>
            <a:r>
              <a:rPr lang="en-ID" sz="1800" dirty="0" err="1">
                <a:latin typeface="+mn-lt"/>
              </a:rPr>
              <a:t>diberi</a:t>
            </a:r>
            <a:r>
              <a:rPr lang="en-ID" sz="1800" dirty="0">
                <a:latin typeface="+mn-lt"/>
              </a:rPr>
              <a:t>  </a:t>
            </a:r>
            <a:r>
              <a:rPr lang="en-ID" sz="1800" dirty="0" err="1">
                <a:latin typeface="+mn-lt"/>
              </a:rPr>
              <a:t>nomor</a:t>
            </a:r>
            <a:r>
              <a:rPr lang="en-ID" sz="1800" dirty="0">
                <a:latin typeface="+mn-lt"/>
              </a:rPr>
              <a:t>  </a:t>
            </a:r>
            <a:r>
              <a:rPr lang="en-ID" sz="1800" dirty="0" err="1">
                <a:latin typeface="+mn-lt"/>
              </a:rPr>
              <a:t>dari</a:t>
            </a:r>
            <a:r>
              <a:rPr lang="en-ID" sz="1800" dirty="0">
                <a:latin typeface="+mn-lt"/>
              </a:rPr>
              <a:t>  1  </a:t>
            </a:r>
            <a:r>
              <a:rPr lang="en-ID" sz="1800" dirty="0" err="1">
                <a:latin typeface="+mn-lt"/>
              </a:rPr>
              <a:t>s.d.</a:t>
            </a:r>
            <a:r>
              <a:rPr lang="en-ID" sz="1800" dirty="0">
                <a:latin typeface="+mn-lt"/>
              </a:rPr>
              <a:t>  8. </a:t>
            </a:r>
            <a:r>
              <a:rPr lang="en-ID" sz="1800" dirty="0" err="1">
                <a:latin typeface="+mn-lt"/>
              </a:rPr>
              <a:t>Setiap</a:t>
            </a:r>
            <a:r>
              <a:rPr lang="en-ID" sz="1800" dirty="0">
                <a:latin typeface="+mn-lt"/>
              </a:rPr>
              <a:t>  </a:t>
            </a:r>
            <a:r>
              <a:rPr lang="en-ID" sz="1800" dirty="0" err="1">
                <a:latin typeface="+mn-lt"/>
              </a:rPr>
              <a:t>petak</a:t>
            </a:r>
            <a:r>
              <a:rPr lang="en-ID" sz="1800" dirty="0">
                <a:latin typeface="+mn-lt"/>
              </a:rPr>
              <a:t>  </a:t>
            </a:r>
            <a:r>
              <a:rPr lang="en-ID" sz="1800" dirty="0" err="1">
                <a:latin typeface="+mn-lt"/>
              </a:rPr>
              <a:t>berisi</a:t>
            </a:r>
            <a:r>
              <a:rPr lang="en-ID" sz="1800" dirty="0">
                <a:latin typeface="+mn-lt"/>
              </a:rPr>
              <a:t>  1  </a:t>
            </a:r>
            <a:r>
              <a:rPr lang="en-ID" sz="1800" dirty="0" err="1">
                <a:latin typeface="+mn-lt"/>
              </a:rPr>
              <a:t>kotak</a:t>
            </a:r>
            <a:r>
              <a:rPr lang="en-ID" sz="1800" dirty="0">
                <a:latin typeface="+mn-lt"/>
              </a:rPr>
              <a:t>  yang </a:t>
            </a:r>
            <a:r>
              <a:rPr lang="en-ID" sz="1800" dirty="0" err="1">
                <a:latin typeface="+mn-lt"/>
              </a:rPr>
              <a:t>ditandai</a:t>
            </a:r>
            <a:r>
              <a:rPr lang="en-ID" sz="1800" dirty="0">
                <a:latin typeface="+mn-lt"/>
              </a:rPr>
              <a:t>  </a:t>
            </a:r>
            <a:r>
              <a:rPr lang="en-ID" sz="1800" dirty="0" err="1">
                <a:latin typeface="+mn-lt"/>
              </a:rPr>
              <a:t>dengan</a:t>
            </a:r>
            <a:r>
              <a:rPr lang="en-ID" sz="1800" dirty="0">
                <a:latin typeface="+mn-lt"/>
              </a:rPr>
              <a:t>  salah  </a:t>
            </a:r>
            <a:r>
              <a:rPr lang="en-ID" sz="1800" dirty="0" err="1">
                <a:latin typeface="+mn-lt"/>
              </a:rPr>
              <a:t>satu</a:t>
            </a:r>
            <a:r>
              <a:rPr lang="en-ID" sz="1800" dirty="0">
                <a:latin typeface="+mn-lt"/>
              </a:rPr>
              <a:t>  </a:t>
            </a:r>
            <a:r>
              <a:rPr lang="en-ID" sz="1800" dirty="0" err="1">
                <a:latin typeface="+mn-lt"/>
              </a:rPr>
              <a:t>dari</a:t>
            </a:r>
            <a:r>
              <a:rPr lang="en-ID" sz="1800" dirty="0">
                <a:latin typeface="+mn-lt"/>
              </a:rPr>
              <a:t>  </a:t>
            </a:r>
            <a:r>
              <a:rPr lang="en-ID" sz="1800" dirty="0" err="1">
                <a:latin typeface="+mn-lt"/>
              </a:rPr>
              <a:t>tiga</a:t>
            </a:r>
            <a:r>
              <a:rPr lang="en-ID" sz="1800" dirty="0">
                <a:latin typeface="+mn-lt"/>
              </a:rPr>
              <a:t>  </a:t>
            </a:r>
            <a:r>
              <a:rPr lang="en-ID" sz="1800" dirty="0" err="1">
                <a:latin typeface="+mn-lt"/>
              </a:rPr>
              <a:t>aturan</a:t>
            </a:r>
            <a:r>
              <a:rPr lang="en-ID" sz="1800" dirty="0">
                <a:latin typeface="+mn-lt"/>
              </a:rPr>
              <a:t> </a:t>
            </a:r>
            <a:r>
              <a:rPr lang="en-ID" sz="1800" dirty="0" err="1">
                <a:latin typeface="+mn-lt"/>
              </a:rPr>
              <a:t>melompat</a:t>
            </a:r>
            <a:r>
              <a:rPr lang="en-ID" sz="1800" dirty="0">
                <a:latin typeface="+mn-lt"/>
              </a:rPr>
              <a:t>. </a:t>
            </a:r>
            <a:r>
              <a:rPr lang="en-ID" sz="1800" dirty="0" err="1">
                <a:latin typeface="+mn-lt"/>
              </a:rPr>
              <a:t>Contoh</a:t>
            </a:r>
            <a:r>
              <a:rPr lang="en-ID" sz="1800" dirty="0">
                <a:latin typeface="+mn-lt"/>
              </a:rPr>
              <a:t>: </a:t>
            </a:r>
            <a:endParaRPr lang="id-ID" sz="1800" dirty="0">
              <a:latin typeface="+mn-lt"/>
            </a:endParaRPr>
          </a:p>
          <a:p>
            <a:pPr marL="457200" indent="-457200">
              <a:buAutoNum type="arabicPeriod"/>
            </a:pPr>
            <a:r>
              <a:rPr lang="en-ID" sz="1800" dirty="0">
                <a:latin typeface="+mn-lt"/>
              </a:rPr>
              <a:t>Gerakan  </a:t>
            </a:r>
            <a:r>
              <a:rPr lang="en-ID" sz="1800" dirty="0" err="1">
                <a:latin typeface="+mn-lt"/>
              </a:rPr>
              <a:t>ke</a:t>
            </a:r>
            <a:r>
              <a:rPr lang="en-ID" sz="1800" dirty="0">
                <a:latin typeface="+mn-lt"/>
              </a:rPr>
              <a:t>  </a:t>
            </a:r>
            <a:r>
              <a:rPr lang="en-ID" sz="1800" dirty="0" err="1">
                <a:latin typeface="+mn-lt"/>
              </a:rPr>
              <a:t>kiri</a:t>
            </a:r>
            <a:r>
              <a:rPr lang="en-ID" sz="1800" dirty="0">
                <a:latin typeface="+mn-lt"/>
              </a:rPr>
              <a:t>:  </a:t>
            </a:r>
            <a:r>
              <a:rPr lang="en-ID" sz="1800" dirty="0" err="1">
                <a:latin typeface="+mn-lt"/>
              </a:rPr>
              <a:t>Misalnya</a:t>
            </a:r>
            <a:r>
              <a:rPr lang="en-ID" sz="1800" dirty="0">
                <a:latin typeface="+mn-lt"/>
              </a:rPr>
              <a:t>  </a:t>
            </a:r>
            <a:r>
              <a:rPr lang="en-ID" sz="1800" dirty="0" err="1">
                <a:latin typeface="+mn-lt"/>
              </a:rPr>
              <a:t>sebuah</a:t>
            </a:r>
            <a:r>
              <a:rPr lang="en-ID" sz="1800" dirty="0">
                <a:latin typeface="+mn-lt"/>
              </a:rPr>
              <a:t> </a:t>
            </a:r>
            <a:r>
              <a:rPr lang="en-ID" sz="1800" dirty="0" err="1">
                <a:latin typeface="+mn-lt"/>
              </a:rPr>
              <a:t>kotak</a:t>
            </a:r>
            <a:r>
              <a:rPr lang="en-ID" sz="1800" dirty="0">
                <a:latin typeface="+mn-lt"/>
              </a:rPr>
              <a:t>  </a:t>
            </a:r>
            <a:r>
              <a:rPr lang="en-ID" sz="1800" dirty="0" err="1">
                <a:latin typeface="+mn-lt"/>
              </a:rPr>
              <a:t>ditandai</a:t>
            </a:r>
            <a:r>
              <a:rPr lang="en-ID" sz="1800" dirty="0">
                <a:latin typeface="+mn-lt"/>
              </a:rPr>
              <a:t>  “2L”  </a:t>
            </a:r>
            <a:r>
              <a:rPr lang="en-ID" sz="1800" dirty="0" err="1">
                <a:latin typeface="+mn-lt"/>
              </a:rPr>
              <a:t>berarti</a:t>
            </a:r>
            <a:r>
              <a:rPr lang="en-ID" sz="1800" dirty="0">
                <a:latin typeface="+mn-lt"/>
              </a:rPr>
              <a:t> </a:t>
            </a:r>
            <a:r>
              <a:rPr lang="en-ID" sz="1800" dirty="0" err="1">
                <a:latin typeface="+mn-lt"/>
              </a:rPr>
              <a:t>ia</a:t>
            </a:r>
            <a:r>
              <a:rPr lang="en-ID" sz="1800" dirty="0">
                <a:latin typeface="+mn-lt"/>
              </a:rPr>
              <a:t>  </a:t>
            </a:r>
            <a:r>
              <a:rPr lang="en-ID" sz="1800" dirty="0" err="1">
                <a:latin typeface="+mn-lt"/>
              </a:rPr>
              <a:t>harus</a:t>
            </a:r>
            <a:r>
              <a:rPr lang="en-ID" sz="1800" dirty="0">
                <a:latin typeface="+mn-lt"/>
              </a:rPr>
              <a:t> </a:t>
            </a:r>
            <a:r>
              <a:rPr lang="en-ID" sz="1800" dirty="0" err="1">
                <a:latin typeface="+mn-lt"/>
              </a:rPr>
              <a:t>melompat</a:t>
            </a:r>
            <a:r>
              <a:rPr lang="en-ID" sz="1800" dirty="0">
                <a:latin typeface="+mn-lt"/>
              </a:rPr>
              <a:t>  </a:t>
            </a:r>
            <a:r>
              <a:rPr lang="en-ID" sz="1800" dirty="0" err="1">
                <a:latin typeface="+mn-lt"/>
              </a:rPr>
              <a:t>ke</a:t>
            </a:r>
            <a:r>
              <a:rPr lang="en-ID" sz="1800" dirty="0">
                <a:latin typeface="+mn-lt"/>
              </a:rPr>
              <a:t>  </a:t>
            </a:r>
            <a:r>
              <a:rPr lang="en-ID" sz="1800" dirty="0" err="1">
                <a:latin typeface="+mn-lt"/>
              </a:rPr>
              <a:t>kiri</a:t>
            </a:r>
            <a:r>
              <a:rPr lang="en-ID" sz="1800" dirty="0">
                <a:latin typeface="+mn-lt"/>
              </a:rPr>
              <a:t>  </a:t>
            </a:r>
            <a:r>
              <a:rPr lang="en-ID" sz="1800" dirty="0" err="1">
                <a:latin typeface="+mn-lt"/>
              </a:rPr>
              <a:t>sebanyak</a:t>
            </a:r>
            <a:r>
              <a:rPr lang="en-ID" sz="1800" dirty="0">
                <a:latin typeface="+mn-lt"/>
              </a:rPr>
              <a:t> </a:t>
            </a:r>
            <a:endParaRPr lang="id-ID" sz="1800" dirty="0">
              <a:latin typeface="+mn-lt"/>
            </a:endParaRPr>
          </a:p>
          <a:p>
            <a:pPr marL="457200" indent="-457200">
              <a:buAutoNum type="arabicPeriod"/>
            </a:pPr>
            <a:endParaRPr lang="id-ID" sz="1800" dirty="0">
              <a:latin typeface="+mn-lt"/>
            </a:endParaRPr>
          </a:p>
          <a:p>
            <a:pPr marL="457200" indent="-457200">
              <a:buAutoNum type="arabicPeriod"/>
            </a:pPr>
            <a:endParaRPr lang="id-ID" sz="1800" dirty="0">
              <a:latin typeface="+mn-lt"/>
            </a:endParaRPr>
          </a:p>
          <a:p>
            <a:pPr marL="457200" indent="-457200">
              <a:buAutoNum type="arabicPeriod"/>
            </a:pPr>
            <a:r>
              <a:rPr lang="en-ID" sz="1800" dirty="0" err="1">
                <a:latin typeface="+mn-lt"/>
              </a:rPr>
              <a:t>petak</a:t>
            </a:r>
            <a:r>
              <a:rPr lang="en-ID" sz="1800" dirty="0">
                <a:latin typeface="+mn-lt"/>
              </a:rPr>
              <a:t>  </a:t>
            </a:r>
            <a:r>
              <a:rPr lang="en-ID" sz="1800" dirty="0" err="1">
                <a:latin typeface="+mn-lt"/>
              </a:rPr>
              <a:t>lalu</a:t>
            </a:r>
            <a:r>
              <a:rPr lang="en-ID" sz="1800" dirty="0">
                <a:latin typeface="+mn-lt"/>
              </a:rPr>
              <a:t> </a:t>
            </a:r>
            <a:r>
              <a:rPr lang="en-ID" sz="1800" dirty="0" err="1">
                <a:latin typeface="+mn-lt"/>
              </a:rPr>
              <a:t>menandai</a:t>
            </a:r>
            <a:r>
              <a:rPr lang="en-ID" sz="1800" dirty="0">
                <a:latin typeface="+mn-lt"/>
              </a:rPr>
              <a:t>  </a:t>
            </a:r>
            <a:r>
              <a:rPr lang="en-ID" sz="1800" dirty="0" err="1">
                <a:latin typeface="+mn-lt"/>
              </a:rPr>
              <a:t>petak</a:t>
            </a:r>
            <a:r>
              <a:rPr lang="en-ID" sz="1800" dirty="0">
                <a:latin typeface="+mn-lt"/>
              </a:rPr>
              <a:t>  </a:t>
            </a:r>
            <a:r>
              <a:rPr lang="en-ID" sz="1800" dirty="0" err="1">
                <a:latin typeface="+mn-lt"/>
              </a:rPr>
              <a:t>akhir</a:t>
            </a:r>
            <a:r>
              <a:rPr lang="en-ID" sz="1800" dirty="0">
                <a:latin typeface="+mn-lt"/>
              </a:rPr>
              <a:t>  </a:t>
            </a:r>
            <a:r>
              <a:rPr lang="en-ID" sz="1800" dirty="0" err="1">
                <a:latin typeface="+mn-lt"/>
              </a:rPr>
              <a:t>lompatannya</a:t>
            </a:r>
            <a:r>
              <a:rPr lang="en-ID" sz="1800" dirty="0">
                <a:latin typeface="+mn-lt"/>
              </a:rPr>
              <a:t>: 2.  Gerakan  </a:t>
            </a:r>
            <a:r>
              <a:rPr lang="en-ID" sz="1800" dirty="0" err="1">
                <a:latin typeface="+mn-lt"/>
              </a:rPr>
              <a:t>ke</a:t>
            </a:r>
            <a:r>
              <a:rPr lang="en-ID" sz="1800" dirty="0">
                <a:latin typeface="+mn-lt"/>
              </a:rPr>
              <a:t>  </a:t>
            </a:r>
            <a:r>
              <a:rPr lang="en-ID" sz="1800" dirty="0" err="1">
                <a:latin typeface="+mn-lt"/>
              </a:rPr>
              <a:t>kanan</a:t>
            </a:r>
            <a:r>
              <a:rPr lang="en-ID" sz="1800" dirty="0">
                <a:latin typeface="+mn-lt"/>
              </a:rPr>
              <a:t>:  </a:t>
            </a:r>
            <a:r>
              <a:rPr lang="en-ID" sz="1800" dirty="0" err="1">
                <a:latin typeface="+mn-lt"/>
              </a:rPr>
              <a:t>Misalnya</a:t>
            </a:r>
            <a:r>
              <a:rPr lang="en-ID" sz="1800" dirty="0">
                <a:latin typeface="+mn-lt"/>
              </a:rPr>
              <a:t>  </a:t>
            </a:r>
            <a:r>
              <a:rPr lang="en-ID" sz="1800" dirty="0" err="1">
                <a:latin typeface="+mn-lt"/>
              </a:rPr>
              <a:t>sebuah</a:t>
            </a:r>
            <a:r>
              <a:rPr lang="en-ID" sz="1800" dirty="0">
                <a:latin typeface="+mn-lt"/>
              </a:rPr>
              <a:t>  </a:t>
            </a:r>
            <a:r>
              <a:rPr lang="en-ID" sz="1800" dirty="0" err="1">
                <a:latin typeface="+mn-lt"/>
              </a:rPr>
              <a:t>kotak</a:t>
            </a:r>
            <a:r>
              <a:rPr lang="en-ID" sz="1800" dirty="0">
                <a:latin typeface="+mn-lt"/>
              </a:rPr>
              <a:t>  </a:t>
            </a:r>
            <a:r>
              <a:rPr lang="en-ID" sz="1800" dirty="0" err="1">
                <a:latin typeface="+mn-lt"/>
              </a:rPr>
              <a:t>ditandai</a:t>
            </a:r>
            <a:r>
              <a:rPr lang="en-ID" sz="1800" dirty="0">
                <a:latin typeface="+mn-lt"/>
              </a:rPr>
              <a:t>  </a:t>
            </a:r>
            <a:r>
              <a:rPr lang="en-ID" sz="1800" dirty="0" err="1">
                <a:latin typeface="+mn-lt"/>
              </a:rPr>
              <a:t>dengan</a:t>
            </a:r>
            <a:r>
              <a:rPr lang="en-ID" sz="1800" dirty="0">
                <a:latin typeface="+mn-lt"/>
              </a:rPr>
              <a:t>  “3R”  </a:t>
            </a:r>
            <a:r>
              <a:rPr lang="en-ID" sz="1800" dirty="0" err="1">
                <a:latin typeface="+mn-lt"/>
              </a:rPr>
              <a:t>berarti</a:t>
            </a:r>
            <a:r>
              <a:rPr lang="en-ID" sz="1800" dirty="0">
                <a:latin typeface="+mn-lt"/>
              </a:rPr>
              <a:t>  </a:t>
            </a:r>
            <a:r>
              <a:rPr lang="en-ID" sz="1800" dirty="0" err="1">
                <a:latin typeface="+mn-lt"/>
              </a:rPr>
              <a:t>ia</a:t>
            </a:r>
            <a:r>
              <a:rPr lang="en-ID" sz="1800" dirty="0">
                <a:latin typeface="+mn-lt"/>
              </a:rPr>
              <a:t>  </a:t>
            </a:r>
            <a:r>
              <a:rPr lang="en-ID" sz="1800" dirty="0" err="1">
                <a:latin typeface="+mn-lt"/>
              </a:rPr>
              <a:t>harus</a:t>
            </a:r>
            <a:r>
              <a:rPr lang="en-ID" sz="1800" dirty="0">
                <a:latin typeface="+mn-lt"/>
              </a:rPr>
              <a:t>  </a:t>
            </a:r>
            <a:r>
              <a:rPr lang="en-ID" sz="1800" dirty="0" err="1">
                <a:latin typeface="+mn-lt"/>
              </a:rPr>
              <a:t>melompat</a:t>
            </a:r>
            <a:r>
              <a:rPr lang="en-ID" sz="1800" dirty="0">
                <a:latin typeface="+mn-lt"/>
              </a:rPr>
              <a:t>  </a:t>
            </a:r>
            <a:r>
              <a:rPr lang="en-ID" sz="1800" dirty="0" err="1">
                <a:latin typeface="+mn-lt"/>
              </a:rPr>
              <a:t>ke</a:t>
            </a:r>
            <a:r>
              <a:rPr lang="en-ID" sz="1800" dirty="0">
                <a:latin typeface="+mn-lt"/>
              </a:rPr>
              <a:t> </a:t>
            </a:r>
            <a:r>
              <a:rPr lang="en-ID" sz="1800" dirty="0" err="1">
                <a:latin typeface="+mn-lt"/>
              </a:rPr>
              <a:t>kanan</a:t>
            </a:r>
            <a:r>
              <a:rPr lang="en-ID" sz="1800" dirty="0">
                <a:latin typeface="+mn-lt"/>
              </a:rPr>
              <a:t> </a:t>
            </a:r>
            <a:r>
              <a:rPr lang="en-ID" sz="1800" dirty="0" err="1">
                <a:latin typeface="+mn-lt"/>
              </a:rPr>
              <a:t>sebanyak</a:t>
            </a:r>
            <a:r>
              <a:rPr lang="en-ID" sz="1800" dirty="0">
                <a:latin typeface="+mn-lt"/>
              </a:rPr>
              <a:t>  3  </a:t>
            </a:r>
            <a:r>
              <a:rPr lang="en-ID" sz="1800" dirty="0" err="1">
                <a:latin typeface="+mn-lt"/>
              </a:rPr>
              <a:t>petak</a:t>
            </a:r>
            <a:r>
              <a:rPr lang="en-ID" sz="1800" dirty="0">
                <a:latin typeface="+mn-lt"/>
              </a:rPr>
              <a:t>,  </a:t>
            </a:r>
            <a:r>
              <a:rPr lang="en-ID" sz="1800" dirty="0" err="1">
                <a:latin typeface="+mn-lt"/>
              </a:rPr>
              <a:t>lalu</a:t>
            </a:r>
            <a:r>
              <a:rPr lang="en-ID" sz="1800" dirty="0">
                <a:latin typeface="+mn-lt"/>
              </a:rPr>
              <a:t>  </a:t>
            </a:r>
            <a:r>
              <a:rPr lang="en-ID" sz="1800" dirty="0" err="1">
                <a:latin typeface="+mn-lt"/>
              </a:rPr>
              <a:t>menandai</a:t>
            </a:r>
            <a:r>
              <a:rPr lang="en-ID" sz="1800" dirty="0">
                <a:latin typeface="+mn-lt"/>
              </a:rPr>
              <a:t>  </a:t>
            </a:r>
            <a:r>
              <a:rPr lang="en-ID" sz="1800" dirty="0" err="1">
                <a:latin typeface="+mn-lt"/>
              </a:rPr>
              <a:t>petak</a:t>
            </a:r>
            <a:r>
              <a:rPr lang="en-ID" sz="1800" dirty="0">
                <a:latin typeface="+mn-lt"/>
              </a:rPr>
              <a:t>  </a:t>
            </a:r>
            <a:r>
              <a:rPr lang="en-ID" sz="1800" dirty="0" err="1">
                <a:latin typeface="+mn-lt"/>
              </a:rPr>
              <a:t>akhir</a:t>
            </a:r>
            <a:r>
              <a:rPr lang="en-ID" sz="1800" dirty="0">
                <a:latin typeface="+mn-lt"/>
              </a:rPr>
              <a:t>  </a:t>
            </a:r>
            <a:r>
              <a:rPr lang="en-ID" sz="1800" dirty="0" err="1">
                <a:latin typeface="+mn-lt"/>
              </a:rPr>
              <a:t>lompatannya</a:t>
            </a:r>
            <a:r>
              <a:rPr lang="en-ID" sz="1800" dirty="0">
                <a:latin typeface="+mn-lt"/>
              </a:rPr>
              <a:t>: </a:t>
            </a:r>
            <a:endParaRPr lang="id-ID" sz="1800" dirty="0">
              <a:latin typeface="+mn-lt"/>
            </a:endParaRPr>
          </a:p>
          <a:p>
            <a:pPr marL="457200" indent="-457200">
              <a:buAutoNum type="arabicPeriod"/>
            </a:pPr>
            <a:endParaRPr lang="id-ID" sz="1800" dirty="0">
              <a:latin typeface="+mn-lt"/>
            </a:endParaRPr>
          </a:p>
          <a:p>
            <a:pPr marL="457200" indent="-457200">
              <a:buAutoNum type="arabicPeriod"/>
            </a:pPr>
            <a:endParaRPr lang="id-ID" sz="1800" dirty="0">
              <a:latin typeface="+mn-lt"/>
            </a:endParaRPr>
          </a:p>
          <a:p>
            <a:pPr marL="457200" indent="-457200">
              <a:buAutoNum type="arabicPeriod"/>
            </a:pPr>
            <a:r>
              <a:rPr lang="en-ID" sz="1800" dirty="0">
                <a:latin typeface="+mn-lt"/>
              </a:rPr>
              <a:t>Diam. Jika  </a:t>
            </a:r>
            <a:r>
              <a:rPr lang="en-ID" sz="1800" dirty="0" err="1">
                <a:latin typeface="+mn-lt"/>
              </a:rPr>
              <a:t>aturan</a:t>
            </a:r>
            <a:r>
              <a:rPr lang="en-ID" sz="1800" dirty="0">
                <a:latin typeface="+mn-lt"/>
              </a:rPr>
              <a:t> </a:t>
            </a:r>
            <a:r>
              <a:rPr lang="en-ID" sz="1800" dirty="0" err="1">
                <a:latin typeface="+mn-lt"/>
              </a:rPr>
              <a:t>adalah</a:t>
            </a:r>
            <a:r>
              <a:rPr lang="en-ID" sz="1800" dirty="0">
                <a:latin typeface="+mn-lt"/>
              </a:rPr>
              <a:t> "0",  </a:t>
            </a:r>
            <a:r>
              <a:rPr lang="en-ID" sz="1800" dirty="0" err="1">
                <a:latin typeface="+mn-lt"/>
              </a:rPr>
              <a:t>maka</a:t>
            </a:r>
            <a:r>
              <a:rPr lang="en-ID" sz="1800" dirty="0">
                <a:latin typeface="+mn-lt"/>
              </a:rPr>
              <a:t>  </a:t>
            </a:r>
            <a:r>
              <a:rPr lang="en-ID" sz="1800" dirty="0" err="1">
                <a:latin typeface="+mn-lt"/>
              </a:rPr>
              <a:t>ia</a:t>
            </a:r>
            <a:r>
              <a:rPr lang="en-ID" sz="1800" dirty="0">
                <a:latin typeface="+mn-lt"/>
              </a:rPr>
              <a:t>  </a:t>
            </a:r>
            <a:r>
              <a:rPr lang="en-ID" sz="1800" dirty="0" err="1">
                <a:latin typeface="+mn-lt"/>
              </a:rPr>
              <a:t>harus</a:t>
            </a:r>
            <a:r>
              <a:rPr lang="en-ID" sz="1800" dirty="0">
                <a:latin typeface="+mn-lt"/>
              </a:rPr>
              <a:t>  </a:t>
            </a:r>
            <a:r>
              <a:rPr lang="en-ID" sz="1800" dirty="0" err="1">
                <a:latin typeface="+mn-lt"/>
              </a:rPr>
              <a:t>tetap</a:t>
            </a:r>
            <a:r>
              <a:rPr lang="en-ID" sz="1800" dirty="0">
                <a:latin typeface="+mn-lt"/>
              </a:rPr>
              <a:t>  pada </a:t>
            </a:r>
            <a:r>
              <a:rPr lang="en-ID" sz="1800" dirty="0" err="1">
                <a:latin typeface="+mn-lt"/>
              </a:rPr>
              <a:t>tempatnya</a:t>
            </a:r>
            <a:r>
              <a:rPr lang="en-ID" sz="1800" dirty="0">
                <a:latin typeface="+mn-lt"/>
              </a:rPr>
              <a:t> alias  </a:t>
            </a:r>
            <a:r>
              <a:rPr lang="en-ID" sz="1800" dirty="0" err="1">
                <a:latin typeface="+mn-lt"/>
              </a:rPr>
              <a:t>permainan</a:t>
            </a:r>
            <a:r>
              <a:rPr lang="en-ID" sz="1800" dirty="0">
                <a:latin typeface="+mn-lt"/>
              </a:rPr>
              <a:t>  </a:t>
            </a:r>
            <a:r>
              <a:rPr lang="en-ID" sz="1800" dirty="0" err="1">
                <a:latin typeface="+mn-lt"/>
              </a:rPr>
              <a:t>berakhir</a:t>
            </a:r>
            <a:r>
              <a:rPr lang="en-ID" sz="1800" dirty="0">
                <a:latin typeface="+mn-lt"/>
              </a:rPr>
              <a:t>.</a:t>
            </a:r>
            <a:endParaRPr lang="id-ID" sz="1800" dirty="0">
              <a:latin typeface="+mn-lt"/>
            </a:endParaRPr>
          </a:p>
          <a:p>
            <a:pPr marL="0" indent="0">
              <a:buNone/>
            </a:pPr>
            <a:endParaRPr lang="id-ID" sz="1800" dirty="0">
              <a:latin typeface="+mn-lt"/>
            </a:endParaRPr>
          </a:p>
          <a:p>
            <a:pPr marL="0" indent="0">
              <a:buNone/>
            </a:pPr>
            <a:r>
              <a:rPr lang="id-ID" sz="1800" dirty="0">
                <a:latin typeface="+mn-lt"/>
              </a:rPr>
              <a:t>Diberikan 8 Petak sebagai berikut, dimulai dari petak manakah agar kemudian setiap petak dapat ditandai tepat satu kali dan berhenti di petak berisi 0</a:t>
            </a:r>
          </a:p>
          <a:p>
            <a:pPr marL="0" indent="0">
              <a:buNone/>
            </a:pPr>
            <a:endParaRPr lang="id-ID" dirty="0">
              <a:latin typeface="+mn-lt"/>
            </a:endParaRPr>
          </a:p>
          <a:p>
            <a:pPr marL="0" indent="0">
              <a:buNone/>
            </a:pPr>
            <a:endParaRPr lang="en-ID" dirty="0">
              <a:latin typeface="+mn-lt"/>
            </a:endParaRPr>
          </a:p>
        </p:txBody>
      </p:sp>
      <p:sp>
        <p:nvSpPr>
          <p:cNvPr id="2" name="Date Placeholder 1">
            <a:extLst>
              <a:ext uri="{FF2B5EF4-FFF2-40B4-BE49-F238E27FC236}">
                <a16:creationId xmlns:a16="http://schemas.microsoft.com/office/drawing/2014/main" id="{9EDE27EC-99E7-4F18-8AF7-3E8C6A38E44C}"/>
              </a:ext>
            </a:extLst>
          </p:cNvPr>
          <p:cNvSpPr>
            <a:spLocks noGrp="1"/>
          </p:cNvSpPr>
          <p:nvPr>
            <p:ph type="dt" sz="half" idx="10"/>
          </p:nvPr>
        </p:nvSpPr>
        <p:spPr/>
        <p:txBody>
          <a:bodyPr/>
          <a:lstStyle/>
          <a:p>
            <a:fld id="{6705ECD0-895F-BB44-9BCB-DB55FE707CF6}" type="datetime1">
              <a:rPr lang="id-ID" smtClean="0"/>
              <a:t>04/10/2022</a:t>
            </a:fld>
            <a:endParaRPr lang="id-ID"/>
          </a:p>
        </p:txBody>
      </p:sp>
      <p:sp>
        <p:nvSpPr>
          <p:cNvPr id="3" name="Footer Placeholder 2">
            <a:extLst>
              <a:ext uri="{FF2B5EF4-FFF2-40B4-BE49-F238E27FC236}">
                <a16:creationId xmlns:a16="http://schemas.microsoft.com/office/drawing/2014/main" id="{1500FF76-C755-4CBB-BD09-3EB37F900D28}"/>
              </a:ext>
            </a:extLst>
          </p:cNvPr>
          <p:cNvSpPr>
            <a:spLocks noGrp="1"/>
          </p:cNvSpPr>
          <p:nvPr>
            <p:ph type="ftr" sz="quarter" idx="11"/>
          </p:nvPr>
        </p:nvSpPr>
        <p:spPr/>
        <p:txBody>
          <a:bodyPr/>
          <a:lstStyle/>
          <a:p>
            <a:r>
              <a:rPr lang="id-ID"/>
              <a:t>Jurusan Teknologi Informasi - Politeknik Negeri Malang</a:t>
            </a:r>
          </a:p>
        </p:txBody>
      </p:sp>
      <p:sp>
        <p:nvSpPr>
          <p:cNvPr id="4" name="Slide Number Placeholder 3">
            <a:extLst>
              <a:ext uri="{FF2B5EF4-FFF2-40B4-BE49-F238E27FC236}">
                <a16:creationId xmlns:a16="http://schemas.microsoft.com/office/drawing/2014/main" id="{94A1AA39-8DAD-471B-A54E-3886CB562A44}"/>
              </a:ext>
            </a:extLst>
          </p:cNvPr>
          <p:cNvSpPr>
            <a:spLocks noGrp="1"/>
          </p:cNvSpPr>
          <p:nvPr>
            <p:ph type="sldNum" sz="quarter" idx="12"/>
          </p:nvPr>
        </p:nvSpPr>
        <p:spPr/>
        <p:txBody>
          <a:bodyPr/>
          <a:lstStyle/>
          <a:p>
            <a:fld id="{D18FBB9A-4F67-A542-B221-CA9FFA5A8790}" type="slidenum">
              <a:rPr lang="id-ID" smtClean="0"/>
              <a:t>24</a:t>
            </a:fld>
            <a:endParaRPr lang="id-ID"/>
          </a:p>
        </p:txBody>
      </p:sp>
      <p:pic>
        <p:nvPicPr>
          <p:cNvPr id="8" name="Picture 7">
            <a:extLst>
              <a:ext uri="{FF2B5EF4-FFF2-40B4-BE49-F238E27FC236}">
                <a16:creationId xmlns:a16="http://schemas.microsoft.com/office/drawing/2014/main" id="{87B31A3B-79BF-4C51-8748-308C07667770}"/>
              </a:ext>
            </a:extLst>
          </p:cNvPr>
          <p:cNvPicPr>
            <a:picLocks noChangeAspect="1"/>
          </p:cNvPicPr>
          <p:nvPr/>
        </p:nvPicPr>
        <p:blipFill>
          <a:blip r:embed="rId2"/>
          <a:stretch>
            <a:fillRect/>
          </a:stretch>
        </p:blipFill>
        <p:spPr>
          <a:xfrm>
            <a:off x="4203023" y="1847151"/>
            <a:ext cx="1981382" cy="900628"/>
          </a:xfrm>
          <a:prstGeom prst="rect">
            <a:avLst/>
          </a:prstGeom>
        </p:spPr>
      </p:pic>
      <p:pic>
        <p:nvPicPr>
          <p:cNvPr id="10" name="Picture 9">
            <a:extLst>
              <a:ext uri="{FF2B5EF4-FFF2-40B4-BE49-F238E27FC236}">
                <a16:creationId xmlns:a16="http://schemas.microsoft.com/office/drawing/2014/main" id="{61D73E55-7A4F-4630-AD3B-720426199EEE}"/>
              </a:ext>
            </a:extLst>
          </p:cNvPr>
          <p:cNvPicPr>
            <a:picLocks noChangeAspect="1"/>
          </p:cNvPicPr>
          <p:nvPr/>
        </p:nvPicPr>
        <p:blipFill>
          <a:blip r:embed="rId3"/>
          <a:stretch>
            <a:fillRect/>
          </a:stretch>
        </p:blipFill>
        <p:spPr>
          <a:xfrm>
            <a:off x="3931067" y="3159033"/>
            <a:ext cx="2525293" cy="900629"/>
          </a:xfrm>
          <a:prstGeom prst="rect">
            <a:avLst/>
          </a:prstGeom>
        </p:spPr>
      </p:pic>
      <p:pic>
        <p:nvPicPr>
          <p:cNvPr id="12" name="Picture 11">
            <a:extLst>
              <a:ext uri="{FF2B5EF4-FFF2-40B4-BE49-F238E27FC236}">
                <a16:creationId xmlns:a16="http://schemas.microsoft.com/office/drawing/2014/main" id="{391245C9-6A61-4ACC-B614-F5F7C99F4F3F}"/>
              </a:ext>
            </a:extLst>
          </p:cNvPr>
          <p:cNvPicPr>
            <a:picLocks noChangeAspect="1"/>
          </p:cNvPicPr>
          <p:nvPr/>
        </p:nvPicPr>
        <p:blipFill rotWithShape="1">
          <a:blip r:embed="rId4"/>
          <a:srcRect t="10155" b="12115"/>
          <a:stretch/>
        </p:blipFill>
        <p:spPr>
          <a:xfrm>
            <a:off x="3113474" y="5193114"/>
            <a:ext cx="6071587" cy="1087764"/>
          </a:xfrm>
          <a:prstGeom prst="rect">
            <a:avLst/>
          </a:prstGeom>
        </p:spPr>
      </p:pic>
    </p:spTree>
    <p:extLst>
      <p:ext uri="{BB962C8B-B14F-4D97-AF65-F5344CB8AC3E}">
        <p14:creationId xmlns:p14="http://schemas.microsoft.com/office/powerpoint/2010/main" val="418006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B14F-2071-4032-A7FE-242BDF4A98C0}"/>
              </a:ext>
            </a:extLst>
          </p:cNvPr>
          <p:cNvSpPr>
            <a:spLocks noGrp="1"/>
          </p:cNvSpPr>
          <p:nvPr>
            <p:ph type="title"/>
          </p:nvPr>
        </p:nvSpPr>
        <p:spPr/>
        <p:txBody>
          <a:bodyPr/>
          <a:lstStyle/>
          <a:p>
            <a:r>
              <a:rPr lang="id-ID" dirty="0"/>
              <a:t>Pembahasan</a:t>
            </a:r>
            <a:endParaRPr lang="en-ID" dirty="0"/>
          </a:p>
        </p:txBody>
      </p:sp>
      <p:sp>
        <p:nvSpPr>
          <p:cNvPr id="3" name="Content Placeholder 2">
            <a:extLst>
              <a:ext uri="{FF2B5EF4-FFF2-40B4-BE49-F238E27FC236}">
                <a16:creationId xmlns:a16="http://schemas.microsoft.com/office/drawing/2014/main" id="{38F756C6-45B8-41EA-842C-D4F1BFE01E66}"/>
              </a:ext>
            </a:extLst>
          </p:cNvPr>
          <p:cNvSpPr>
            <a:spLocks noGrp="1"/>
          </p:cNvSpPr>
          <p:nvPr>
            <p:ph idx="1"/>
          </p:nvPr>
        </p:nvSpPr>
        <p:spPr>
          <a:xfrm>
            <a:off x="152400" y="985382"/>
            <a:ext cx="11887200" cy="2057621"/>
          </a:xfrm>
        </p:spPr>
        <p:txBody>
          <a:bodyPr>
            <a:normAutofit fontScale="92500" lnSpcReduction="20000"/>
          </a:bodyPr>
          <a:lstStyle/>
          <a:p>
            <a:pPr marL="0" indent="0" algn="just">
              <a:lnSpc>
                <a:spcPct val="150000"/>
              </a:lnSpc>
              <a:buNone/>
            </a:pPr>
            <a:r>
              <a:rPr lang="en-ID" dirty="0" err="1"/>
              <a:t>Berpikir</a:t>
            </a:r>
            <a:r>
              <a:rPr lang="en-ID" dirty="0"/>
              <a:t>  </a:t>
            </a:r>
            <a:r>
              <a:rPr lang="en-ID" dirty="0" err="1"/>
              <a:t>mundur</a:t>
            </a:r>
            <a:r>
              <a:rPr lang="en-ID" dirty="0"/>
              <a:t>,  </a:t>
            </a:r>
            <a:r>
              <a:rPr lang="en-ID" dirty="0" err="1"/>
              <a:t>kita</a:t>
            </a:r>
            <a:r>
              <a:rPr lang="en-ID" dirty="0"/>
              <a:t>  </a:t>
            </a:r>
            <a:r>
              <a:rPr lang="en-ID" dirty="0" err="1"/>
              <a:t>dapat</a:t>
            </a:r>
            <a:r>
              <a:rPr lang="en-ID" dirty="0"/>
              <a:t>  </a:t>
            </a:r>
            <a:r>
              <a:rPr lang="en-ID" dirty="0" err="1"/>
              <a:t>melihat</a:t>
            </a:r>
            <a:r>
              <a:rPr lang="en-ID" dirty="0"/>
              <a:t>  </a:t>
            </a:r>
            <a:r>
              <a:rPr lang="en-ID" dirty="0" err="1"/>
              <a:t>bahwa</a:t>
            </a:r>
            <a:r>
              <a:rPr lang="en-ID" dirty="0"/>
              <a:t>  </a:t>
            </a:r>
            <a:r>
              <a:rPr lang="en-ID" dirty="0" err="1"/>
              <a:t>petak</a:t>
            </a:r>
            <a:r>
              <a:rPr lang="en-ID" dirty="0"/>
              <a:t>  0  </a:t>
            </a:r>
            <a:r>
              <a:rPr lang="en-ID" dirty="0" err="1"/>
              <a:t>dicapai</a:t>
            </a:r>
            <a:r>
              <a:rPr lang="en-ID" dirty="0"/>
              <a:t>  </a:t>
            </a:r>
            <a:r>
              <a:rPr lang="en-ID" dirty="0" err="1"/>
              <a:t>dari</a:t>
            </a:r>
            <a:r>
              <a:rPr lang="en-ID" dirty="0"/>
              <a:t>  </a:t>
            </a:r>
            <a:r>
              <a:rPr lang="en-ID" dirty="0" err="1"/>
              <a:t>petak</a:t>
            </a:r>
            <a:r>
              <a:rPr lang="en-ID" dirty="0"/>
              <a:t>  7,  yang  </a:t>
            </a:r>
            <a:r>
              <a:rPr lang="en-ID" dirty="0" err="1"/>
              <a:t>dicapai</a:t>
            </a:r>
            <a:r>
              <a:rPr lang="en-ID" dirty="0"/>
              <a:t>  </a:t>
            </a:r>
            <a:r>
              <a:rPr lang="en-ID" dirty="0" err="1"/>
              <a:t>dari</a:t>
            </a:r>
            <a:r>
              <a:rPr lang="en-ID" dirty="0"/>
              <a:t>  </a:t>
            </a:r>
            <a:r>
              <a:rPr lang="en-ID" dirty="0" err="1"/>
              <a:t>petak</a:t>
            </a:r>
            <a:r>
              <a:rPr lang="en-ID" dirty="0"/>
              <a:t>  6,  yang </a:t>
            </a:r>
            <a:r>
              <a:rPr lang="en-ID" dirty="0" err="1"/>
              <a:t>dicapai</a:t>
            </a:r>
            <a:r>
              <a:rPr lang="en-ID" dirty="0"/>
              <a:t>  </a:t>
            </a:r>
            <a:r>
              <a:rPr lang="en-ID" dirty="0" err="1"/>
              <a:t>dari</a:t>
            </a:r>
            <a:r>
              <a:rPr lang="en-ID" dirty="0"/>
              <a:t>  </a:t>
            </a:r>
            <a:r>
              <a:rPr lang="en-ID" dirty="0" err="1"/>
              <a:t>petak</a:t>
            </a:r>
            <a:r>
              <a:rPr lang="en-ID" dirty="0"/>
              <a:t>  8,  yang  </a:t>
            </a:r>
            <a:r>
              <a:rPr lang="en-ID" dirty="0" err="1"/>
              <a:t>dicapai</a:t>
            </a:r>
            <a:r>
              <a:rPr lang="en-ID" dirty="0"/>
              <a:t>  oleh </a:t>
            </a:r>
            <a:r>
              <a:rPr lang="en-ID" dirty="0" err="1"/>
              <a:t>petak</a:t>
            </a:r>
            <a:r>
              <a:rPr lang="en-ID" dirty="0"/>
              <a:t>  5,  yang </a:t>
            </a:r>
            <a:r>
              <a:rPr lang="en-ID" dirty="0" err="1"/>
              <a:t>dicapai</a:t>
            </a:r>
            <a:r>
              <a:rPr lang="en-ID" dirty="0"/>
              <a:t>  </a:t>
            </a:r>
            <a:r>
              <a:rPr lang="en-ID" dirty="0" err="1"/>
              <a:t>dari</a:t>
            </a:r>
            <a:r>
              <a:rPr lang="en-ID" dirty="0"/>
              <a:t>  </a:t>
            </a:r>
            <a:r>
              <a:rPr lang="en-ID" dirty="0" err="1"/>
              <a:t>petak</a:t>
            </a:r>
            <a:r>
              <a:rPr lang="en-ID" dirty="0"/>
              <a:t>  2, yang </a:t>
            </a:r>
            <a:r>
              <a:rPr lang="en-ID" dirty="0" err="1"/>
              <a:t>dicapai</a:t>
            </a:r>
            <a:r>
              <a:rPr lang="en-ID" dirty="0"/>
              <a:t> </a:t>
            </a:r>
            <a:r>
              <a:rPr lang="en-ID" dirty="0" err="1"/>
              <a:t>dari</a:t>
            </a:r>
            <a:r>
              <a:rPr lang="en-ID" dirty="0"/>
              <a:t>  </a:t>
            </a:r>
            <a:r>
              <a:rPr lang="en-ID" dirty="0" err="1"/>
              <a:t>petak</a:t>
            </a:r>
            <a:r>
              <a:rPr lang="en-ID" dirty="0"/>
              <a:t>  1,  yang </a:t>
            </a:r>
            <a:r>
              <a:rPr lang="en-ID" dirty="0" err="1"/>
              <a:t>dicapai</a:t>
            </a:r>
            <a:r>
              <a:rPr lang="en-ID" dirty="0"/>
              <a:t>  </a:t>
            </a:r>
            <a:r>
              <a:rPr lang="en-ID" dirty="0" err="1"/>
              <a:t>dari</a:t>
            </a:r>
            <a:r>
              <a:rPr lang="en-ID" dirty="0"/>
              <a:t>  </a:t>
            </a:r>
            <a:r>
              <a:rPr lang="en-ID" dirty="0" err="1"/>
              <a:t>petak</a:t>
            </a:r>
            <a:r>
              <a:rPr lang="en-ID" dirty="0"/>
              <a:t>  3. Kita  juga  </a:t>
            </a:r>
            <a:r>
              <a:rPr lang="en-ID" dirty="0" err="1"/>
              <a:t>bisa</a:t>
            </a:r>
            <a:r>
              <a:rPr lang="en-ID" dirty="0"/>
              <a:t>  </a:t>
            </a:r>
            <a:r>
              <a:rPr lang="en-ID" dirty="0" err="1"/>
              <a:t>menggambar</a:t>
            </a:r>
            <a:r>
              <a:rPr lang="en-ID" dirty="0"/>
              <a:t>  </a:t>
            </a:r>
            <a:r>
              <a:rPr lang="en-ID" dirty="0" err="1"/>
              <a:t>ini</a:t>
            </a:r>
            <a:r>
              <a:rPr lang="en-ID" dirty="0"/>
              <a:t>  </a:t>
            </a:r>
            <a:r>
              <a:rPr lang="en-ID" dirty="0" err="1"/>
              <a:t>sebagai</a:t>
            </a:r>
            <a:r>
              <a:rPr lang="en-ID" dirty="0"/>
              <a:t>  </a:t>
            </a:r>
            <a:r>
              <a:rPr lang="en-ID" dirty="0" err="1"/>
              <a:t>grafik</a:t>
            </a:r>
            <a:r>
              <a:rPr lang="en-ID" dirty="0"/>
              <a:t>,  </a:t>
            </a:r>
            <a:r>
              <a:rPr lang="en-ID" dirty="0" err="1"/>
              <a:t>dengan</a:t>
            </a:r>
            <a:r>
              <a:rPr lang="en-ID" dirty="0"/>
              <a:t>  label  node  </a:t>
            </a:r>
            <a:r>
              <a:rPr lang="en-ID" dirty="0" err="1"/>
              <a:t>menjadi</a:t>
            </a:r>
            <a:r>
              <a:rPr lang="en-ID" dirty="0"/>
              <a:t>  </a:t>
            </a:r>
            <a:r>
              <a:rPr lang="en-ID" dirty="0" err="1"/>
              <a:t>kolom</a:t>
            </a:r>
            <a:r>
              <a:rPr lang="en-ID" dirty="0"/>
              <a:t>,  dan  label  </a:t>
            </a:r>
            <a:r>
              <a:rPr lang="en-ID" dirty="0" err="1"/>
              <a:t>ujungnya</a:t>
            </a:r>
            <a:r>
              <a:rPr lang="en-ID" dirty="0"/>
              <a:t> </a:t>
            </a:r>
            <a:r>
              <a:rPr lang="en-ID" dirty="0" err="1"/>
              <a:t>adalah</a:t>
            </a:r>
            <a:r>
              <a:rPr lang="en-ID" dirty="0"/>
              <a:t>  "</a:t>
            </a:r>
            <a:r>
              <a:rPr lang="en-ID" dirty="0" err="1"/>
              <a:t>cara</a:t>
            </a:r>
            <a:r>
              <a:rPr lang="en-ID" dirty="0"/>
              <a:t>  </a:t>
            </a:r>
            <a:r>
              <a:rPr lang="en-ID" dirty="0" err="1"/>
              <a:t>bergerak</a:t>
            </a:r>
            <a:r>
              <a:rPr lang="en-ID" dirty="0"/>
              <a:t>  di  </a:t>
            </a:r>
            <a:r>
              <a:rPr lang="en-ID" dirty="0" err="1"/>
              <a:t>antara</a:t>
            </a:r>
            <a:r>
              <a:rPr lang="en-ID" dirty="0"/>
              <a:t>  </a:t>
            </a:r>
            <a:r>
              <a:rPr lang="en-ID" dirty="0" err="1"/>
              <a:t>kolom</a:t>
            </a:r>
            <a:r>
              <a:rPr lang="en-ID" dirty="0"/>
              <a:t>".  </a:t>
            </a:r>
            <a:r>
              <a:rPr lang="en-ID" dirty="0" err="1"/>
              <a:t>Grafik</a:t>
            </a:r>
            <a:r>
              <a:rPr lang="en-ID" dirty="0"/>
              <a:t>  </a:t>
            </a:r>
            <a:r>
              <a:rPr lang="en-ID" dirty="0" err="1"/>
              <a:t>ini</a:t>
            </a:r>
            <a:r>
              <a:rPr lang="en-ID" dirty="0"/>
              <a:t>  </a:t>
            </a:r>
            <a:r>
              <a:rPr lang="en-ID" dirty="0" err="1"/>
              <a:t>dapat</a:t>
            </a:r>
            <a:r>
              <a:rPr lang="en-ID" dirty="0"/>
              <a:t>  </a:t>
            </a:r>
            <a:r>
              <a:rPr lang="en-ID" dirty="0" err="1"/>
              <a:t>ditarik</a:t>
            </a:r>
            <a:r>
              <a:rPr lang="en-ID" dirty="0"/>
              <a:t>  </a:t>
            </a:r>
            <a:r>
              <a:rPr lang="en-ID" dirty="0" err="1"/>
              <a:t>mulai</a:t>
            </a:r>
            <a:r>
              <a:rPr lang="en-ID" dirty="0"/>
              <a:t>  </a:t>
            </a:r>
            <a:r>
              <a:rPr lang="en-ID" dirty="0" err="1"/>
              <a:t>dari</a:t>
            </a:r>
            <a:r>
              <a:rPr lang="en-ID" dirty="0"/>
              <a:t>  node  mana  </a:t>
            </a:r>
            <a:r>
              <a:rPr lang="en-ID" dirty="0" err="1"/>
              <a:t>saja</a:t>
            </a:r>
            <a:r>
              <a:rPr lang="en-ID" dirty="0"/>
              <a:t>,  dan  </a:t>
            </a:r>
            <a:r>
              <a:rPr lang="en-ID" dirty="0" err="1"/>
              <a:t>selesai</a:t>
            </a:r>
            <a:r>
              <a:rPr lang="en-ID" dirty="0"/>
              <a:t> </a:t>
            </a:r>
            <a:r>
              <a:rPr lang="en-ID" dirty="0" err="1"/>
              <a:t>ketika</a:t>
            </a:r>
            <a:r>
              <a:rPr lang="en-ID" dirty="0"/>
              <a:t>  </a:t>
            </a:r>
            <a:r>
              <a:rPr lang="en-ID" dirty="0" err="1"/>
              <a:t>semua</a:t>
            </a:r>
            <a:r>
              <a:rPr lang="en-ID" dirty="0"/>
              <a:t>  </a:t>
            </a:r>
            <a:r>
              <a:rPr lang="en-ID" dirty="0" err="1"/>
              <a:t>kolom</a:t>
            </a:r>
            <a:r>
              <a:rPr lang="en-ID" dirty="0"/>
              <a:t>  </a:t>
            </a:r>
            <a:r>
              <a:rPr lang="en-ID" dirty="0" err="1"/>
              <a:t>telah</a:t>
            </a:r>
            <a:r>
              <a:rPr lang="en-ID" dirty="0"/>
              <a:t>  </a:t>
            </a:r>
            <a:r>
              <a:rPr lang="en-ID" dirty="0" err="1"/>
              <a:t>ditulis</a:t>
            </a:r>
            <a:r>
              <a:rPr lang="en-ID" dirty="0"/>
              <a:t>.</a:t>
            </a:r>
          </a:p>
        </p:txBody>
      </p:sp>
      <p:sp>
        <p:nvSpPr>
          <p:cNvPr id="4" name="Date Placeholder 3">
            <a:extLst>
              <a:ext uri="{FF2B5EF4-FFF2-40B4-BE49-F238E27FC236}">
                <a16:creationId xmlns:a16="http://schemas.microsoft.com/office/drawing/2014/main" id="{7A470AD8-3B24-4FA9-88EC-F04B89E18E76}"/>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695BC827-59B7-4D1C-9AFC-14B38DF85022}"/>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D4EDBB2E-95A8-41CE-A999-EC47445D8082}"/>
              </a:ext>
            </a:extLst>
          </p:cNvPr>
          <p:cNvSpPr>
            <a:spLocks noGrp="1"/>
          </p:cNvSpPr>
          <p:nvPr>
            <p:ph type="sldNum" sz="quarter" idx="12"/>
          </p:nvPr>
        </p:nvSpPr>
        <p:spPr/>
        <p:txBody>
          <a:bodyPr/>
          <a:lstStyle/>
          <a:p>
            <a:fld id="{D18FBB9A-4F67-A542-B221-CA9FFA5A8790}" type="slidenum">
              <a:rPr lang="id-ID" smtClean="0"/>
              <a:t>25</a:t>
            </a:fld>
            <a:endParaRPr lang="id-ID"/>
          </a:p>
        </p:txBody>
      </p:sp>
      <p:pic>
        <p:nvPicPr>
          <p:cNvPr id="8" name="Picture 7">
            <a:extLst>
              <a:ext uri="{FF2B5EF4-FFF2-40B4-BE49-F238E27FC236}">
                <a16:creationId xmlns:a16="http://schemas.microsoft.com/office/drawing/2014/main" id="{AFAED614-1BE1-48DC-84F1-DB19DAA1908D}"/>
              </a:ext>
            </a:extLst>
          </p:cNvPr>
          <p:cNvPicPr>
            <a:picLocks noChangeAspect="1"/>
          </p:cNvPicPr>
          <p:nvPr/>
        </p:nvPicPr>
        <p:blipFill>
          <a:blip r:embed="rId2"/>
          <a:stretch>
            <a:fillRect/>
          </a:stretch>
        </p:blipFill>
        <p:spPr>
          <a:xfrm>
            <a:off x="336858" y="3429000"/>
            <a:ext cx="6083401" cy="2057621"/>
          </a:xfrm>
          <a:prstGeom prst="rect">
            <a:avLst/>
          </a:prstGeom>
        </p:spPr>
      </p:pic>
      <p:pic>
        <p:nvPicPr>
          <p:cNvPr id="10" name="Picture 9">
            <a:extLst>
              <a:ext uri="{FF2B5EF4-FFF2-40B4-BE49-F238E27FC236}">
                <a16:creationId xmlns:a16="http://schemas.microsoft.com/office/drawing/2014/main" id="{72D995AA-6E8B-4071-86E0-D5E2E593470B}"/>
              </a:ext>
            </a:extLst>
          </p:cNvPr>
          <p:cNvPicPr>
            <a:picLocks noChangeAspect="1"/>
          </p:cNvPicPr>
          <p:nvPr/>
        </p:nvPicPr>
        <p:blipFill>
          <a:blip r:embed="rId3"/>
          <a:stretch>
            <a:fillRect/>
          </a:stretch>
        </p:blipFill>
        <p:spPr>
          <a:xfrm>
            <a:off x="7236813" y="3552669"/>
            <a:ext cx="3735181" cy="1612919"/>
          </a:xfrm>
          <a:prstGeom prst="rect">
            <a:avLst/>
          </a:prstGeom>
        </p:spPr>
      </p:pic>
    </p:spTree>
    <p:extLst>
      <p:ext uri="{BB962C8B-B14F-4D97-AF65-F5344CB8AC3E}">
        <p14:creationId xmlns:p14="http://schemas.microsoft.com/office/powerpoint/2010/main" val="2070566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p:txBody>
          <a:bodyPr>
            <a:normAutofit/>
          </a:bodyPr>
          <a:lstStyle/>
          <a:p>
            <a:r>
              <a:rPr lang="en-US" sz="4000" b="1" dirty="0" err="1">
                <a:solidFill>
                  <a:srgbClr val="002060"/>
                </a:solidFill>
              </a:rPr>
              <a:t>Berfikir</a:t>
            </a:r>
            <a:r>
              <a:rPr lang="en-US" sz="4000" b="1" dirty="0">
                <a:solidFill>
                  <a:srgbClr val="002060"/>
                </a:solidFill>
              </a:rPr>
              <a:t> </a:t>
            </a:r>
            <a:r>
              <a:rPr lang="en-US" sz="4000" b="1" dirty="0" err="1">
                <a:solidFill>
                  <a:srgbClr val="002060"/>
                </a:solidFill>
              </a:rPr>
              <a:t>Kritis</a:t>
            </a:r>
            <a:r>
              <a:rPr lang="en-US" sz="4000" b="1" dirty="0">
                <a:solidFill>
                  <a:srgbClr val="002060"/>
                </a:solidFill>
              </a:rPr>
              <a:t> dan </a:t>
            </a:r>
            <a:r>
              <a:rPr lang="en-US" sz="4000" b="1" dirty="0" err="1">
                <a:solidFill>
                  <a:srgbClr val="002060"/>
                </a:solidFill>
              </a:rPr>
              <a:t>Ilmu</a:t>
            </a:r>
            <a:r>
              <a:rPr lang="en-US" sz="4000" b="1" dirty="0">
                <a:solidFill>
                  <a:srgbClr val="002060"/>
                </a:solidFill>
              </a:rPr>
              <a:t> </a:t>
            </a:r>
            <a:r>
              <a:rPr lang="en-US" sz="4000" b="1" dirty="0" err="1">
                <a:solidFill>
                  <a:srgbClr val="002060"/>
                </a:solidFill>
              </a:rPr>
              <a:t>Pengetahuan</a:t>
            </a:r>
            <a:r>
              <a:rPr lang="en-US" sz="4000" b="1" dirty="0">
                <a:solidFill>
                  <a:srgbClr val="002060"/>
                </a:solidFill>
              </a:rPr>
              <a:t> </a:t>
            </a:r>
            <a:endParaRPr lang="en-ID" sz="4000" b="1" dirty="0">
              <a:solidFill>
                <a:srgbClr val="002060"/>
              </a:solidFill>
            </a:endParaRPr>
          </a:p>
        </p:txBody>
      </p:sp>
      <p:sp>
        <p:nvSpPr>
          <p:cNvPr id="3" name="Content Placeholder 2">
            <a:extLst>
              <a:ext uri="{FF2B5EF4-FFF2-40B4-BE49-F238E27FC236}">
                <a16:creationId xmlns:a16="http://schemas.microsoft.com/office/drawing/2014/main" id="{DDEC1262-24D8-4640-983D-BBABF83EBAA1}"/>
              </a:ext>
            </a:extLst>
          </p:cNvPr>
          <p:cNvSpPr>
            <a:spLocks noGrp="1"/>
          </p:cNvSpPr>
          <p:nvPr>
            <p:ph idx="1"/>
          </p:nvPr>
        </p:nvSpPr>
        <p:spPr>
          <a:xfrm>
            <a:off x="151200" y="1354413"/>
            <a:ext cx="12531671" cy="4639988"/>
          </a:xfrm>
        </p:spPr>
        <p:txBody>
          <a:bodyPr>
            <a:normAutofit/>
          </a:bodyPr>
          <a:lstStyle/>
          <a:p>
            <a:pPr marL="0" indent="0">
              <a:buNone/>
            </a:pPr>
            <a:r>
              <a:rPr lang="en-US" sz="2800" dirty="0" err="1"/>
              <a:t>Ilmu</a:t>
            </a:r>
            <a:r>
              <a:rPr lang="en-US" sz="2800" dirty="0"/>
              <a:t> </a:t>
            </a:r>
            <a:r>
              <a:rPr lang="en-US" sz="2800" dirty="0" err="1"/>
              <a:t>pengetahuan</a:t>
            </a:r>
            <a:r>
              <a:rPr lang="en-US" sz="2800" dirty="0"/>
              <a:t> </a:t>
            </a:r>
            <a:r>
              <a:rPr lang="en-US" sz="2800" dirty="0" err="1"/>
              <a:t>merupakan</a:t>
            </a:r>
            <a:r>
              <a:rPr lang="en-US" sz="2800" dirty="0"/>
              <a:t> </a:t>
            </a:r>
            <a:r>
              <a:rPr lang="en-US" sz="2800" dirty="0" err="1"/>
              <a:t>bentuk</a:t>
            </a:r>
            <a:r>
              <a:rPr lang="en-US" sz="2800" dirty="0"/>
              <a:t> </a:t>
            </a:r>
            <a:r>
              <a:rPr lang="en-US" sz="2800" dirty="0" err="1"/>
              <a:t>dari</a:t>
            </a:r>
            <a:r>
              <a:rPr lang="en-US" sz="2800" dirty="0"/>
              <a:t> </a:t>
            </a:r>
            <a:r>
              <a:rPr lang="en-US" sz="2800" dirty="0" err="1"/>
              <a:t>berfikir</a:t>
            </a:r>
            <a:r>
              <a:rPr lang="en-US" sz="2800" dirty="0"/>
              <a:t> </a:t>
            </a:r>
            <a:r>
              <a:rPr lang="en-US" sz="2800" dirty="0" err="1"/>
              <a:t>kritis</a:t>
            </a:r>
            <a:endParaRPr lang="en-US" sz="2800" dirty="0"/>
          </a:p>
        </p:txBody>
      </p:sp>
      <p:sp>
        <p:nvSpPr>
          <p:cNvPr id="4" name="Speech Bubble: Rectangle with Corners Rounded 3">
            <a:extLst>
              <a:ext uri="{FF2B5EF4-FFF2-40B4-BE49-F238E27FC236}">
                <a16:creationId xmlns:a16="http://schemas.microsoft.com/office/drawing/2014/main" id="{51C76606-8814-4875-8FF6-3293ABAC20D8}"/>
              </a:ext>
            </a:extLst>
          </p:cNvPr>
          <p:cNvSpPr/>
          <p:nvPr/>
        </p:nvSpPr>
        <p:spPr>
          <a:xfrm>
            <a:off x="6917410" y="5589808"/>
            <a:ext cx="2764222" cy="812680"/>
          </a:xfrm>
          <a:prstGeom prst="wedgeRoundRectCallout">
            <a:avLst>
              <a:gd name="adj1" fmla="val -14920"/>
              <a:gd name="adj2" fmla="val -174469"/>
              <a:gd name="adj3" fmla="val 16667"/>
            </a:avLst>
          </a:prstGeom>
          <a:noFill/>
          <a:ln w="57150">
            <a:solidFill>
              <a:srgbClr val="ED7D3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Metode</a:t>
            </a:r>
            <a:r>
              <a:rPr lang="en-US" sz="2400" dirty="0">
                <a:solidFill>
                  <a:schemeClr val="tx1"/>
                </a:solidFill>
              </a:rPr>
              <a:t> </a:t>
            </a:r>
            <a:r>
              <a:rPr lang="en-US" sz="2400" dirty="0" err="1">
                <a:solidFill>
                  <a:schemeClr val="tx1"/>
                </a:solidFill>
              </a:rPr>
              <a:t>Ilmiah</a:t>
            </a:r>
            <a:r>
              <a:rPr lang="en-US" sz="2400" dirty="0">
                <a:solidFill>
                  <a:schemeClr val="tx1"/>
                </a:solidFill>
              </a:rPr>
              <a:t> /</a:t>
            </a:r>
            <a:r>
              <a:rPr lang="en-US" sz="2400" dirty="0" err="1">
                <a:solidFill>
                  <a:schemeClr val="tx1"/>
                </a:solidFill>
              </a:rPr>
              <a:t>Ilmu</a:t>
            </a:r>
            <a:r>
              <a:rPr lang="en-US" sz="2400" dirty="0">
                <a:solidFill>
                  <a:schemeClr val="tx1"/>
                </a:solidFill>
              </a:rPr>
              <a:t> </a:t>
            </a:r>
            <a:r>
              <a:rPr lang="en-US" sz="2400" dirty="0" err="1">
                <a:solidFill>
                  <a:schemeClr val="tx1"/>
                </a:solidFill>
              </a:rPr>
              <a:t>pengetahuan</a:t>
            </a:r>
            <a:endParaRPr lang="en-ID" sz="2400" dirty="0">
              <a:solidFill>
                <a:schemeClr val="tx1"/>
              </a:solidFill>
            </a:endParaRPr>
          </a:p>
        </p:txBody>
      </p:sp>
      <p:graphicFrame>
        <p:nvGraphicFramePr>
          <p:cNvPr id="5" name="Diagram 4">
            <a:extLst>
              <a:ext uri="{FF2B5EF4-FFF2-40B4-BE49-F238E27FC236}">
                <a16:creationId xmlns:a16="http://schemas.microsoft.com/office/drawing/2014/main" id="{FFFBDD80-9871-436C-AA8D-A36CC8CEF8CA}"/>
              </a:ext>
            </a:extLst>
          </p:cNvPr>
          <p:cNvGraphicFramePr/>
          <p:nvPr/>
        </p:nvGraphicFramePr>
        <p:xfrm>
          <a:off x="1118030" y="1794040"/>
          <a:ext cx="5825210" cy="376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A6F9C5A0-6755-46C7-9369-A7D62656AE47}"/>
              </a:ext>
            </a:extLst>
          </p:cNvPr>
          <p:cNvSpPr/>
          <p:nvPr/>
        </p:nvSpPr>
        <p:spPr>
          <a:xfrm>
            <a:off x="5116200" y="3213975"/>
            <a:ext cx="1959600" cy="4300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3" name="Group 12">
            <a:extLst>
              <a:ext uri="{FF2B5EF4-FFF2-40B4-BE49-F238E27FC236}">
                <a16:creationId xmlns:a16="http://schemas.microsoft.com/office/drawing/2014/main" id="{46C9A531-62E5-4DF7-BA79-ABEE2EB26FF7}"/>
              </a:ext>
            </a:extLst>
          </p:cNvPr>
          <p:cNvGrpSpPr/>
          <p:nvPr/>
        </p:nvGrpSpPr>
        <p:grpSpPr>
          <a:xfrm>
            <a:off x="7075800" y="3031960"/>
            <a:ext cx="1692806" cy="1692981"/>
            <a:chOff x="2127949" y="1258113"/>
            <a:chExt cx="1692806" cy="1692981"/>
          </a:xfrm>
          <a:scene3d>
            <a:camera prst="orthographicFront"/>
            <a:lightRig rig="flat" dir="t"/>
          </a:scene3d>
        </p:grpSpPr>
        <p:sp>
          <p:nvSpPr>
            <p:cNvPr id="14" name="Oval 13">
              <a:extLst>
                <a:ext uri="{FF2B5EF4-FFF2-40B4-BE49-F238E27FC236}">
                  <a16:creationId xmlns:a16="http://schemas.microsoft.com/office/drawing/2014/main" id="{075B2E9E-5193-460F-9E16-3C5AB16B067E}"/>
                </a:ext>
              </a:extLst>
            </p:cNvPr>
            <p:cNvSpPr/>
            <p:nvPr/>
          </p:nvSpPr>
          <p:spPr>
            <a:xfrm>
              <a:off x="2127949" y="1258113"/>
              <a:ext cx="1692806" cy="1692981"/>
            </a:xfrm>
            <a:prstGeom prst="ellipse">
              <a:avLst/>
            </a:prstGeom>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9E2F39E8-1976-40D3-BF12-894A98BEC269}"/>
                </a:ext>
              </a:extLst>
            </p:cNvPr>
            <p:cNvSpPr txBox="1"/>
            <p:nvPr/>
          </p:nvSpPr>
          <p:spPr>
            <a:xfrm>
              <a:off x="2375855" y="1506044"/>
              <a:ext cx="1196994" cy="119711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3200" kern="1200" dirty="0"/>
                <a:t>Kesimpulan</a:t>
              </a:r>
              <a:endParaRPr lang="en-ID" sz="3200" kern="1200" dirty="0"/>
            </a:p>
          </p:txBody>
        </p:sp>
      </p:grpSp>
      <p:sp>
        <p:nvSpPr>
          <p:cNvPr id="16" name="Speech Bubble: Rectangle with Corners Rounded 15">
            <a:extLst>
              <a:ext uri="{FF2B5EF4-FFF2-40B4-BE49-F238E27FC236}">
                <a16:creationId xmlns:a16="http://schemas.microsoft.com/office/drawing/2014/main" id="{E38ABCA5-563B-4B88-A965-F9E46BE9E2C8}"/>
              </a:ext>
            </a:extLst>
          </p:cNvPr>
          <p:cNvSpPr/>
          <p:nvPr/>
        </p:nvSpPr>
        <p:spPr>
          <a:xfrm>
            <a:off x="2897826" y="5585672"/>
            <a:ext cx="3069021" cy="812680"/>
          </a:xfrm>
          <a:prstGeom prst="wedgeRoundRectCallout">
            <a:avLst>
              <a:gd name="adj1" fmla="val -14920"/>
              <a:gd name="adj2" fmla="val -174469"/>
              <a:gd name="adj3" fmla="val 16667"/>
            </a:avLst>
          </a:prstGeom>
          <a:noFill/>
          <a:ln w="57150">
            <a:solidFill>
              <a:srgbClr val="ED7D3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Teori</a:t>
            </a:r>
            <a:r>
              <a:rPr lang="en-US" sz="2400" dirty="0">
                <a:solidFill>
                  <a:schemeClr val="tx1"/>
                </a:solidFill>
              </a:rPr>
              <a:t> </a:t>
            </a:r>
            <a:r>
              <a:rPr lang="en-US" sz="2400" dirty="0" err="1">
                <a:solidFill>
                  <a:schemeClr val="tx1"/>
                </a:solidFill>
              </a:rPr>
              <a:t>Ilmiah</a:t>
            </a:r>
            <a:endParaRPr lang="en-ID" sz="2400" dirty="0">
              <a:solidFill>
                <a:schemeClr val="tx1"/>
              </a:solidFill>
            </a:endParaRPr>
          </a:p>
        </p:txBody>
      </p:sp>
    </p:spTree>
    <p:extLst>
      <p:ext uri="{BB962C8B-B14F-4D97-AF65-F5344CB8AC3E}">
        <p14:creationId xmlns:p14="http://schemas.microsoft.com/office/powerpoint/2010/main" val="301704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p:txBody>
          <a:bodyPr>
            <a:normAutofit/>
          </a:bodyPr>
          <a:lstStyle/>
          <a:p>
            <a:r>
              <a:rPr lang="en-US" sz="4000" b="1" dirty="0" err="1">
                <a:solidFill>
                  <a:srgbClr val="002060"/>
                </a:solidFill>
              </a:rPr>
              <a:t>Berfikir</a:t>
            </a:r>
            <a:r>
              <a:rPr lang="en-US" sz="4000" b="1" dirty="0">
                <a:solidFill>
                  <a:srgbClr val="002060"/>
                </a:solidFill>
              </a:rPr>
              <a:t> </a:t>
            </a:r>
            <a:r>
              <a:rPr lang="en-US" sz="4000" b="1" dirty="0" err="1">
                <a:solidFill>
                  <a:srgbClr val="002060"/>
                </a:solidFill>
              </a:rPr>
              <a:t>Kritis</a:t>
            </a:r>
            <a:r>
              <a:rPr lang="en-US" sz="4000" b="1" dirty="0">
                <a:solidFill>
                  <a:srgbClr val="002060"/>
                </a:solidFill>
              </a:rPr>
              <a:t> dan </a:t>
            </a:r>
            <a:r>
              <a:rPr lang="en-US" sz="4000" b="1" dirty="0" err="1">
                <a:solidFill>
                  <a:srgbClr val="002060"/>
                </a:solidFill>
              </a:rPr>
              <a:t>Ilmu</a:t>
            </a:r>
            <a:r>
              <a:rPr lang="en-US" sz="4000" b="1" dirty="0">
                <a:solidFill>
                  <a:srgbClr val="002060"/>
                </a:solidFill>
              </a:rPr>
              <a:t> </a:t>
            </a:r>
            <a:r>
              <a:rPr lang="en-US" sz="4000" b="1" dirty="0" err="1">
                <a:solidFill>
                  <a:srgbClr val="002060"/>
                </a:solidFill>
              </a:rPr>
              <a:t>Pengetahuan</a:t>
            </a:r>
            <a:r>
              <a:rPr lang="en-US" sz="4000" b="1" dirty="0">
                <a:solidFill>
                  <a:srgbClr val="002060"/>
                </a:solidFill>
              </a:rPr>
              <a:t> </a:t>
            </a:r>
            <a:endParaRPr lang="en-ID" sz="4000" b="1" dirty="0">
              <a:solidFill>
                <a:srgbClr val="002060"/>
              </a:solidFill>
            </a:endParaRPr>
          </a:p>
        </p:txBody>
      </p:sp>
      <p:sp>
        <p:nvSpPr>
          <p:cNvPr id="3" name="Content Placeholder 2">
            <a:extLst>
              <a:ext uri="{FF2B5EF4-FFF2-40B4-BE49-F238E27FC236}">
                <a16:creationId xmlns:a16="http://schemas.microsoft.com/office/drawing/2014/main" id="{DDEC1262-24D8-4640-983D-BBABF83EBAA1}"/>
              </a:ext>
            </a:extLst>
          </p:cNvPr>
          <p:cNvSpPr>
            <a:spLocks noGrp="1"/>
          </p:cNvSpPr>
          <p:nvPr>
            <p:ph idx="1"/>
          </p:nvPr>
        </p:nvSpPr>
        <p:spPr>
          <a:xfrm>
            <a:off x="6834750" y="1794039"/>
            <a:ext cx="5067947" cy="4467275"/>
          </a:xfrm>
        </p:spPr>
        <p:txBody>
          <a:bodyPr>
            <a:normAutofit fontScale="92500"/>
          </a:bodyPr>
          <a:lstStyle/>
          <a:p>
            <a:pPr marL="0" indent="0">
              <a:buNone/>
            </a:pPr>
            <a:r>
              <a:rPr lang="en-US" sz="2800" dirty="0">
                <a:solidFill>
                  <a:schemeClr val="tx1"/>
                </a:solidFill>
              </a:rPr>
              <a:t>Pada </a:t>
            </a:r>
            <a:r>
              <a:rPr lang="en-US" sz="2800" dirty="0" err="1">
                <a:solidFill>
                  <a:schemeClr val="tx1"/>
                </a:solidFill>
              </a:rPr>
              <a:t>Ilmu</a:t>
            </a:r>
            <a:r>
              <a:rPr lang="en-US" sz="2800" dirty="0">
                <a:solidFill>
                  <a:schemeClr val="tx1"/>
                </a:solidFill>
              </a:rPr>
              <a:t> </a:t>
            </a:r>
            <a:r>
              <a:rPr lang="en-US" sz="2800" dirty="0" err="1">
                <a:solidFill>
                  <a:schemeClr val="tx1"/>
                </a:solidFill>
              </a:rPr>
              <a:t>pengetahuan</a:t>
            </a:r>
            <a:r>
              <a:rPr lang="en-US" sz="2800" dirty="0">
                <a:solidFill>
                  <a:schemeClr val="tx1"/>
                </a:solidFill>
              </a:rPr>
              <a:t>,</a:t>
            </a:r>
          </a:p>
          <a:p>
            <a:pPr marL="0" indent="0">
              <a:buNone/>
            </a:pPr>
            <a:r>
              <a:rPr lang="en-US" sz="2800" dirty="0" err="1">
                <a:solidFill>
                  <a:schemeClr val="tx1"/>
                </a:solidFill>
              </a:rPr>
              <a:t>Pengamatan</a:t>
            </a:r>
            <a:r>
              <a:rPr lang="en-US" sz="2800" dirty="0"/>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setiap</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fakta</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diverifikasi</a:t>
            </a:r>
            <a:r>
              <a:rPr lang="en-ID" sz="2400" dirty="0">
                <a:effectLst/>
                <a:latin typeface="Calibri" panose="020F0502020204030204" pitchFamily="34" charset="0"/>
                <a:ea typeface="Calibri" panose="020F0502020204030204" pitchFamily="34" charset="0"/>
                <a:cs typeface="Times New Roman" panose="02020603050405020304" pitchFamily="18" charset="0"/>
              </a:rPr>
              <a:t> oleh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pengalaman</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dirty="0" err="1">
                <a:solidFill>
                  <a:schemeClr val="tx1"/>
                </a:solidFill>
              </a:rPr>
              <a:t>Contohnya</a:t>
            </a:r>
            <a:r>
              <a:rPr lang="en-US" sz="2800" dirty="0"/>
              <a:t> :</a:t>
            </a:r>
          </a:p>
          <a:p>
            <a:pPr>
              <a:lnSpc>
                <a:spcPct val="107000"/>
              </a:lnSpc>
              <a:spcBef>
                <a:spcPts val="0"/>
              </a:spcBef>
              <a:spcAft>
                <a:spcPts val="800"/>
              </a:spcAft>
            </a:pPr>
            <a:r>
              <a:rPr lang="en-ID" sz="1900" dirty="0">
                <a:effectLst/>
                <a:latin typeface="Calibri" panose="020F0502020204030204" pitchFamily="34" charset="0"/>
                <a:ea typeface="Calibri" panose="020F0502020204030204" pitchFamily="34" charset="0"/>
                <a:cs typeface="Times New Roman" panose="02020603050405020304" pitchFamily="18" charset="0"/>
              </a:rPr>
              <a:t>Jika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merasakan</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tanah</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bergetar</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mendengar</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suara</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gemuruh</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melihat</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cangkir</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jatuh</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rak</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pengamatan</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ID" sz="1900" dirty="0" err="1">
                <a:effectLst/>
                <a:latin typeface="Calibri" panose="020F0502020204030204" pitchFamily="34" charset="0"/>
                <a:ea typeface="Calibri" panose="020F0502020204030204" pitchFamily="34" charset="0"/>
                <a:cs typeface="Times New Roman" panose="02020603050405020304" pitchFamily="18" charset="0"/>
              </a:rPr>
              <a:t>Penyebabnya</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900" dirty="0">
                <a:effectLst/>
                <a:latin typeface="Calibri" panose="020F0502020204030204" pitchFamily="34" charset="0"/>
                <a:ea typeface="Calibri" panose="020F0502020204030204" pitchFamily="34" charset="0"/>
                <a:cs typeface="Times New Roman" panose="02020603050405020304" pitchFamily="18" charset="0"/>
              </a:rPr>
              <a:t> :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indikasi</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gempa</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bumi</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kendaraan</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berat</a:t>
            </a:r>
            <a:r>
              <a:rPr lang="en-ID" sz="19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lewat</a:t>
            </a:r>
            <a:r>
              <a:rPr lang="en-ID" sz="1900" dirty="0">
                <a:effectLst/>
                <a:latin typeface="Calibri" panose="020F0502020204030204" pitchFamily="34" charset="0"/>
                <a:ea typeface="Calibri" panose="020F0502020204030204" pitchFamily="34" charset="0"/>
                <a:cs typeface="Times New Roman" panose="02020603050405020304" pitchFamily="18" charset="0"/>
              </a:rPr>
              <a:t> di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ledakan</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terkendali</a:t>
            </a:r>
            <a:r>
              <a:rPr lang="en-ID" sz="1900" dirty="0">
                <a:effectLst/>
                <a:latin typeface="Calibri" panose="020F0502020204030204" pitchFamily="34" charset="0"/>
                <a:ea typeface="Calibri" panose="020F0502020204030204" pitchFamily="34" charset="0"/>
                <a:cs typeface="Times New Roman" panose="02020603050405020304" pitchFamily="18" charset="0"/>
              </a:rPr>
              <a:t> di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tambang</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terdekat</a:t>
            </a:r>
            <a:r>
              <a:rPr lang="en-ID" sz="1900" dirty="0">
                <a:effectLst/>
                <a:latin typeface="Calibri" panose="020F0502020204030204" pitchFamily="34" charset="0"/>
                <a:ea typeface="Calibri" panose="020F0502020204030204" pitchFamily="34" charset="0"/>
                <a:cs typeface="Times New Roman" panose="02020603050405020304" pitchFamily="18" charset="0"/>
              </a:rPr>
              <a:t>.</a:t>
            </a:r>
          </a:p>
          <a:p>
            <a:r>
              <a:rPr lang="en-ID" sz="1900" dirty="0" err="1">
                <a:effectLst/>
                <a:latin typeface="Calibri" panose="020F0502020204030204" pitchFamily="34" charset="0"/>
                <a:ea typeface="Calibri" panose="020F0502020204030204" pitchFamily="34" charset="0"/>
                <a:cs typeface="Times New Roman" panose="02020603050405020304" pitchFamily="18" charset="0"/>
              </a:rPr>
              <a:t>Tanpa</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bukti</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lanjut</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900" dirty="0">
                <a:effectLst/>
                <a:latin typeface="Calibri" panose="020F0502020204030204" pitchFamily="34" charset="0"/>
                <a:ea typeface="Calibri" panose="020F0502020204030204" pitchFamily="34" charset="0"/>
                <a:cs typeface="Times New Roman" panose="02020603050405020304" pitchFamily="18" charset="0"/>
              </a:rPr>
              <a:t> punya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900" dirty="0">
                <a:effectLst/>
                <a:latin typeface="Calibri" panose="020F0502020204030204" pitchFamily="34" charset="0"/>
                <a:ea typeface="Calibri" panose="020F0502020204030204" pitchFamily="34" charset="0"/>
                <a:cs typeface="Times New Roman" panose="02020603050405020304" pitchFamily="18" charset="0"/>
              </a:rPr>
              <a:t> </a:t>
            </a:r>
            <a:r>
              <a:rPr lang="en-ID" sz="1900" dirty="0" err="1">
                <a:effectLst/>
                <a:latin typeface="Calibri" panose="020F0502020204030204" pitchFamily="34" charset="0"/>
                <a:ea typeface="Calibri" panose="020F0502020204030204" pitchFamily="34" charset="0"/>
                <a:cs typeface="Times New Roman" panose="02020603050405020304" pitchFamily="18" charset="0"/>
              </a:rPr>
              <a:t>menyimpulkan</a:t>
            </a:r>
            <a:r>
              <a:rPr lang="en-ID" sz="1900" dirty="0">
                <a:effectLst/>
                <a:latin typeface="Calibri" panose="020F0502020204030204" pitchFamily="34" charset="0"/>
                <a:ea typeface="Calibri" panose="020F0502020204030204" pitchFamily="34" charset="0"/>
                <a:cs typeface="Times New Roman" panose="02020603050405020304" pitchFamily="18" charset="0"/>
              </a:rPr>
              <a:t> yang mana.</a:t>
            </a:r>
            <a:endParaRPr lang="en-US" sz="3000" dirty="0"/>
          </a:p>
        </p:txBody>
      </p:sp>
      <p:graphicFrame>
        <p:nvGraphicFramePr>
          <p:cNvPr id="5" name="Diagram 4">
            <a:extLst>
              <a:ext uri="{FF2B5EF4-FFF2-40B4-BE49-F238E27FC236}">
                <a16:creationId xmlns:a16="http://schemas.microsoft.com/office/drawing/2014/main" id="{FFFBDD80-9871-436C-AA8D-A36CC8CEF8CA}"/>
              </a:ext>
            </a:extLst>
          </p:cNvPr>
          <p:cNvGraphicFramePr/>
          <p:nvPr/>
        </p:nvGraphicFramePr>
        <p:xfrm>
          <a:off x="110639" y="1794040"/>
          <a:ext cx="4724831" cy="3459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A6F9C5A0-6755-46C7-9369-A7D62656AE47}"/>
              </a:ext>
            </a:extLst>
          </p:cNvPr>
          <p:cNvSpPr/>
          <p:nvPr/>
        </p:nvSpPr>
        <p:spPr>
          <a:xfrm>
            <a:off x="5116200" y="3213975"/>
            <a:ext cx="1959600" cy="4300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3" name="Group 12">
            <a:extLst>
              <a:ext uri="{FF2B5EF4-FFF2-40B4-BE49-F238E27FC236}">
                <a16:creationId xmlns:a16="http://schemas.microsoft.com/office/drawing/2014/main" id="{46C9A531-62E5-4DF7-BA79-ABEE2EB26FF7}"/>
              </a:ext>
            </a:extLst>
          </p:cNvPr>
          <p:cNvGrpSpPr/>
          <p:nvPr/>
        </p:nvGrpSpPr>
        <p:grpSpPr>
          <a:xfrm>
            <a:off x="4953250" y="3031961"/>
            <a:ext cx="1444900" cy="1445050"/>
            <a:chOff x="2127949" y="1258113"/>
            <a:chExt cx="1692806" cy="1692981"/>
          </a:xfrm>
          <a:scene3d>
            <a:camera prst="orthographicFront"/>
            <a:lightRig rig="flat" dir="t"/>
          </a:scene3d>
        </p:grpSpPr>
        <p:sp>
          <p:nvSpPr>
            <p:cNvPr id="14" name="Oval 13">
              <a:extLst>
                <a:ext uri="{FF2B5EF4-FFF2-40B4-BE49-F238E27FC236}">
                  <a16:creationId xmlns:a16="http://schemas.microsoft.com/office/drawing/2014/main" id="{075B2E9E-5193-460F-9E16-3C5AB16B067E}"/>
                </a:ext>
              </a:extLst>
            </p:cNvPr>
            <p:cNvSpPr/>
            <p:nvPr/>
          </p:nvSpPr>
          <p:spPr>
            <a:xfrm>
              <a:off x="2127949" y="1258113"/>
              <a:ext cx="1692806" cy="1692981"/>
            </a:xfrm>
            <a:prstGeom prst="ellipse">
              <a:avLst/>
            </a:prstGeom>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9E2F39E8-1976-40D3-BF12-894A98BEC269}"/>
                </a:ext>
              </a:extLst>
            </p:cNvPr>
            <p:cNvSpPr txBox="1"/>
            <p:nvPr/>
          </p:nvSpPr>
          <p:spPr>
            <a:xfrm>
              <a:off x="2375855" y="1506044"/>
              <a:ext cx="1196994" cy="119711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2800" kern="1200" dirty="0"/>
                <a:t>Kesimpulan</a:t>
              </a:r>
              <a:endParaRPr lang="en-ID" sz="2800" kern="1200" dirty="0"/>
            </a:p>
          </p:txBody>
        </p:sp>
      </p:grpSp>
    </p:spTree>
    <p:extLst>
      <p:ext uri="{BB962C8B-B14F-4D97-AF65-F5344CB8AC3E}">
        <p14:creationId xmlns:p14="http://schemas.microsoft.com/office/powerpoint/2010/main" val="673410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p:txBody>
          <a:bodyPr>
            <a:normAutofit/>
          </a:bodyPr>
          <a:lstStyle/>
          <a:p>
            <a:r>
              <a:rPr lang="en-US" sz="4000" b="1" dirty="0" err="1">
                <a:solidFill>
                  <a:srgbClr val="002060"/>
                </a:solidFill>
              </a:rPr>
              <a:t>Berfikir</a:t>
            </a:r>
            <a:r>
              <a:rPr lang="en-US" sz="4000" b="1" dirty="0">
                <a:solidFill>
                  <a:srgbClr val="002060"/>
                </a:solidFill>
              </a:rPr>
              <a:t> </a:t>
            </a:r>
            <a:r>
              <a:rPr lang="en-US" sz="4000" b="1" dirty="0" err="1">
                <a:solidFill>
                  <a:srgbClr val="002060"/>
                </a:solidFill>
              </a:rPr>
              <a:t>Kritis</a:t>
            </a:r>
            <a:r>
              <a:rPr lang="en-US" sz="4000" b="1" dirty="0">
                <a:solidFill>
                  <a:srgbClr val="002060"/>
                </a:solidFill>
              </a:rPr>
              <a:t> dan </a:t>
            </a:r>
            <a:r>
              <a:rPr lang="en-US" sz="4000" b="1" dirty="0" err="1">
                <a:solidFill>
                  <a:srgbClr val="002060"/>
                </a:solidFill>
              </a:rPr>
              <a:t>Ilmu</a:t>
            </a:r>
            <a:r>
              <a:rPr lang="en-US" sz="4000" b="1" dirty="0">
                <a:solidFill>
                  <a:srgbClr val="002060"/>
                </a:solidFill>
              </a:rPr>
              <a:t> </a:t>
            </a:r>
            <a:r>
              <a:rPr lang="en-US" sz="4000" b="1" dirty="0" err="1">
                <a:solidFill>
                  <a:srgbClr val="002060"/>
                </a:solidFill>
              </a:rPr>
              <a:t>Pengetahuan</a:t>
            </a:r>
            <a:r>
              <a:rPr lang="en-US" sz="4000" b="1" dirty="0">
                <a:solidFill>
                  <a:srgbClr val="002060"/>
                </a:solidFill>
              </a:rPr>
              <a:t> </a:t>
            </a:r>
            <a:endParaRPr lang="en-ID" sz="4000" b="1" dirty="0">
              <a:solidFill>
                <a:srgbClr val="002060"/>
              </a:solidFill>
            </a:endParaRPr>
          </a:p>
        </p:txBody>
      </p:sp>
      <p:sp>
        <p:nvSpPr>
          <p:cNvPr id="3" name="Content Placeholder 2">
            <a:extLst>
              <a:ext uri="{FF2B5EF4-FFF2-40B4-BE49-F238E27FC236}">
                <a16:creationId xmlns:a16="http://schemas.microsoft.com/office/drawing/2014/main" id="{DDEC1262-24D8-4640-983D-BBABF83EBAA1}"/>
              </a:ext>
            </a:extLst>
          </p:cNvPr>
          <p:cNvSpPr>
            <a:spLocks noGrp="1"/>
          </p:cNvSpPr>
          <p:nvPr>
            <p:ph idx="1"/>
          </p:nvPr>
        </p:nvSpPr>
        <p:spPr>
          <a:xfrm>
            <a:off x="6834750" y="1794039"/>
            <a:ext cx="5067947" cy="4467275"/>
          </a:xfrm>
        </p:spPr>
        <p:txBody>
          <a:bodyPr>
            <a:normAutofit fontScale="92500" lnSpcReduction="20000"/>
          </a:bodyPr>
          <a:lstStyle/>
          <a:p>
            <a:r>
              <a:rPr lang="en-ID" dirty="0" err="1">
                <a:effectLst/>
                <a:latin typeface="Calibri" panose="020F0502020204030204" pitchFamily="34" charset="0"/>
                <a:ea typeface="Calibri" panose="020F0502020204030204" pitchFamily="34" charset="0"/>
                <a:cs typeface="Times New Roman" panose="02020603050405020304" pitchFamily="18" charset="0"/>
              </a:rPr>
              <a:t>Pengamatan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dipercaya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jika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terdeteksi</a:t>
            </a:r>
            <a:r>
              <a:rPr lang="en-ID" dirty="0">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effectLst/>
                <a:latin typeface="Calibri" panose="020F0502020204030204" pitchFamily="34" charset="0"/>
                <a:ea typeface="Calibri" panose="020F0502020204030204" pitchFamily="34" charset="0"/>
                <a:cs typeface="Times New Roman" panose="02020603050405020304" pitchFamily="18" charset="0"/>
              </a:rPr>
              <a:t>direkam</a:t>
            </a:r>
            <a:r>
              <a:rPr lang="en-ID" dirty="0">
                <a:effectLst/>
                <a:latin typeface="Calibri" panose="020F0502020204030204" pitchFamily="34" charset="0"/>
                <a:ea typeface="Calibri" panose="020F0502020204030204" pitchFamily="34" charset="0"/>
                <a:cs typeface="Times New Roman" panose="02020603050405020304" pitchFamily="18" charset="0"/>
              </a:rPr>
              <a:t> oleh </a:t>
            </a:r>
            <a:r>
              <a:rPr lang="en-ID" dirty="0" err="1">
                <a:effectLst/>
                <a:latin typeface="Calibri" panose="020F0502020204030204" pitchFamily="34" charset="0"/>
                <a:ea typeface="Calibri" panose="020F0502020204030204" pitchFamily="34" charset="0"/>
                <a:cs typeface="Times New Roman" panose="02020603050405020304" pitchFamily="18" charset="0"/>
              </a:rPr>
              <a:t>instrumen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atau</a:t>
            </a:r>
            <a:r>
              <a:rPr lang="en-ID" dirty="0">
                <a:effectLst/>
                <a:latin typeface="Calibri" panose="020F0502020204030204" pitchFamily="34" charset="0"/>
                <a:ea typeface="Calibri" panose="020F0502020204030204" pitchFamily="34" charset="0"/>
                <a:cs typeface="Times New Roman" panose="02020603050405020304" pitchFamily="18" charset="0"/>
              </a:rPr>
              <a:t> sensor. </a:t>
            </a:r>
          </a:p>
          <a:p>
            <a:r>
              <a:rPr lang="en-ID" dirty="0" err="1">
                <a:effectLst/>
                <a:latin typeface="Calibri" panose="020F0502020204030204" pitchFamily="34" charset="0"/>
                <a:ea typeface="Calibri" panose="020F0502020204030204" pitchFamily="34" charset="0"/>
                <a:cs typeface="Times New Roman" panose="02020603050405020304" pitchFamily="18" charset="0"/>
              </a:rPr>
              <a:t>Selain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itu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instrumen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sering</a:t>
            </a:r>
            <a:r>
              <a:rPr lang="en-ID" dirty="0">
                <a:effectLst/>
                <a:latin typeface="Calibri" panose="020F0502020204030204" pitchFamily="34" charset="0"/>
                <a:ea typeface="Calibri" panose="020F0502020204030204" pitchFamily="34" charset="0"/>
                <a:cs typeface="Times New Roman" panose="02020603050405020304" pitchFamily="18" charset="0"/>
              </a:rPr>
              <a:t> kali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menangkap</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informasi</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dideteksi</a:t>
            </a:r>
            <a:r>
              <a:rPr lang="en-ID" dirty="0">
                <a:effectLst/>
                <a:latin typeface="Calibri" panose="020F0502020204030204" pitchFamily="34" charset="0"/>
                <a:ea typeface="Calibri" panose="020F0502020204030204" pitchFamily="34" charset="0"/>
                <a:cs typeface="Times New Roman" panose="02020603050405020304" pitchFamily="18" charset="0"/>
              </a:rPr>
              <a:t> oleh </a:t>
            </a:r>
            <a:r>
              <a:rPr lang="en-ID" dirty="0" err="1">
                <a:effectLst/>
                <a:latin typeface="Calibri" panose="020F0502020204030204" pitchFamily="34" charset="0"/>
                <a:ea typeface="Calibri" panose="020F0502020204030204" pitchFamily="34" charset="0"/>
                <a:cs typeface="Times New Roman" panose="02020603050405020304" pitchFamily="18" charset="0"/>
              </a:rPr>
              <a:t>indera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manusia</a:t>
            </a:r>
            <a:r>
              <a:rPr lang="en-ID" dirty="0">
                <a:effectLst/>
                <a:latin typeface="Calibri" panose="020F0502020204030204" pitchFamily="34" charset="0"/>
                <a:ea typeface="Calibri" panose="020F0502020204030204" pitchFamily="34" charset="0"/>
                <a:cs typeface="Times New Roman" panose="02020603050405020304" pitchFamily="18" charset="0"/>
              </a:rPr>
              <a:t>. </a:t>
            </a:r>
          </a:p>
          <a:p>
            <a:r>
              <a:rPr lang="en-ID"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pengukuran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terhadap</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hal-hal</a:t>
            </a:r>
            <a:r>
              <a:rPr lang="en-ID" dirty="0">
                <a:effectLst/>
                <a:latin typeface="Calibri" panose="020F0502020204030204" pitchFamily="34" charset="0"/>
                <a:ea typeface="Calibri" panose="020F0502020204030204" pitchFamily="34" charset="0"/>
                <a:cs typeface="Times New Roman" panose="02020603050405020304" pitchFamily="18" charset="0"/>
              </a:rPr>
              <a:t> di mana </a:t>
            </a:r>
            <a:r>
              <a:rPr lang="en-ID" dirty="0" err="1">
                <a:effectLst/>
                <a:latin typeface="Calibri" panose="020F0502020204030204" pitchFamily="34" charset="0"/>
                <a:ea typeface="Calibri" panose="020F0502020204030204" pitchFamily="34" charset="0"/>
                <a:cs typeface="Times New Roman" panose="02020603050405020304" pitchFamily="18" charset="0"/>
              </a:rPr>
              <a:t>manusia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memperkirakan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kasar</a:t>
            </a:r>
            <a:r>
              <a:rPr lang="en-ID" dirty="0">
                <a:effectLst/>
                <a:latin typeface="Calibri" panose="020F0502020204030204" pitchFamily="34" charset="0"/>
                <a:ea typeface="Calibri" panose="020F0502020204030204" pitchFamily="34" charset="0"/>
                <a:cs typeface="Times New Roman" panose="02020603050405020304" pitchFamily="18" charset="0"/>
              </a:rPr>
              <a:t>. </a:t>
            </a:r>
          </a:p>
          <a:p>
            <a:r>
              <a:rPr lang="en-ID" dirty="0">
                <a:effectLst/>
                <a:latin typeface="Calibri" panose="020F0502020204030204" pitchFamily="34" charset="0"/>
                <a:ea typeface="Calibri" panose="020F0502020204030204" pitchFamily="34" charset="0"/>
                <a:cs typeface="Times New Roman" panose="02020603050405020304" pitchFamily="18" charset="0"/>
              </a:rPr>
              <a:t>Seismometer, </a:t>
            </a:r>
            <a:r>
              <a:rPr lang="en-ID" dirty="0" err="1">
                <a:effectLst/>
                <a:latin typeface="Calibri" panose="020F0502020204030204" pitchFamily="34" charset="0"/>
                <a:ea typeface="Calibri" panose="020F0502020204030204" pitchFamily="34" charset="0"/>
                <a:cs typeface="Times New Roman" panose="02020603050405020304" pitchFamily="18" charset="0"/>
              </a:rPr>
              <a:t>misalnya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alat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mengukur</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getaran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bumi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memberikan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pembacaan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akurat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tentang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pergerakan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jauh</a:t>
            </a:r>
            <a:r>
              <a:rPr lang="en-ID" dirty="0">
                <a:effectLst/>
                <a:latin typeface="Calibri" panose="020F0502020204030204" pitchFamily="34" charset="0"/>
                <a:ea typeface="Calibri" panose="020F0502020204030204" pitchFamily="34" charset="0"/>
                <a:cs typeface="Times New Roman" panose="02020603050405020304" pitchFamily="18" charset="0"/>
              </a:rPr>
              <a:t> di </a:t>
            </a:r>
            <a:r>
              <a:rPr lang="en-ID" dirty="0" err="1">
                <a:effectLst/>
                <a:latin typeface="Calibri" panose="020F0502020204030204" pitchFamily="34" charset="0"/>
                <a:ea typeface="Calibri" panose="020F0502020204030204" pitchFamily="34" charset="0"/>
                <a:cs typeface="Times New Roman" panose="02020603050405020304" pitchFamily="18" charset="0"/>
              </a:rPr>
              <a:t>bawah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tanah</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diperhatikan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atau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dianggap</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signifikan</a:t>
            </a:r>
            <a:r>
              <a:rPr lang="en-ID" dirty="0">
                <a:effectLst/>
                <a:latin typeface="Calibri" panose="020F0502020204030204" pitchFamily="34" charset="0"/>
                <a:ea typeface="Calibri" panose="020F0502020204030204" pitchFamily="34" charset="0"/>
                <a:cs typeface="Times New Roman" panose="02020603050405020304" pitchFamily="18" charset="0"/>
              </a:rPr>
              <a:t> oleh </a:t>
            </a:r>
            <a:r>
              <a:rPr lang="en-ID" dirty="0" err="1">
                <a:effectLst/>
                <a:latin typeface="Calibri" panose="020F0502020204030204" pitchFamily="34" charset="0"/>
                <a:ea typeface="Calibri" panose="020F0502020204030204" pitchFamily="34" charset="0"/>
                <a:cs typeface="Times New Roman" panose="02020603050405020304" pitchFamily="18" charset="0"/>
              </a:rPr>
              <a:t>manusia</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r>
              <a:rPr lang="en-ID" sz="3500" dirty="0" err="1">
                <a:latin typeface="Calibri" panose="020F0502020204030204" pitchFamily="34" charset="0"/>
                <a:cs typeface="Times New Roman" panose="02020603050405020304" pitchFamily="18" charset="0"/>
              </a:rPr>
              <a:t>Pengamatan</a:t>
            </a:r>
            <a:r>
              <a:rPr lang="en-ID" sz="3500" dirty="0">
                <a:latin typeface="Calibri" panose="020F0502020204030204" pitchFamily="34" charset="0"/>
                <a:cs typeface="Times New Roman" panose="02020603050405020304" pitchFamily="18" charset="0"/>
              </a:rPr>
              <a:t> yang </a:t>
            </a:r>
            <a:r>
              <a:rPr lang="en-ID" sz="3500" dirty="0" err="1">
                <a:latin typeface="Calibri" panose="020F0502020204030204" pitchFamily="34" charset="0"/>
                <a:cs typeface="Times New Roman" panose="02020603050405020304" pitchFamily="18" charset="0"/>
              </a:rPr>
              <a:t>akurat</a:t>
            </a:r>
            <a:r>
              <a:rPr lang="en-ID" sz="3500" dirty="0">
                <a:latin typeface="Calibri" panose="020F0502020204030204" pitchFamily="34" charset="0"/>
                <a:cs typeface="Times New Roman" panose="02020603050405020304" pitchFamily="18" charset="0"/>
              </a:rPr>
              <a:t> </a:t>
            </a:r>
            <a:r>
              <a:rPr lang="en-ID" sz="3500" dirty="0" err="1">
                <a:latin typeface="Calibri" panose="020F0502020204030204" pitchFamily="34" charset="0"/>
                <a:cs typeface="Times New Roman" panose="02020603050405020304" pitchFamily="18" charset="0"/>
              </a:rPr>
              <a:t>disebut</a:t>
            </a:r>
            <a:r>
              <a:rPr lang="en-ID" sz="3500" dirty="0">
                <a:latin typeface="Calibri" panose="020F0502020204030204" pitchFamily="34" charset="0"/>
                <a:cs typeface="Times New Roman" panose="02020603050405020304" pitchFamily="18" charset="0"/>
              </a:rPr>
              <a:t> </a:t>
            </a:r>
            <a:r>
              <a:rPr lang="en-ID" sz="3500" dirty="0" err="1">
                <a:latin typeface="Calibri" panose="020F0502020204030204" pitchFamily="34" charset="0"/>
                <a:cs typeface="Times New Roman" panose="02020603050405020304" pitchFamily="18" charset="0"/>
              </a:rPr>
              <a:t>fakta</a:t>
            </a:r>
            <a:endParaRPr lang="en-US" sz="3500" dirty="0"/>
          </a:p>
        </p:txBody>
      </p:sp>
      <p:graphicFrame>
        <p:nvGraphicFramePr>
          <p:cNvPr id="5" name="Diagram 4">
            <a:extLst>
              <a:ext uri="{FF2B5EF4-FFF2-40B4-BE49-F238E27FC236}">
                <a16:creationId xmlns:a16="http://schemas.microsoft.com/office/drawing/2014/main" id="{FFFBDD80-9871-436C-AA8D-A36CC8CEF8CA}"/>
              </a:ext>
            </a:extLst>
          </p:cNvPr>
          <p:cNvGraphicFramePr/>
          <p:nvPr/>
        </p:nvGraphicFramePr>
        <p:xfrm>
          <a:off x="110639" y="1794040"/>
          <a:ext cx="4724831" cy="3459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A6F9C5A0-6755-46C7-9369-A7D62656AE47}"/>
              </a:ext>
            </a:extLst>
          </p:cNvPr>
          <p:cNvSpPr/>
          <p:nvPr/>
        </p:nvSpPr>
        <p:spPr>
          <a:xfrm>
            <a:off x="5116200" y="3213975"/>
            <a:ext cx="1959600" cy="4300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3" name="Group 12">
            <a:extLst>
              <a:ext uri="{FF2B5EF4-FFF2-40B4-BE49-F238E27FC236}">
                <a16:creationId xmlns:a16="http://schemas.microsoft.com/office/drawing/2014/main" id="{46C9A531-62E5-4DF7-BA79-ABEE2EB26FF7}"/>
              </a:ext>
            </a:extLst>
          </p:cNvPr>
          <p:cNvGrpSpPr/>
          <p:nvPr/>
        </p:nvGrpSpPr>
        <p:grpSpPr>
          <a:xfrm>
            <a:off x="4953250" y="3031961"/>
            <a:ext cx="1444900" cy="1445050"/>
            <a:chOff x="2127949" y="1258113"/>
            <a:chExt cx="1692806" cy="1692981"/>
          </a:xfrm>
          <a:scene3d>
            <a:camera prst="orthographicFront"/>
            <a:lightRig rig="flat" dir="t"/>
          </a:scene3d>
        </p:grpSpPr>
        <p:sp>
          <p:nvSpPr>
            <p:cNvPr id="14" name="Oval 13">
              <a:extLst>
                <a:ext uri="{FF2B5EF4-FFF2-40B4-BE49-F238E27FC236}">
                  <a16:creationId xmlns:a16="http://schemas.microsoft.com/office/drawing/2014/main" id="{075B2E9E-5193-460F-9E16-3C5AB16B067E}"/>
                </a:ext>
              </a:extLst>
            </p:cNvPr>
            <p:cNvSpPr/>
            <p:nvPr/>
          </p:nvSpPr>
          <p:spPr>
            <a:xfrm>
              <a:off x="2127949" y="1258113"/>
              <a:ext cx="1692806" cy="1692981"/>
            </a:xfrm>
            <a:prstGeom prst="ellipse">
              <a:avLst/>
            </a:prstGeom>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9E2F39E8-1976-40D3-BF12-894A98BEC269}"/>
                </a:ext>
              </a:extLst>
            </p:cNvPr>
            <p:cNvSpPr txBox="1"/>
            <p:nvPr/>
          </p:nvSpPr>
          <p:spPr>
            <a:xfrm>
              <a:off x="2375855" y="1506044"/>
              <a:ext cx="1196994" cy="119711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2800" kern="1200" dirty="0"/>
                <a:t>Kesimpulan</a:t>
              </a:r>
              <a:endParaRPr lang="en-ID" sz="2800" kern="1200" dirty="0"/>
            </a:p>
          </p:txBody>
        </p:sp>
      </p:grpSp>
    </p:spTree>
    <p:extLst>
      <p:ext uri="{BB962C8B-B14F-4D97-AF65-F5344CB8AC3E}">
        <p14:creationId xmlns:p14="http://schemas.microsoft.com/office/powerpoint/2010/main" val="410275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p:txBody>
          <a:bodyPr>
            <a:normAutofit/>
          </a:bodyPr>
          <a:lstStyle/>
          <a:p>
            <a:r>
              <a:rPr lang="en-US" sz="4000" b="1" dirty="0" err="1">
                <a:solidFill>
                  <a:srgbClr val="002060"/>
                </a:solidFill>
              </a:rPr>
              <a:t>Berfikir</a:t>
            </a:r>
            <a:r>
              <a:rPr lang="en-US" sz="4000" b="1" dirty="0">
                <a:solidFill>
                  <a:srgbClr val="002060"/>
                </a:solidFill>
              </a:rPr>
              <a:t> </a:t>
            </a:r>
            <a:r>
              <a:rPr lang="en-US" sz="4000" b="1" dirty="0" err="1">
                <a:solidFill>
                  <a:srgbClr val="002060"/>
                </a:solidFill>
              </a:rPr>
              <a:t>Kritis</a:t>
            </a:r>
            <a:r>
              <a:rPr lang="en-US" sz="4000" b="1" dirty="0">
                <a:solidFill>
                  <a:srgbClr val="002060"/>
                </a:solidFill>
              </a:rPr>
              <a:t> dan </a:t>
            </a:r>
            <a:r>
              <a:rPr lang="en-US" sz="4000" b="1" dirty="0" err="1">
                <a:solidFill>
                  <a:srgbClr val="002060"/>
                </a:solidFill>
              </a:rPr>
              <a:t>Ilmu</a:t>
            </a:r>
            <a:r>
              <a:rPr lang="en-US" sz="4000" b="1" dirty="0">
                <a:solidFill>
                  <a:srgbClr val="002060"/>
                </a:solidFill>
              </a:rPr>
              <a:t> </a:t>
            </a:r>
            <a:r>
              <a:rPr lang="en-US" sz="4000" b="1" dirty="0" err="1">
                <a:solidFill>
                  <a:srgbClr val="002060"/>
                </a:solidFill>
              </a:rPr>
              <a:t>Pengetahuan</a:t>
            </a:r>
            <a:r>
              <a:rPr lang="en-US" sz="4000" b="1" dirty="0">
                <a:solidFill>
                  <a:srgbClr val="002060"/>
                </a:solidFill>
              </a:rPr>
              <a:t> </a:t>
            </a:r>
            <a:endParaRPr lang="en-ID" sz="4000" b="1" dirty="0">
              <a:solidFill>
                <a:srgbClr val="002060"/>
              </a:solidFill>
            </a:endParaRPr>
          </a:p>
        </p:txBody>
      </p:sp>
      <p:sp>
        <p:nvSpPr>
          <p:cNvPr id="3" name="Content Placeholder 2">
            <a:extLst>
              <a:ext uri="{FF2B5EF4-FFF2-40B4-BE49-F238E27FC236}">
                <a16:creationId xmlns:a16="http://schemas.microsoft.com/office/drawing/2014/main" id="{DDEC1262-24D8-4640-983D-BBABF83EBAA1}"/>
              </a:ext>
            </a:extLst>
          </p:cNvPr>
          <p:cNvSpPr>
            <a:spLocks noGrp="1"/>
          </p:cNvSpPr>
          <p:nvPr>
            <p:ph idx="1"/>
          </p:nvPr>
        </p:nvSpPr>
        <p:spPr>
          <a:xfrm>
            <a:off x="6834750" y="1794039"/>
            <a:ext cx="5067947" cy="4467275"/>
          </a:xfrm>
        </p:spPr>
        <p:txBody>
          <a:bodyPr>
            <a:normAutofit fontScale="92500"/>
          </a:bodyPr>
          <a:lstStyle/>
          <a:p>
            <a:r>
              <a:rPr lang="en-US" sz="2800" dirty="0" err="1">
                <a:latin typeface="Calibri" panose="020F0502020204030204" pitchFamily="34" charset="0"/>
                <a:cs typeface="Times New Roman" panose="02020603050405020304" pitchFamily="18" charset="0"/>
              </a:rPr>
              <a:t>Pengamatan</a:t>
            </a:r>
            <a:r>
              <a:rPr lang="en-US" sz="2800" dirty="0">
                <a:latin typeface="Calibri" panose="020F0502020204030204" pitchFamily="34" charset="0"/>
                <a:cs typeface="Times New Roman" panose="02020603050405020304" pitchFamily="18" charset="0"/>
              </a:rPr>
              <a:t> </a:t>
            </a:r>
            <a:r>
              <a:rPr lang="en-US" sz="2800" dirty="0" err="1">
                <a:latin typeface="Calibri" panose="020F0502020204030204" pitchFamily="34" charset="0"/>
                <a:cs typeface="Times New Roman" panose="02020603050405020304" pitchFamily="18" charset="0"/>
              </a:rPr>
              <a:t>berupa</a:t>
            </a:r>
            <a:r>
              <a:rPr lang="en-US" sz="2800" dirty="0">
                <a:latin typeface="Calibri" panose="020F0502020204030204" pitchFamily="34" charset="0"/>
                <a:cs typeface="Times New Roman" panose="02020603050405020304" pitchFamily="18" charset="0"/>
              </a:rPr>
              <a:t> data ‘</a:t>
            </a:r>
            <a:r>
              <a:rPr lang="en-US" sz="2800" dirty="0" err="1">
                <a:latin typeface="Calibri" panose="020F0502020204030204" pitchFamily="34" charset="0"/>
                <a:cs typeface="Times New Roman" panose="02020603050405020304" pitchFamily="18" charset="0"/>
              </a:rPr>
              <a:t>mentah</a:t>
            </a:r>
            <a:r>
              <a:rPr lang="en-US" sz="2800" dirty="0">
                <a:latin typeface="Calibri" panose="020F0502020204030204" pitchFamily="34" charset="0"/>
                <a:cs typeface="Times New Roman" panose="02020603050405020304" pitchFamily="18" charset="0"/>
              </a:rPr>
              <a:t>’</a:t>
            </a:r>
          </a:p>
          <a:p>
            <a:r>
              <a:rPr lang="en-US" sz="2800" dirty="0" err="1"/>
              <a:t>Untuk</a:t>
            </a:r>
            <a:r>
              <a:rPr lang="en-US" sz="2800" dirty="0"/>
              <a:t> </a:t>
            </a:r>
            <a:r>
              <a:rPr lang="en-US" sz="2800" dirty="0" err="1"/>
              <a:t>menghasilkan</a:t>
            </a:r>
            <a:r>
              <a:rPr lang="en-US" sz="2800" dirty="0"/>
              <a:t> </a:t>
            </a:r>
            <a:r>
              <a:rPr lang="en-US" sz="2800" dirty="0" err="1"/>
              <a:t>bukti</a:t>
            </a:r>
            <a:r>
              <a:rPr lang="en-US" sz="2800" dirty="0"/>
              <a:t>, </a:t>
            </a:r>
            <a:r>
              <a:rPr lang="en-US" sz="2800" dirty="0" err="1"/>
              <a:t>pengamatan</a:t>
            </a:r>
            <a:r>
              <a:rPr lang="en-US" sz="2800" dirty="0"/>
              <a:t> </a:t>
            </a:r>
            <a:r>
              <a:rPr lang="en-US" sz="2800" dirty="0" err="1"/>
              <a:t>harus</a:t>
            </a:r>
            <a:r>
              <a:rPr lang="en-US" sz="2800" dirty="0"/>
              <a:t> </a:t>
            </a:r>
            <a:r>
              <a:rPr lang="en-US" sz="2800" dirty="0" err="1"/>
              <a:t>dikumpulkan</a:t>
            </a:r>
            <a:r>
              <a:rPr lang="en-US" sz="2800" dirty="0"/>
              <a:t> dan </a:t>
            </a:r>
            <a:r>
              <a:rPr lang="en-US" sz="2800" dirty="0" err="1"/>
              <a:t>ditafsirkan</a:t>
            </a:r>
            <a:r>
              <a:rPr lang="en-US" sz="2800" dirty="0"/>
              <a:t> </a:t>
            </a:r>
          </a:p>
          <a:p>
            <a:r>
              <a:rPr lang="en-US" sz="2800" dirty="0"/>
              <a:t>Bukti </a:t>
            </a:r>
            <a:r>
              <a:rPr lang="en-US" sz="2800" dirty="0" err="1"/>
              <a:t>seringkali</a:t>
            </a:r>
            <a:r>
              <a:rPr lang="en-US" sz="2800" dirty="0"/>
              <a:t> berbentuk </a:t>
            </a:r>
            <a:r>
              <a:rPr lang="en-US" sz="2800" dirty="0" err="1"/>
              <a:t>tabel</a:t>
            </a:r>
            <a:r>
              <a:rPr lang="en-US" sz="2800" dirty="0"/>
              <a:t>, </a:t>
            </a:r>
            <a:r>
              <a:rPr lang="en-US" sz="2800" dirty="0" err="1"/>
              <a:t>grafik</a:t>
            </a:r>
            <a:r>
              <a:rPr lang="en-US" sz="2800" dirty="0"/>
              <a:t>, </a:t>
            </a:r>
            <a:r>
              <a:rPr lang="en-US" sz="2800" dirty="0" err="1"/>
              <a:t>laporan</a:t>
            </a:r>
            <a:r>
              <a:rPr lang="en-US" sz="2800" dirty="0"/>
              <a:t> </a:t>
            </a:r>
            <a:r>
              <a:rPr lang="en-US" sz="2800" dirty="0" err="1"/>
              <a:t>dsb</a:t>
            </a:r>
            <a:r>
              <a:rPr lang="en-US" sz="2800" dirty="0"/>
              <a:t>.</a:t>
            </a:r>
          </a:p>
          <a:p>
            <a:r>
              <a:rPr lang="en-US" sz="2800" dirty="0" err="1"/>
              <a:t>Terkadang</a:t>
            </a:r>
            <a:r>
              <a:rPr lang="en-US" sz="2800" dirty="0"/>
              <a:t> </a:t>
            </a:r>
            <a:r>
              <a:rPr lang="en-US" sz="2800" dirty="0" err="1"/>
              <a:t>pengamatan</a:t>
            </a:r>
            <a:r>
              <a:rPr lang="en-US" sz="2800" dirty="0"/>
              <a:t> </a:t>
            </a:r>
            <a:r>
              <a:rPr lang="en-US" sz="2800" dirty="0" err="1"/>
              <a:t>digunakan</a:t>
            </a:r>
            <a:r>
              <a:rPr lang="en-US" sz="2800" dirty="0"/>
              <a:t> </a:t>
            </a:r>
            <a:r>
              <a:rPr lang="en-US" sz="2800" dirty="0" err="1"/>
              <a:t>untuk</a:t>
            </a:r>
            <a:r>
              <a:rPr lang="en-US" sz="2800" dirty="0"/>
              <a:t> </a:t>
            </a:r>
            <a:r>
              <a:rPr lang="en-US" sz="2800" dirty="0" err="1"/>
              <a:t>membuktikan</a:t>
            </a:r>
            <a:r>
              <a:rPr lang="en-US" sz="2800" dirty="0"/>
              <a:t> </a:t>
            </a:r>
            <a:r>
              <a:rPr lang="en-US" sz="2800" dirty="0" err="1"/>
              <a:t>bukti</a:t>
            </a:r>
            <a:r>
              <a:rPr lang="en-US" sz="2800" dirty="0"/>
              <a:t> </a:t>
            </a:r>
            <a:r>
              <a:rPr lang="en-US" sz="2800" dirty="0" err="1"/>
              <a:t>atau</a:t>
            </a:r>
            <a:r>
              <a:rPr lang="en-US" sz="2800" dirty="0"/>
              <a:t> </a:t>
            </a:r>
            <a:r>
              <a:rPr lang="en-US" sz="2800" dirty="0" err="1"/>
              <a:t>teori</a:t>
            </a:r>
            <a:r>
              <a:rPr lang="en-US" sz="2800" dirty="0"/>
              <a:t> </a:t>
            </a:r>
            <a:r>
              <a:rPr lang="en-US" sz="2800" dirty="0" err="1"/>
              <a:t>ilmiah</a:t>
            </a:r>
            <a:r>
              <a:rPr lang="en-US" sz="2800" dirty="0"/>
              <a:t> </a:t>
            </a:r>
            <a:r>
              <a:rPr lang="en-US" sz="2800" dirty="0" err="1"/>
              <a:t>tertentu</a:t>
            </a:r>
            <a:r>
              <a:rPr lang="en-US" sz="2800" dirty="0"/>
              <a:t> yang </a:t>
            </a:r>
            <a:r>
              <a:rPr lang="en-US" sz="2800" dirty="0" err="1"/>
              <a:t>awalnya</a:t>
            </a:r>
            <a:r>
              <a:rPr lang="en-US" sz="2800" dirty="0"/>
              <a:t> </a:t>
            </a:r>
            <a:r>
              <a:rPr lang="en-US" sz="2800" dirty="0" err="1"/>
              <a:t>dijadikan</a:t>
            </a:r>
            <a:r>
              <a:rPr lang="en-US" sz="2800" dirty="0"/>
              <a:t> </a:t>
            </a:r>
            <a:r>
              <a:rPr lang="en-US" sz="2800" dirty="0" err="1"/>
              <a:t>sebagai</a:t>
            </a:r>
            <a:r>
              <a:rPr lang="en-US" sz="2800" dirty="0"/>
              <a:t> </a:t>
            </a:r>
            <a:r>
              <a:rPr lang="en-US" sz="2800" dirty="0" err="1"/>
              <a:t>hipotesa</a:t>
            </a:r>
            <a:endParaRPr lang="en-US" sz="2800" dirty="0"/>
          </a:p>
        </p:txBody>
      </p:sp>
      <p:graphicFrame>
        <p:nvGraphicFramePr>
          <p:cNvPr id="5" name="Diagram 4">
            <a:extLst>
              <a:ext uri="{FF2B5EF4-FFF2-40B4-BE49-F238E27FC236}">
                <a16:creationId xmlns:a16="http://schemas.microsoft.com/office/drawing/2014/main" id="{FFFBDD80-9871-436C-AA8D-A36CC8CEF8CA}"/>
              </a:ext>
            </a:extLst>
          </p:cNvPr>
          <p:cNvGraphicFramePr/>
          <p:nvPr/>
        </p:nvGraphicFramePr>
        <p:xfrm>
          <a:off x="110639" y="1794040"/>
          <a:ext cx="4724831" cy="3459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A6F9C5A0-6755-46C7-9369-A7D62656AE47}"/>
              </a:ext>
            </a:extLst>
          </p:cNvPr>
          <p:cNvSpPr/>
          <p:nvPr/>
        </p:nvSpPr>
        <p:spPr>
          <a:xfrm>
            <a:off x="5116200" y="3213975"/>
            <a:ext cx="1959600" cy="4300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3" name="Group 12">
            <a:extLst>
              <a:ext uri="{FF2B5EF4-FFF2-40B4-BE49-F238E27FC236}">
                <a16:creationId xmlns:a16="http://schemas.microsoft.com/office/drawing/2014/main" id="{46C9A531-62E5-4DF7-BA79-ABEE2EB26FF7}"/>
              </a:ext>
            </a:extLst>
          </p:cNvPr>
          <p:cNvGrpSpPr/>
          <p:nvPr/>
        </p:nvGrpSpPr>
        <p:grpSpPr>
          <a:xfrm>
            <a:off x="4953250" y="3031961"/>
            <a:ext cx="1444900" cy="1445050"/>
            <a:chOff x="2127949" y="1258113"/>
            <a:chExt cx="1692806" cy="1692981"/>
          </a:xfrm>
          <a:scene3d>
            <a:camera prst="orthographicFront"/>
            <a:lightRig rig="flat" dir="t"/>
          </a:scene3d>
        </p:grpSpPr>
        <p:sp>
          <p:nvSpPr>
            <p:cNvPr id="14" name="Oval 13">
              <a:extLst>
                <a:ext uri="{FF2B5EF4-FFF2-40B4-BE49-F238E27FC236}">
                  <a16:creationId xmlns:a16="http://schemas.microsoft.com/office/drawing/2014/main" id="{075B2E9E-5193-460F-9E16-3C5AB16B067E}"/>
                </a:ext>
              </a:extLst>
            </p:cNvPr>
            <p:cNvSpPr/>
            <p:nvPr/>
          </p:nvSpPr>
          <p:spPr>
            <a:xfrm>
              <a:off x="2127949" y="1258113"/>
              <a:ext cx="1692806" cy="1692981"/>
            </a:xfrm>
            <a:prstGeom prst="ellipse">
              <a:avLst/>
            </a:prstGeom>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9E2F39E8-1976-40D3-BF12-894A98BEC269}"/>
                </a:ext>
              </a:extLst>
            </p:cNvPr>
            <p:cNvSpPr txBox="1"/>
            <p:nvPr/>
          </p:nvSpPr>
          <p:spPr>
            <a:xfrm>
              <a:off x="2375855" y="1506044"/>
              <a:ext cx="1196994" cy="119711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2800" kern="1200" dirty="0"/>
                <a:t>Kesimpulan</a:t>
              </a:r>
              <a:endParaRPr lang="en-ID" sz="2800" kern="1200" dirty="0"/>
            </a:p>
          </p:txBody>
        </p:sp>
      </p:grpSp>
    </p:spTree>
    <p:extLst>
      <p:ext uri="{BB962C8B-B14F-4D97-AF65-F5344CB8AC3E}">
        <p14:creationId xmlns:p14="http://schemas.microsoft.com/office/powerpoint/2010/main" val="251895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a:xfrm>
            <a:off x="152400" y="457200"/>
            <a:ext cx="4892566" cy="729916"/>
          </a:xfrm>
        </p:spPr>
        <p:txBody>
          <a:bodyPr anchor="b">
            <a:normAutofit/>
          </a:bodyPr>
          <a:lstStyle/>
          <a:p>
            <a:r>
              <a:rPr lang="id-ID" b="1" dirty="0"/>
              <a:t>INFERENSI</a:t>
            </a:r>
            <a:endParaRPr lang="en-ID" b="1" dirty="0"/>
          </a:p>
        </p:txBody>
      </p:sp>
      <p:sp>
        <p:nvSpPr>
          <p:cNvPr id="3" name="Content Placeholder 2">
            <a:extLst>
              <a:ext uri="{FF2B5EF4-FFF2-40B4-BE49-F238E27FC236}">
                <a16:creationId xmlns:a16="http://schemas.microsoft.com/office/drawing/2014/main" id="{DDEC1262-24D8-4640-983D-BBABF83EBAA1}"/>
              </a:ext>
            </a:extLst>
          </p:cNvPr>
          <p:cNvSpPr>
            <a:spLocks noGrp="1"/>
          </p:cNvSpPr>
          <p:nvPr>
            <p:ph type="body" sz="half" idx="2"/>
          </p:nvPr>
        </p:nvSpPr>
        <p:spPr>
          <a:xfrm>
            <a:off x="152400" y="1496255"/>
            <a:ext cx="5865752" cy="4746890"/>
          </a:xfrm>
        </p:spPr>
        <p:txBody>
          <a:bodyPr>
            <a:normAutofit/>
          </a:bodyPr>
          <a:lstStyle/>
          <a:p>
            <a:r>
              <a:rPr lang="id-ID" sz="3600"/>
              <a:t>A</a:t>
            </a:r>
            <a:r>
              <a:rPr lang="en-ID" sz="1800"/>
              <a:t>dalah tindakan atau proses mencapai kesimpulan tentang sesuatu dari fakta atau bukti yang diketahui. 'Inferensi' dapat berupa pernyataan verbal, tetapi lebih umum merujuk pada proses berpikir</a:t>
            </a:r>
            <a:r>
              <a:rPr lang="id-ID" sz="1800"/>
              <a:t>.</a:t>
            </a:r>
            <a:endParaRPr lang="en-ID" sz="1800"/>
          </a:p>
          <a:p>
            <a:r>
              <a:rPr lang="en-ID" sz="3600"/>
              <a:t>I</a:t>
            </a:r>
            <a:r>
              <a:rPr lang="en-ID" sz="1800"/>
              <a:t>nfe</a:t>
            </a:r>
            <a:r>
              <a:rPr lang="id-ID" sz="1800"/>
              <a:t>r</a:t>
            </a:r>
            <a:r>
              <a:rPr lang="en-ID" sz="1800"/>
              <a:t> adalah bentuk kata kerja dari 'inferensi', yang memiliki arti yang sama, untuk membentuk opini atau mencapai kesimpulan berdasarkan fakta-fakta yang diketahui</a:t>
            </a:r>
          </a:p>
          <a:p>
            <a:r>
              <a:rPr lang="en-ID" sz="3600"/>
              <a:t>I</a:t>
            </a:r>
            <a:r>
              <a:rPr lang="en-ID" sz="1800"/>
              <a:t>nferensi pada hakekatnya senantiasa menerapkan </a:t>
            </a:r>
            <a:r>
              <a:rPr lang="en-ID" sz="1800" u="sng">
                <a:hlinkClick r:id="rId2"/>
              </a:rPr>
              <a:t>observasi</a:t>
            </a:r>
            <a:r>
              <a:rPr lang="en-ID" sz="1800"/>
              <a:t> dan </a:t>
            </a:r>
            <a:r>
              <a:rPr lang="en-ID" sz="1800" u="sng">
                <a:hlinkClick r:id="rId3"/>
              </a:rPr>
              <a:t>latar belakang</a:t>
            </a:r>
            <a:r>
              <a:rPr lang="en-ID" sz="1800"/>
              <a:t> untuk mencapai kesimpulan yang dianggap </a:t>
            </a:r>
            <a:r>
              <a:rPr lang="en-ID" sz="1800" u="sng">
                <a:hlinkClick r:id="rId4"/>
              </a:rPr>
              <a:t>logis</a:t>
            </a:r>
            <a:endParaRPr lang="en-ID" sz="1800" dirty="0"/>
          </a:p>
        </p:txBody>
      </p:sp>
      <p:sp>
        <p:nvSpPr>
          <p:cNvPr id="11" name="Date Placeholder 4">
            <a:extLst>
              <a:ext uri="{FF2B5EF4-FFF2-40B4-BE49-F238E27FC236}">
                <a16:creationId xmlns:a16="http://schemas.microsoft.com/office/drawing/2014/main" id="{0A97E5FA-2254-48D3-8E18-967F987E547B}"/>
              </a:ext>
            </a:extLst>
          </p:cNvPr>
          <p:cNvSpPr>
            <a:spLocks noGrp="1"/>
          </p:cNvSpPr>
          <p:nvPr>
            <p:ph type="dt" sz="half" idx="10"/>
          </p:nvPr>
        </p:nvSpPr>
        <p:spPr>
          <a:xfrm>
            <a:off x="152400" y="6415371"/>
            <a:ext cx="2743200" cy="365125"/>
          </a:xfrm>
        </p:spPr>
        <p:txBody>
          <a:bodyPr/>
          <a:lstStyle/>
          <a:p>
            <a:pPr>
              <a:spcAft>
                <a:spcPts val="600"/>
              </a:spcAft>
            </a:pPr>
            <a:fld id="{05079784-4518-6D41-9786-45A608BF2380}" type="datetime1">
              <a:rPr lang="id-ID" smtClean="0"/>
              <a:pPr>
                <a:spcAft>
                  <a:spcPts val="600"/>
                </a:spcAft>
              </a:pPr>
              <a:t>04/10/2022</a:t>
            </a:fld>
            <a:endParaRPr lang="id-ID"/>
          </a:p>
        </p:txBody>
      </p:sp>
      <p:sp>
        <p:nvSpPr>
          <p:cNvPr id="13" name="Footer Placeholder 5">
            <a:extLst>
              <a:ext uri="{FF2B5EF4-FFF2-40B4-BE49-F238E27FC236}">
                <a16:creationId xmlns:a16="http://schemas.microsoft.com/office/drawing/2014/main" id="{912ECDEA-34E2-4F6A-8375-770EE327EEAF}"/>
              </a:ext>
            </a:extLst>
          </p:cNvPr>
          <p:cNvSpPr>
            <a:spLocks noGrp="1"/>
          </p:cNvSpPr>
          <p:nvPr>
            <p:ph type="ftr" sz="quarter" idx="11"/>
          </p:nvPr>
        </p:nvSpPr>
        <p:spPr>
          <a:xfrm>
            <a:off x="2895600" y="6422287"/>
            <a:ext cx="6400800" cy="365125"/>
          </a:xfrm>
        </p:spPr>
        <p:txBody>
          <a:bodyPr/>
          <a:lstStyle/>
          <a:p>
            <a:pPr>
              <a:spcAft>
                <a:spcPts val="600"/>
              </a:spcAft>
            </a:pPr>
            <a:r>
              <a:rPr lang="id-ID"/>
              <a:t>Jurusan Teknologi Informasi - Politeknik Negeri Malang</a:t>
            </a:r>
          </a:p>
        </p:txBody>
      </p:sp>
      <p:sp>
        <p:nvSpPr>
          <p:cNvPr id="15" name="Slide Number Placeholder 6">
            <a:extLst>
              <a:ext uri="{FF2B5EF4-FFF2-40B4-BE49-F238E27FC236}">
                <a16:creationId xmlns:a16="http://schemas.microsoft.com/office/drawing/2014/main" id="{67968257-FFA1-478B-8238-C640243DEEF9}"/>
              </a:ext>
            </a:extLst>
          </p:cNvPr>
          <p:cNvSpPr>
            <a:spLocks noGrp="1"/>
          </p:cNvSpPr>
          <p:nvPr>
            <p:ph type="sldNum" sz="quarter" idx="12"/>
          </p:nvPr>
        </p:nvSpPr>
        <p:spPr>
          <a:xfrm>
            <a:off x="9296400" y="6415372"/>
            <a:ext cx="2743200" cy="365125"/>
          </a:xfrm>
        </p:spPr>
        <p:txBody>
          <a:bodyPr/>
          <a:lstStyle/>
          <a:p>
            <a:pPr>
              <a:spcAft>
                <a:spcPts val="600"/>
              </a:spcAft>
            </a:pPr>
            <a:fld id="{D18FBB9A-4F67-A542-B221-CA9FFA5A8790}" type="slidenum">
              <a:rPr lang="id-ID" smtClean="0"/>
              <a:pPr>
                <a:spcAft>
                  <a:spcPts val="600"/>
                </a:spcAft>
              </a:pPr>
              <a:t>3</a:t>
            </a:fld>
            <a:endParaRPr lang="id-ID"/>
          </a:p>
        </p:txBody>
      </p:sp>
      <p:pic>
        <p:nvPicPr>
          <p:cNvPr id="2052" name="Picture 4" descr="The Ladder of Inference | Resources">
            <a:extLst>
              <a:ext uri="{FF2B5EF4-FFF2-40B4-BE49-F238E27FC236}">
                <a16:creationId xmlns:a16="http://schemas.microsoft.com/office/drawing/2014/main" id="{55B52AF2-C9B8-4195-94D9-76F9113566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3848" y="1327697"/>
            <a:ext cx="5865752" cy="474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94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983B6B1-8B04-467D-BA4A-4B4762505AF5}"/>
              </a:ext>
            </a:extLst>
          </p:cNvPr>
          <p:cNvSpPr/>
          <p:nvPr/>
        </p:nvSpPr>
        <p:spPr>
          <a:xfrm>
            <a:off x="619932" y="2014780"/>
            <a:ext cx="8351848" cy="353999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D"/>
          </a:p>
        </p:txBody>
      </p:sp>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p:txBody>
          <a:bodyPr>
            <a:normAutofit/>
          </a:bodyPr>
          <a:lstStyle/>
          <a:p>
            <a:r>
              <a:rPr lang="en-US" sz="4000" b="1" dirty="0" err="1">
                <a:solidFill>
                  <a:srgbClr val="002060"/>
                </a:solidFill>
              </a:rPr>
              <a:t>Berfikir</a:t>
            </a:r>
            <a:r>
              <a:rPr lang="en-US" sz="4000" b="1" dirty="0">
                <a:solidFill>
                  <a:srgbClr val="002060"/>
                </a:solidFill>
              </a:rPr>
              <a:t> </a:t>
            </a:r>
            <a:r>
              <a:rPr lang="en-US" sz="4000" b="1" dirty="0" err="1">
                <a:solidFill>
                  <a:srgbClr val="002060"/>
                </a:solidFill>
              </a:rPr>
              <a:t>Kritis</a:t>
            </a:r>
            <a:r>
              <a:rPr lang="en-US" sz="4000" b="1" dirty="0">
                <a:solidFill>
                  <a:srgbClr val="002060"/>
                </a:solidFill>
              </a:rPr>
              <a:t> dan </a:t>
            </a:r>
            <a:r>
              <a:rPr lang="en-US" sz="4000" b="1" dirty="0" err="1">
                <a:solidFill>
                  <a:srgbClr val="002060"/>
                </a:solidFill>
              </a:rPr>
              <a:t>Ilmu</a:t>
            </a:r>
            <a:r>
              <a:rPr lang="en-US" sz="4000" b="1" dirty="0">
                <a:solidFill>
                  <a:srgbClr val="002060"/>
                </a:solidFill>
              </a:rPr>
              <a:t> </a:t>
            </a:r>
            <a:r>
              <a:rPr lang="en-US" sz="4000" b="1" dirty="0" err="1">
                <a:solidFill>
                  <a:srgbClr val="002060"/>
                </a:solidFill>
              </a:rPr>
              <a:t>Pengetahuan</a:t>
            </a:r>
            <a:r>
              <a:rPr lang="en-US" sz="4000" b="1" dirty="0">
                <a:solidFill>
                  <a:srgbClr val="002060"/>
                </a:solidFill>
              </a:rPr>
              <a:t> </a:t>
            </a:r>
            <a:endParaRPr lang="en-ID" sz="4000" b="1" dirty="0">
              <a:solidFill>
                <a:srgbClr val="002060"/>
              </a:solidFill>
            </a:endParaRPr>
          </a:p>
        </p:txBody>
      </p:sp>
      <p:sp>
        <p:nvSpPr>
          <p:cNvPr id="3" name="Content Placeholder 2">
            <a:extLst>
              <a:ext uri="{FF2B5EF4-FFF2-40B4-BE49-F238E27FC236}">
                <a16:creationId xmlns:a16="http://schemas.microsoft.com/office/drawing/2014/main" id="{DDEC1262-24D8-4640-983D-BBABF83EBAA1}"/>
              </a:ext>
            </a:extLst>
          </p:cNvPr>
          <p:cNvSpPr>
            <a:spLocks noGrp="1"/>
          </p:cNvSpPr>
          <p:nvPr>
            <p:ph idx="1"/>
          </p:nvPr>
        </p:nvSpPr>
        <p:spPr>
          <a:xfrm>
            <a:off x="151200" y="1354413"/>
            <a:ext cx="12531671" cy="4639988"/>
          </a:xfrm>
        </p:spPr>
        <p:txBody>
          <a:bodyPr>
            <a:normAutofit/>
          </a:bodyPr>
          <a:lstStyle/>
          <a:p>
            <a:pPr marL="0" indent="0">
              <a:buNone/>
            </a:pPr>
            <a:r>
              <a:rPr lang="en-US" sz="2800" dirty="0" err="1"/>
              <a:t>Ilmu</a:t>
            </a:r>
            <a:r>
              <a:rPr lang="en-US" sz="2800" dirty="0"/>
              <a:t> </a:t>
            </a:r>
            <a:r>
              <a:rPr lang="en-US" sz="2800" dirty="0" err="1"/>
              <a:t>pengetahuan</a:t>
            </a:r>
            <a:r>
              <a:rPr lang="en-US" sz="2800" dirty="0"/>
              <a:t> </a:t>
            </a:r>
            <a:r>
              <a:rPr lang="en-US" sz="2800" dirty="0" err="1"/>
              <a:t>merupakan</a:t>
            </a:r>
            <a:r>
              <a:rPr lang="en-US" sz="2800" dirty="0"/>
              <a:t> </a:t>
            </a:r>
            <a:r>
              <a:rPr lang="en-US" sz="2800" dirty="0" err="1"/>
              <a:t>bentuk</a:t>
            </a:r>
            <a:r>
              <a:rPr lang="en-US" sz="2800" dirty="0"/>
              <a:t> </a:t>
            </a:r>
            <a:r>
              <a:rPr lang="en-US" sz="2800" dirty="0" err="1"/>
              <a:t>dari</a:t>
            </a:r>
            <a:r>
              <a:rPr lang="en-US" sz="2800" dirty="0"/>
              <a:t> </a:t>
            </a:r>
            <a:r>
              <a:rPr lang="en-US" sz="2800" dirty="0" err="1"/>
              <a:t>berfikir</a:t>
            </a:r>
            <a:r>
              <a:rPr lang="en-US" sz="2800" dirty="0"/>
              <a:t> </a:t>
            </a:r>
            <a:r>
              <a:rPr lang="en-US" sz="2800" dirty="0" err="1"/>
              <a:t>kritis</a:t>
            </a:r>
            <a:endParaRPr lang="en-US" sz="2800" dirty="0"/>
          </a:p>
        </p:txBody>
      </p:sp>
      <p:graphicFrame>
        <p:nvGraphicFramePr>
          <p:cNvPr id="5" name="Diagram 4">
            <a:extLst>
              <a:ext uri="{FF2B5EF4-FFF2-40B4-BE49-F238E27FC236}">
                <a16:creationId xmlns:a16="http://schemas.microsoft.com/office/drawing/2014/main" id="{FFFBDD80-9871-436C-AA8D-A36CC8CEF8CA}"/>
              </a:ext>
            </a:extLst>
          </p:cNvPr>
          <p:cNvGraphicFramePr/>
          <p:nvPr/>
        </p:nvGraphicFramePr>
        <p:xfrm>
          <a:off x="1118030" y="1794040"/>
          <a:ext cx="5825210" cy="376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A6F9C5A0-6755-46C7-9369-A7D62656AE47}"/>
              </a:ext>
            </a:extLst>
          </p:cNvPr>
          <p:cNvSpPr/>
          <p:nvPr/>
        </p:nvSpPr>
        <p:spPr>
          <a:xfrm>
            <a:off x="5116200" y="3213975"/>
            <a:ext cx="1959600" cy="4300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3" name="Group 12">
            <a:extLst>
              <a:ext uri="{FF2B5EF4-FFF2-40B4-BE49-F238E27FC236}">
                <a16:creationId xmlns:a16="http://schemas.microsoft.com/office/drawing/2014/main" id="{46C9A531-62E5-4DF7-BA79-ABEE2EB26FF7}"/>
              </a:ext>
            </a:extLst>
          </p:cNvPr>
          <p:cNvGrpSpPr/>
          <p:nvPr/>
        </p:nvGrpSpPr>
        <p:grpSpPr>
          <a:xfrm>
            <a:off x="7075800" y="3031960"/>
            <a:ext cx="1692806" cy="1692981"/>
            <a:chOff x="2127949" y="1258113"/>
            <a:chExt cx="1692806" cy="1692981"/>
          </a:xfrm>
          <a:scene3d>
            <a:camera prst="orthographicFront"/>
            <a:lightRig rig="flat" dir="t"/>
          </a:scene3d>
        </p:grpSpPr>
        <p:sp>
          <p:nvSpPr>
            <p:cNvPr id="14" name="Oval 13">
              <a:extLst>
                <a:ext uri="{FF2B5EF4-FFF2-40B4-BE49-F238E27FC236}">
                  <a16:creationId xmlns:a16="http://schemas.microsoft.com/office/drawing/2014/main" id="{075B2E9E-5193-460F-9E16-3C5AB16B067E}"/>
                </a:ext>
              </a:extLst>
            </p:cNvPr>
            <p:cNvSpPr/>
            <p:nvPr/>
          </p:nvSpPr>
          <p:spPr>
            <a:xfrm>
              <a:off x="2127949" y="1258113"/>
              <a:ext cx="1692806" cy="1692981"/>
            </a:xfrm>
            <a:prstGeom prst="ellipse">
              <a:avLst/>
            </a:prstGeom>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9E2F39E8-1976-40D3-BF12-894A98BEC269}"/>
                </a:ext>
              </a:extLst>
            </p:cNvPr>
            <p:cNvSpPr txBox="1"/>
            <p:nvPr/>
          </p:nvSpPr>
          <p:spPr>
            <a:xfrm>
              <a:off x="2375855" y="1506044"/>
              <a:ext cx="1196994" cy="119711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2400" kern="1200" dirty="0" err="1"/>
                <a:t>Metode</a:t>
              </a:r>
              <a:r>
                <a:rPr lang="en-US" sz="2400" kern="1200" dirty="0"/>
                <a:t> </a:t>
              </a:r>
              <a:r>
                <a:rPr lang="en-US" sz="2400" kern="1200" dirty="0" err="1"/>
                <a:t>Ilmiah</a:t>
              </a:r>
              <a:endParaRPr lang="en-ID" sz="2400" kern="1200" dirty="0"/>
            </a:p>
          </p:txBody>
        </p:sp>
      </p:grpSp>
      <p:sp>
        <p:nvSpPr>
          <p:cNvPr id="16" name="Speech Bubble: Rectangle with Corners Rounded 15">
            <a:extLst>
              <a:ext uri="{FF2B5EF4-FFF2-40B4-BE49-F238E27FC236}">
                <a16:creationId xmlns:a16="http://schemas.microsoft.com/office/drawing/2014/main" id="{E38ABCA5-563B-4B88-A965-F9E46BE9E2C8}"/>
              </a:ext>
            </a:extLst>
          </p:cNvPr>
          <p:cNvSpPr/>
          <p:nvPr/>
        </p:nvSpPr>
        <p:spPr>
          <a:xfrm>
            <a:off x="8971780" y="5503587"/>
            <a:ext cx="3069021" cy="812680"/>
          </a:xfrm>
          <a:prstGeom prst="wedgeRoundRectCallout">
            <a:avLst>
              <a:gd name="adj1" fmla="val 18914"/>
              <a:gd name="adj2" fmla="val -79116"/>
              <a:gd name="adj3" fmla="val 16667"/>
            </a:avLst>
          </a:prstGeom>
          <a:noFill/>
          <a:ln w="57150">
            <a:solidFill>
              <a:srgbClr val="ED7D3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Skripsi</a:t>
            </a:r>
            <a:endParaRPr lang="en-ID" sz="2400" dirty="0">
              <a:solidFill>
                <a:schemeClr val="tx1"/>
              </a:solidFill>
            </a:endParaRPr>
          </a:p>
        </p:txBody>
      </p:sp>
      <p:sp>
        <p:nvSpPr>
          <p:cNvPr id="6" name="Callout: Left Arrow 5">
            <a:extLst>
              <a:ext uri="{FF2B5EF4-FFF2-40B4-BE49-F238E27FC236}">
                <a16:creationId xmlns:a16="http://schemas.microsoft.com/office/drawing/2014/main" id="{59150002-44AB-4D58-85F0-5E1ABB1E4C36}"/>
              </a:ext>
            </a:extLst>
          </p:cNvPr>
          <p:cNvSpPr/>
          <p:nvPr/>
        </p:nvSpPr>
        <p:spPr>
          <a:xfrm>
            <a:off x="8971781" y="2247254"/>
            <a:ext cx="3069020" cy="3037668"/>
          </a:xfrm>
          <a:prstGeom prst="leftArrowCallout">
            <a:avLst/>
          </a:prstGeom>
          <a:ln>
            <a:noFill/>
          </a:ln>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dirty="0" err="1"/>
              <a:t>Penelitian</a:t>
            </a:r>
            <a:endParaRPr lang="en-ID" sz="2800" dirty="0"/>
          </a:p>
        </p:txBody>
      </p:sp>
    </p:spTree>
    <p:extLst>
      <p:ext uri="{BB962C8B-B14F-4D97-AF65-F5344CB8AC3E}">
        <p14:creationId xmlns:p14="http://schemas.microsoft.com/office/powerpoint/2010/main" val="300487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2003-4802-4A05-92F5-627B4A042ABC}"/>
              </a:ext>
            </a:extLst>
          </p:cNvPr>
          <p:cNvSpPr>
            <a:spLocks noGrp="1"/>
          </p:cNvSpPr>
          <p:nvPr>
            <p:ph type="title"/>
          </p:nvPr>
        </p:nvSpPr>
        <p:spPr/>
        <p:txBody>
          <a:bodyPr/>
          <a:lstStyle/>
          <a:p>
            <a:r>
              <a:rPr lang="en-US" dirty="0" err="1"/>
              <a:t>Studi</a:t>
            </a:r>
            <a:r>
              <a:rPr lang="en-US" dirty="0"/>
              <a:t> </a:t>
            </a:r>
            <a:r>
              <a:rPr lang="en-US" dirty="0" err="1"/>
              <a:t>Kasus</a:t>
            </a:r>
            <a:r>
              <a:rPr lang="en-US" dirty="0"/>
              <a:t> </a:t>
            </a:r>
            <a:r>
              <a:rPr lang="en-US" dirty="0" err="1"/>
              <a:t>Argumen</a:t>
            </a:r>
            <a:r>
              <a:rPr lang="en-US" dirty="0"/>
              <a:t> Panjang – Baca </a:t>
            </a:r>
            <a:r>
              <a:rPr lang="en-US" dirty="0" err="1"/>
              <a:t>Artikel</a:t>
            </a:r>
            <a:r>
              <a:rPr lang="en-US" dirty="0"/>
              <a:t> </a:t>
            </a:r>
            <a:r>
              <a:rPr lang="en-US" dirty="0" err="1"/>
              <a:t>Ini</a:t>
            </a:r>
            <a:r>
              <a:rPr lang="en-US" dirty="0"/>
              <a:t> – Cari </a:t>
            </a:r>
            <a:r>
              <a:rPr lang="en-US" dirty="0" err="1"/>
              <a:t>Kesimpulannya</a:t>
            </a:r>
            <a:r>
              <a:rPr lang="en-US" dirty="0"/>
              <a:t> </a:t>
            </a:r>
            <a:endParaRPr lang="en-ID" dirty="0"/>
          </a:p>
        </p:txBody>
      </p:sp>
      <p:sp>
        <p:nvSpPr>
          <p:cNvPr id="3" name="Content Placeholder 2">
            <a:extLst>
              <a:ext uri="{FF2B5EF4-FFF2-40B4-BE49-F238E27FC236}">
                <a16:creationId xmlns:a16="http://schemas.microsoft.com/office/drawing/2014/main" id="{82805244-14F4-457C-B1AA-0568AE303B0C}"/>
              </a:ext>
            </a:extLst>
          </p:cNvPr>
          <p:cNvSpPr>
            <a:spLocks noGrp="1"/>
          </p:cNvSpPr>
          <p:nvPr>
            <p:ph idx="1"/>
          </p:nvPr>
        </p:nvSpPr>
        <p:spPr>
          <a:xfrm>
            <a:off x="152400" y="867398"/>
            <a:ext cx="11887200" cy="5315122"/>
          </a:xfrm>
        </p:spPr>
        <p:txBody>
          <a:bodyPr numCol="3">
            <a:noAutofit/>
          </a:bodyPr>
          <a:lstStyle/>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kota-kota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padat</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seluruh</a:t>
            </a:r>
            <a:r>
              <a:rPr lang="en-ID" sz="1400" dirty="0">
                <a:effectLst/>
                <a:latin typeface="Calibri" panose="020F0502020204030204" pitchFamily="34" charset="0"/>
                <a:ea typeface="Calibri" panose="020F0502020204030204" pitchFamily="34" charset="0"/>
                <a:cs typeface="Times New Roman" panose="02020603050405020304" pitchFamily="18" charset="0"/>
              </a:rPr>
              <a:t> negeri,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peningkatan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jumlah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kecelakaan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akibat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Tragisnya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berakhir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kematian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orang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bersalah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pengguna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lainnya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dilarang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meninggal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akibat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aktivitas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senjata</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mematikan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pistol,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sudah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sepatutnya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protes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tampaknya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diterima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kecelakaan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dihindari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menempatkan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publik</a:t>
            </a:r>
            <a:r>
              <a:rPr lang="en-ID" sz="1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risiko</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menghentikan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ketika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terlalu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keselamatan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menekankan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kebodohan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Entah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dipatuhi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melarikan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diabaikan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mengakibatkan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cedera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kematian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efektif</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crash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belum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mudah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memahami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alasannya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Para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menemukan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mengasyikkan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rutinitas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memberi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kesempatan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merasa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memburu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Begitu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adrenalin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mengalir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penilaian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tentang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diandalkan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latin typeface="Calibri" panose="020F0502020204030204" pitchFamily="34" charset="0"/>
                <a:ea typeface="Calibri" panose="020F0502020204030204" pitchFamily="34" charset="0"/>
                <a:cs typeface="Times New Roman" panose="02020603050405020304" pitchFamily="18" charset="0"/>
              </a:rPr>
              <a:t>K</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4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menyenangkan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peserta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Apalagi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dipercaya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tersebut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paling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berpengalaman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mendapatkan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pelatihan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khusus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berkendara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hampir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pria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pengalaman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1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saat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menilai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mendorong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dikejar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jauh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melampaui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kompetensinya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diizinkan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mendorong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orang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mengerikan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Tentunya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menyelamatkan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nyawa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penting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mencegah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menguntungkan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dipekerjakan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mencoba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menangkap</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serius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bosan</a:t>
            </a:r>
            <a:r>
              <a:rPr lang="en-ID" sz="1400" dirty="0">
                <a:effectLst/>
                <a:latin typeface="Calibri" panose="020F0502020204030204" pitchFamily="34" charset="0"/>
                <a:ea typeface="Calibri" panose="020F0502020204030204" pitchFamily="34" charset="0"/>
                <a:cs typeface="Times New Roman" panose="02020603050405020304" pitchFamily="18" charset="0"/>
              </a:rPr>
              <a:t>, pemuda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kurang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beruntung</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kesenangan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lain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menghentikan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Misalnya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tertentu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dikembangkan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dilemparkan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permukaan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depan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berhenti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membawanya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tempat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Walaupun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terkadang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menghindari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meninggalkan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kabur</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D" sz="1400" dirty="0"/>
          </a:p>
        </p:txBody>
      </p:sp>
      <p:sp>
        <p:nvSpPr>
          <p:cNvPr id="4" name="Date Placeholder 3">
            <a:extLst>
              <a:ext uri="{FF2B5EF4-FFF2-40B4-BE49-F238E27FC236}">
                <a16:creationId xmlns:a16="http://schemas.microsoft.com/office/drawing/2014/main" id="{2E28CE53-6401-4396-A220-08AB9DA02E21}"/>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D675CFAF-41E5-4CC3-9642-B9DE02110252}"/>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5A87E637-90D8-41B8-82D3-1ADF3A505DBC}"/>
              </a:ext>
            </a:extLst>
          </p:cNvPr>
          <p:cNvSpPr>
            <a:spLocks noGrp="1"/>
          </p:cNvSpPr>
          <p:nvPr>
            <p:ph type="sldNum" sz="quarter" idx="12"/>
          </p:nvPr>
        </p:nvSpPr>
        <p:spPr/>
        <p:txBody>
          <a:bodyPr/>
          <a:lstStyle/>
          <a:p>
            <a:fld id="{D18FBB9A-4F67-A542-B221-CA9FFA5A8790}" type="slidenum">
              <a:rPr lang="id-ID" smtClean="0"/>
              <a:t>31</a:t>
            </a:fld>
            <a:endParaRPr lang="id-ID"/>
          </a:p>
        </p:txBody>
      </p:sp>
    </p:spTree>
    <p:extLst>
      <p:ext uri="{BB962C8B-B14F-4D97-AF65-F5344CB8AC3E}">
        <p14:creationId xmlns:p14="http://schemas.microsoft.com/office/powerpoint/2010/main" val="4118915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2003-4802-4A05-92F5-627B4A042ABC}"/>
              </a:ext>
            </a:extLst>
          </p:cNvPr>
          <p:cNvSpPr>
            <a:spLocks noGrp="1"/>
          </p:cNvSpPr>
          <p:nvPr>
            <p:ph type="title"/>
          </p:nvPr>
        </p:nvSpPr>
        <p:spPr/>
        <p:txBody>
          <a:bodyPr/>
          <a:lstStyle/>
          <a:p>
            <a:r>
              <a:rPr lang="en-US" dirty="0" err="1"/>
              <a:t>Studi</a:t>
            </a:r>
            <a:r>
              <a:rPr lang="en-US" dirty="0"/>
              <a:t> </a:t>
            </a:r>
            <a:r>
              <a:rPr lang="en-US" dirty="0" err="1"/>
              <a:t>Kasus</a:t>
            </a:r>
            <a:r>
              <a:rPr lang="en-US" dirty="0"/>
              <a:t> </a:t>
            </a:r>
            <a:r>
              <a:rPr lang="en-US" dirty="0" err="1"/>
              <a:t>Argumen</a:t>
            </a:r>
            <a:r>
              <a:rPr lang="en-US" dirty="0"/>
              <a:t> Panjang – Baca </a:t>
            </a:r>
            <a:r>
              <a:rPr lang="en-US" dirty="0" err="1"/>
              <a:t>Artikel</a:t>
            </a:r>
            <a:r>
              <a:rPr lang="en-US" dirty="0"/>
              <a:t> </a:t>
            </a:r>
            <a:r>
              <a:rPr lang="en-US" dirty="0" err="1"/>
              <a:t>Ini</a:t>
            </a:r>
            <a:r>
              <a:rPr lang="en-US" dirty="0"/>
              <a:t> – Cari </a:t>
            </a:r>
            <a:r>
              <a:rPr lang="en-US" dirty="0" err="1"/>
              <a:t>Kesimpulannya</a:t>
            </a:r>
            <a:r>
              <a:rPr lang="en-US" dirty="0"/>
              <a:t> </a:t>
            </a:r>
            <a:endParaRPr lang="en-ID" dirty="0"/>
          </a:p>
        </p:txBody>
      </p:sp>
      <p:sp>
        <p:nvSpPr>
          <p:cNvPr id="3" name="Content Placeholder 2">
            <a:extLst>
              <a:ext uri="{FF2B5EF4-FFF2-40B4-BE49-F238E27FC236}">
                <a16:creationId xmlns:a16="http://schemas.microsoft.com/office/drawing/2014/main" id="{82805244-14F4-457C-B1AA-0568AE303B0C}"/>
              </a:ext>
            </a:extLst>
          </p:cNvPr>
          <p:cNvSpPr>
            <a:spLocks noGrp="1"/>
          </p:cNvSpPr>
          <p:nvPr>
            <p:ph idx="1"/>
          </p:nvPr>
        </p:nvSpPr>
        <p:spPr>
          <a:xfrm>
            <a:off x="152400" y="867398"/>
            <a:ext cx="11887200" cy="5315122"/>
          </a:xfrm>
        </p:spPr>
        <p:txBody>
          <a:bodyPr numCol="3">
            <a:noAutofit/>
          </a:bodyPr>
          <a:lstStyle/>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kota-kota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padat</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seluruh</a:t>
            </a:r>
            <a:r>
              <a:rPr lang="en-ID" sz="1400" dirty="0">
                <a:effectLst/>
                <a:latin typeface="Calibri" panose="020F0502020204030204" pitchFamily="34" charset="0"/>
                <a:ea typeface="Calibri" panose="020F0502020204030204" pitchFamily="34" charset="0"/>
                <a:cs typeface="Times New Roman" panose="02020603050405020304" pitchFamily="18" charset="0"/>
              </a:rPr>
              <a:t> negeri,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peningkatan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jumlah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kecelakaan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akibat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Tragisnya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berakhir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kematian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orang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bersalah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pengguna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lainnya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dilarang</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kejar-kejaran</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meninggal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akibat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aktivitas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senjata</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mematikan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pistol,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sudah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sepatutnya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protes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tampaknya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diterima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kecelakaan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dihindari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menempatkan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publik</a:t>
            </a:r>
            <a:r>
              <a:rPr lang="en-ID" sz="1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risiko</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menghentikan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ketika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terlalu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keselamatan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menekankan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kebodohan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Entah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dipatuhi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melarikan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diabaikan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mengakibatkan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cedera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kematian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efektif</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crash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belum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mudah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memahami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alasannya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Para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menemukan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mengasyikkan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rutinitas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memberi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kesempatan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merasa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memburu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Begitu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adrenalin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mengalir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penilaian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tentang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diandalkan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latin typeface="Calibri" panose="020F0502020204030204" pitchFamily="34" charset="0"/>
                <a:ea typeface="Calibri" panose="020F0502020204030204" pitchFamily="34" charset="0"/>
                <a:cs typeface="Times New Roman" panose="02020603050405020304" pitchFamily="18" charset="0"/>
              </a:rPr>
              <a:t>K</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4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menyenangkan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peserta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Apalagi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dipercaya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tersebut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paling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berpengalaman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mendapatkan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pelatihan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khusus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berkendara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hampir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pria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pengalaman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1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saat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menilai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mendorong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dikejar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jauh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melampaui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kompetensinya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diizinkan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mendorong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orang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mengerikan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Tentunya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menyelamatkan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nyawa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penting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mencegah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menguntungkan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dipekerjakan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mencoba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menangkap</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serius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bosan</a:t>
            </a:r>
            <a:r>
              <a:rPr lang="en-ID" sz="1400" dirty="0">
                <a:effectLst/>
                <a:latin typeface="Calibri" panose="020F0502020204030204" pitchFamily="34" charset="0"/>
                <a:ea typeface="Calibri" panose="020F0502020204030204" pitchFamily="34" charset="0"/>
                <a:cs typeface="Times New Roman" panose="02020603050405020304" pitchFamily="18" charset="0"/>
              </a:rPr>
              <a:t>, pemuda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kurang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beruntung</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kesenangan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lain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menghentikan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Misalnya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tertentu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dikembangkan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dilemparkan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permukaan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depan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berhenti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membawanya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tempat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Walaupun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terkadang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menghindari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meninggalkan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kabur</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D" sz="1400" dirty="0"/>
          </a:p>
        </p:txBody>
      </p:sp>
      <p:sp>
        <p:nvSpPr>
          <p:cNvPr id="4" name="Date Placeholder 3">
            <a:extLst>
              <a:ext uri="{FF2B5EF4-FFF2-40B4-BE49-F238E27FC236}">
                <a16:creationId xmlns:a16="http://schemas.microsoft.com/office/drawing/2014/main" id="{2E28CE53-6401-4396-A220-08AB9DA02E21}"/>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D675CFAF-41E5-4CC3-9642-B9DE02110252}"/>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5A87E637-90D8-41B8-82D3-1ADF3A505DBC}"/>
              </a:ext>
            </a:extLst>
          </p:cNvPr>
          <p:cNvSpPr>
            <a:spLocks noGrp="1"/>
          </p:cNvSpPr>
          <p:nvPr>
            <p:ph type="sldNum" sz="quarter" idx="12"/>
          </p:nvPr>
        </p:nvSpPr>
        <p:spPr/>
        <p:txBody>
          <a:bodyPr/>
          <a:lstStyle/>
          <a:p>
            <a:fld id="{D18FBB9A-4F67-A542-B221-CA9FFA5A8790}" type="slidenum">
              <a:rPr lang="id-ID" smtClean="0"/>
              <a:t>32</a:t>
            </a:fld>
            <a:endParaRPr lang="id-ID"/>
          </a:p>
        </p:txBody>
      </p:sp>
      <p:sp>
        <p:nvSpPr>
          <p:cNvPr id="7" name="Speech Bubble: Rectangle with Corners Rounded 6">
            <a:extLst>
              <a:ext uri="{FF2B5EF4-FFF2-40B4-BE49-F238E27FC236}">
                <a16:creationId xmlns:a16="http://schemas.microsoft.com/office/drawing/2014/main" id="{42AE8ED9-46D5-414B-B4DC-9C18969D1757}"/>
              </a:ext>
            </a:extLst>
          </p:cNvPr>
          <p:cNvSpPr/>
          <p:nvPr/>
        </p:nvSpPr>
        <p:spPr>
          <a:xfrm>
            <a:off x="8214851" y="5396792"/>
            <a:ext cx="3721510" cy="1300804"/>
          </a:xfrm>
          <a:prstGeom prst="wedgeRoundRectCallout">
            <a:avLst>
              <a:gd name="adj1" fmla="val -54915"/>
              <a:gd name="adj2" fmla="val -35006"/>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Kesimpulan : </a:t>
            </a:r>
            <a:r>
              <a:rPr lang="en-US" dirty="0" err="1"/>
              <a:t>Polisi</a:t>
            </a:r>
            <a:r>
              <a:rPr lang="en-US" dirty="0"/>
              <a:t> </a:t>
            </a:r>
            <a:r>
              <a:rPr lang="en-US" dirty="0" err="1"/>
              <a:t>harus</a:t>
            </a:r>
            <a:r>
              <a:rPr lang="en-US" dirty="0"/>
              <a:t> </a:t>
            </a:r>
            <a:r>
              <a:rPr lang="en-US" dirty="0" err="1"/>
              <a:t>dilarang</a:t>
            </a:r>
            <a:r>
              <a:rPr lang="en-US" dirty="0"/>
              <a:t> </a:t>
            </a:r>
            <a:r>
              <a:rPr lang="en-US" dirty="0" err="1"/>
              <a:t>melakukan</a:t>
            </a:r>
            <a:r>
              <a:rPr lang="en-US" dirty="0"/>
              <a:t> </a:t>
            </a:r>
            <a:r>
              <a:rPr lang="en-US" dirty="0" err="1"/>
              <a:t>kejar-kejaran</a:t>
            </a:r>
            <a:r>
              <a:rPr lang="en-US" dirty="0"/>
              <a:t> </a:t>
            </a:r>
            <a:r>
              <a:rPr lang="en-US" dirty="0" err="1"/>
              <a:t>mobil</a:t>
            </a:r>
            <a:endParaRPr lang="en-ID" dirty="0"/>
          </a:p>
        </p:txBody>
      </p:sp>
    </p:spTree>
    <p:extLst>
      <p:ext uri="{BB962C8B-B14F-4D97-AF65-F5344CB8AC3E}">
        <p14:creationId xmlns:p14="http://schemas.microsoft.com/office/powerpoint/2010/main" val="1467823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2003-4802-4A05-92F5-627B4A042ABC}"/>
              </a:ext>
            </a:extLst>
          </p:cNvPr>
          <p:cNvSpPr>
            <a:spLocks noGrp="1"/>
          </p:cNvSpPr>
          <p:nvPr>
            <p:ph type="title"/>
          </p:nvPr>
        </p:nvSpPr>
        <p:spPr/>
        <p:txBody>
          <a:bodyPr>
            <a:normAutofit/>
          </a:bodyPr>
          <a:lstStyle/>
          <a:p>
            <a:r>
              <a:rPr lang="en-US" dirty="0" err="1"/>
              <a:t>Identifikasikan</a:t>
            </a:r>
            <a:r>
              <a:rPr lang="en-US" dirty="0"/>
              <a:t> </a:t>
            </a:r>
            <a:r>
              <a:rPr lang="en-US" dirty="0" err="1"/>
              <a:t>Alasan</a:t>
            </a:r>
            <a:r>
              <a:rPr lang="en-US" dirty="0"/>
              <a:t> Utama Yang </a:t>
            </a:r>
            <a:r>
              <a:rPr lang="en-US" dirty="0" err="1"/>
              <a:t>Mendukung</a:t>
            </a:r>
            <a:r>
              <a:rPr lang="en-US" dirty="0"/>
              <a:t> Kesimpulan</a:t>
            </a:r>
            <a:endParaRPr lang="en-ID" dirty="0"/>
          </a:p>
        </p:txBody>
      </p:sp>
      <p:sp>
        <p:nvSpPr>
          <p:cNvPr id="3" name="Content Placeholder 2">
            <a:extLst>
              <a:ext uri="{FF2B5EF4-FFF2-40B4-BE49-F238E27FC236}">
                <a16:creationId xmlns:a16="http://schemas.microsoft.com/office/drawing/2014/main" id="{82805244-14F4-457C-B1AA-0568AE303B0C}"/>
              </a:ext>
            </a:extLst>
          </p:cNvPr>
          <p:cNvSpPr>
            <a:spLocks noGrp="1"/>
          </p:cNvSpPr>
          <p:nvPr>
            <p:ph idx="1"/>
          </p:nvPr>
        </p:nvSpPr>
        <p:spPr>
          <a:xfrm>
            <a:off x="152400" y="867398"/>
            <a:ext cx="11887200" cy="5315122"/>
          </a:xfrm>
        </p:spPr>
        <p:txBody>
          <a:bodyPr numCol="3">
            <a:noAutofit/>
          </a:bodyPr>
          <a:lstStyle/>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kota-kota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padat</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seluruh</a:t>
            </a:r>
            <a:r>
              <a:rPr lang="en-ID" sz="1400" dirty="0">
                <a:effectLst/>
                <a:latin typeface="Calibri" panose="020F0502020204030204" pitchFamily="34" charset="0"/>
                <a:ea typeface="Calibri" panose="020F0502020204030204" pitchFamily="34" charset="0"/>
                <a:cs typeface="Times New Roman" panose="02020603050405020304" pitchFamily="18" charset="0"/>
              </a:rPr>
              <a:t> negeri,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peningkatan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jumlah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kecelakaan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akibat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Tragisnya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berakhir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kematian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orang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bersalah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pengguna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lainnya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dilarang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meninggal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akibat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aktivitas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senjata</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mematikan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pistol,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sudah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sepatutnya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protes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tampaknya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diterima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kecelakaan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dihindari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menempatkan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publik</a:t>
            </a:r>
            <a:r>
              <a:rPr lang="en-ID" sz="1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risiko</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menghentikan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ketika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terlalu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keselamatan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menekankan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kebodohan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Entah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dipatuhi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melarikan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diabaikan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mengakibatkan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cedera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kematian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efektif</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crash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belum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mudah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memahami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alasannya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Para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menemukan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mengasyikkan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rutinitas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memberi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kesempatan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merasa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memburu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Begitu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adrenalin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mengalir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penilaian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tentang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diandalkan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latin typeface="Calibri" panose="020F0502020204030204" pitchFamily="34" charset="0"/>
                <a:ea typeface="Calibri" panose="020F0502020204030204" pitchFamily="34" charset="0"/>
                <a:cs typeface="Times New Roman" panose="02020603050405020304" pitchFamily="18" charset="0"/>
              </a:rPr>
              <a:t>K</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4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menyenangkan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peserta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Apalagi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dipercaya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tersebut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paling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berpengalaman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mendapatkan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pelatihan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khusus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berkendara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hampir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pria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pengalaman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1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saat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menilai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mendorong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dikejar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jauh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melampaui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kompetensinya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diizinkan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mendorong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orang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mengerikan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Tentunya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menyelamatkan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nyawa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penting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mencegah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menguntungkan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dipekerjakan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mencoba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menangkap</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serius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bosan</a:t>
            </a:r>
            <a:r>
              <a:rPr lang="en-ID" sz="1400" dirty="0">
                <a:effectLst/>
                <a:latin typeface="Calibri" panose="020F0502020204030204" pitchFamily="34" charset="0"/>
                <a:ea typeface="Calibri" panose="020F0502020204030204" pitchFamily="34" charset="0"/>
                <a:cs typeface="Times New Roman" panose="02020603050405020304" pitchFamily="18" charset="0"/>
              </a:rPr>
              <a:t>, pemuda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kurang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beruntung</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kesenangan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lain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menghentikan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Misalnya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tertentu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dikembangkan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dilemparkan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permukaan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depan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berhenti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membawanya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tempat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Walaupun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terkadang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menghindari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meninggalkan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kabur</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D" sz="1400" dirty="0"/>
          </a:p>
        </p:txBody>
      </p:sp>
      <p:sp>
        <p:nvSpPr>
          <p:cNvPr id="4" name="Date Placeholder 3">
            <a:extLst>
              <a:ext uri="{FF2B5EF4-FFF2-40B4-BE49-F238E27FC236}">
                <a16:creationId xmlns:a16="http://schemas.microsoft.com/office/drawing/2014/main" id="{2E28CE53-6401-4396-A220-08AB9DA02E21}"/>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D675CFAF-41E5-4CC3-9642-B9DE02110252}"/>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5A87E637-90D8-41B8-82D3-1ADF3A505DBC}"/>
              </a:ext>
            </a:extLst>
          </p:cNvPr>
          <p:cNvSpPr>
            <a:spLocks noGrp="1"/>
          </p:cNvSpPr>
          <p:nvPr>
            <p:ph type="sldNum" sz="quarter" idx="12"/>
          </p:nvPr>
        </p:nvSpPr>
        <p:spPr/>
        <p:txBody>
          <a:bodyPr/>
          <a:lstStyle/>
          <a:p>
            <a:fld id="{D18FBB9A-4F67-A542-B221-CA9FFA5A8790}" type="slidenum">
              <a:rPr lang="id-ID" smtClean="0"/>
              <a:t>33</a:t>
            </a:fld>
            <a:endParaRPr lang="id-ID"/>
          </a:p>
        </p:txBody>
      </p:sp>
    </p:spTree>
    <p:extLst>
      <p:ext uri="{BB962C8B-B14F-4D97-AF65-F5344CB8AC3E}">
        <p14:creationId xmlns:p14="http://schemas.microsoft.com/office/powerpoint/2010/main" val="3771469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F2B1-F662-456A-A88D-F57BB5FF3DA5}"/>
              </a:ext>
            </a:extLst>
          </p:cNvPr>
          <p:cNvSpPr>
            <a:spLocks noGrp="1"/>
          </p:cNvSpPr>
          <p:nvPr>
            <p:ph type="title"/>
          </p:nvPr>
        </p:nvSpPr>
        <p:spPr>
          <a:xfrm>
            <a:off x="151200" y="0"/>
            <a:ext cx="2827974" cy="6399107"/>
          </a:xfrm>
        </p:spPr>
        <p:txBody>
          <a:bodyPr>
            <a:normAutofit/>
          </a:bodyPr>
          <a:lstStyle/>
          <a:p>
            <a:r>
              <a:rPr lang="en-US" sz="3200" dirty="0" err="1"/>
              <a:t>Alasan</a:t>
            </a:r>
            <a:r>
              <a:rPr lang="en-US" sz="3200" dirty="0"/>
              <a:t> / </a:t>
            </a:r>
            <a:r>
              <a:rPr lang="en-US" sz="3200" dirty="0" err="1"/>
              <a:t>Argumen</a:t>
            </a:r>
            <a:r>
              <a:rPr lang="en-US" sz="3200" dirty="0"/>
              <a:t> Utama Yang </a:t>
            </a:r>
            <a:r>
              <a:rPr lang="en-US" sz="3200" dirty="0" err="1"/>
              <a:t>Mendukung</a:t>
            </a:r>
            <a:r>
              <a:rPr lang="en-US" sz="3200" dirty="0"/>
              <a:t> Kesimpulan</a:t>
            </a:r>
            <a:endParaRPr lang="en-ID" sz="3200" dirty="0"/>
          </a:p>
        </p:txBody>
      </p:sp>
      <p:graphicFrame>
        <p:nvGraphicFramePr>
          <p:cNvPr id="4" name="Diagram 3">
            <a:extLst>
              <a:ext uri="{FF2B5EF4-FFF2-40B4-BE49-F238E27FC236}">
                <a16:creationId xmlns:a16="http://schemas.microsoft.com/office/drawing/2014/main" id="{11E4C5F2-D044-4022-A663-233237C451D1}"/>
              </a:ext>
            </a:extLst>
          </p:cNvPr>
          <p:cNvGraphicFramePr/>
          <p:nvPr/>
        </p:nvGraphicFramePr>
        <p:xfrm>
          <a:off x="2415458" y="339214"/>
          <a:ext cx="8867058" cy="579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80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2003-4802-4A05-92F5-627B4A042ABC}"/>
              </a:ext>
            </a:extLst>
          </p:cNvPr>
          <p:cNvSpPr>
            <a:spLocks noGrp="1"/>
          </p:cNvSpPr>
          <p:nvPr>
            <p:ph type="title"/>
          </p:nvPr>
        </p:nvSpPr>
        <p:spPr/>
        <p:txBody>
          <a:bodyPr>
            <a:normAutofit/>
          </a:bodyPr>
          <a:lstStyle/>
          <a:p>
            <a:r>
              <a:rPr lang="en-US" dirty="0" err="1"/>
              <a:t>Cermati</a:t>
            </a:r>
            <a:r>
              <a:rPr lang="en-US" dirty="0"/>
              <a:t> </a:t>
            </a:r>
            <a:r>
              <a:rPr lang="en-US" dirty="0" err="1"/>
              <a:t>Tujuan</a:t>
            </a:r>
            <a:r>
              <a:rPr lang="en-US" dirty="0"/>
              <a:t> </a:t>
            </a:r>
            <a:r>
              <a:rPr lang="en-US" dirty="0" err="1"/>
              <a:t>Penulis</a:t>
            </a:r>
            <a:r>
              <a:rPr lang="en-US" dirty="0"/>
              <a:t> </a:t>
            </a:r>
            <a:r>
              <a:rPr lang="en-US" dirty="0" err="1"/>
              <a:t>Menulis</a:t>
            </a:r>
            <a:r>
              <a:rPr lang="en-US" dirty="0"/>
              <a:t> </a:t>
            </a:r>
            <a:r>
              <a:rPr lang="en-US" dirty="0" err="1"/>
              <a:t>Artikel</a:t>
            </a:r>
            <a:r>
              <a:rPr lang="en-US" dirty="0"/>
              <a:t> </a:t>
            </a:r>
            <a:r>
              <a:rPr lang="en-US" dirty="0" err="1"/>
              <a:t>Ini</a:t>
            </a:r>
            <a:endParaRPr lang="en-ID" dirty="0"/>
          </a:p>
        </p:txBody>
      </p:sp>
      <p:sp>
        <p:nvSpPr>
          <p:cNvPr id="3" name="Content Placeholder 2">
            <a:extLst>
              <a:ext uri="{FF2B5EF4-FFF2-40B4-BE49-F238E27FC236}">
                <a16:creationId xmlns:a16="http://schemas.microsoft.com/office/drawing/2014/main" id="{82805244-14F4-457C-B1AA-0568AE303B0C}"/>
              </a:ext>
            </a:extLst>
          </p:cNvPr>
          <p:cNvSpPr>
            <a:spLocks noGrp="1"/>
          </p:cNvSpPr>
          <p:nvPr>
            <p:ph idx="1"/>
          </p:nvPr>
        </p:nvSpPr>
        <p:spPr>
          <a:xfrm>
            <a:off x="152400" y="867398"/>
            <a:ext cx="11887200" cy="5315122"/>
          </a:xfrm>
        </p:spPr>
        <p:txBody>
          <a:bodyPr numCol="3">
            <a:noAutofit/>
          </a:bodyPr>
          <a:lstStyle/>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kota-kota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padat</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seluruh</a:t>
            </a:r>
            <a:r>
              <a:rPr lang="en-ID" sz="1400" dirty="0">
                <a:effectLst/>
                <a:latin typeface="Calibri" panose="020F0502020204030204" pitchFamily="34" charset="0"/>
                <a:ea typeface="Calibri" panose="020F0502020204030204" pitchFamily="34" charset="0"/>
                <a:cs typeface="Times New Roman" panose="02020603050405020304" pitchFamily="18" charset="0"/>
              </a:rPr>
              <a:t> negeri,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peningkatan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jumlah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kecelakaan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akibat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Tragisnya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berakhir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kematian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orang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bersalah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pengguna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lainnya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dilarang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meninggal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akibat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aktivitas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senjata</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mematikan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pistol,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sudah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sepatutnya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protes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tampaknya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diterima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kecelakaan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dihindari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menempatkan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publik</a:t>
            </a:r>
            <a:r>
              <a:rPr lang="en-ID" sz="1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risiko</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menghentikan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ketika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terlalu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keselamatan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menekankan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kebodohan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Entah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dipatuhi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melarikan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diabaikan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mengakibatkan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cedera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kematian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efektif</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crash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belum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mudah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memahami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alasannya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Para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menemukan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mengasyikkan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rutinitas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memberi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kesempatan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merasa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memburu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Begitu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adrenalin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mengalir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penilaian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tentang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diandalkan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latin typeface="Calibri" panose="020F0502020204030204" pitchFamily="34" charset="0"/>
                <a:ea typeface="Calibri" panose="020F0502020204030204" pitchFamily="34" charset="0"/>
                <a:cs typeface="Times New Roman" panose="02020603050405020304" pitchFamily="18" charset="0"/>
              </a:rPr>
              <a:t>K</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4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menyenangkan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peserta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Apalagi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dipercaya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tersebut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paling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berpengalaman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mendapatkan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pelatihan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khusus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berkendara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hampir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pria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pengalaman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1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saat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menilai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mendorong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dikejar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jauh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melampaui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kompetensinya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diizinkan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mendorong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orang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mengerikan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Tentunya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menyelamatkan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nyawa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penting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mencegah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menguntungkan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dipekerjakan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mencoba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menangkap</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serius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bosan</a:t>
            </a:r>
            <a:r>
              <a:rPr lang="en-ID" sz="1400" dirty="0">
                <a:effectLst/>
                <a:latin typeface="Calibri" panose="020F0502020204030204" pitchFamily="34" charset="0"/>
                <a:ea typeface="Calibri" panose="020F0502020204030204" pitchFamily="34" charset="0"/>
                <a:cs typeface="Times New Roman" panose="02020603050405020304" pitchFamily="18" charset="0"/>
              </a:rPr>
              <a:t>, pemuda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kurang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beruntung</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kesenangan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lain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menghentikan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Misalnya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tertentu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dikembangkan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dilemparkan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permukaan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depan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berhenti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membawanya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tempat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Walaupun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terkadang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menghindari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meninggalkan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kabur</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D" sz="1400" dirty="0"/>
          </a:p>
        </p:txBody>
      </p:sp>
      <p:sp>
        <p:nvSpPr>
          <p:cNvPr id="4" name="Date Placeholder 3">
            <a:extLst>
              <a:ext uri="{FF2B5EF4-FFF2-40B4-BE49-F238E27FC236}">
                <a16:creationId xmlns:a16="http://schemas.microsoft.com/office/drawing/2014/main" id="{2E28CE53-6401-4396-A220-08AB9DA02E21}"/>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D675CFAF-41E5-4CC3-9642-B9DE02110252}"/>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5A87E637-90D8-41B8-82D3-1ADF3A505DBC}"/>
              </a:ext>
            </a:extLst>
          </p:cNvPr>
          <p:cNvSpPr>
            <a:spLocks noGrp="1"/>
          </p:cNvSpPr>
          <p:nvPr>
            <p:ph type="sldNum" sz="quarter" idx="12"/>
          </p:nvPr>
        </p:nvSpPr>
        <p:spPr/>
        <p:txBody>
          <a:bodyPr/>
          <a:lstStyle/>
          <a:p>
            <a:fld id="{D18FBB9A-4F67-A542-B221-CA9FFA5A8790}" type="slidenum">
              <a:rPr lang="id-ID" smtClean="0"/>
              <a:t>35</a:t>
            </a:fld>
            <a:endParaRPr lang="id-ID"/>
          </a:p>
        </p:txBody>
      </p:sp>
    </p:spTree>
    <p:extLst>
      <p:ext uri="{BB962C8B-B14F-4D97-AF65-F5344CB8AC3E}">
        <p14:creationId xmlns:p14="http://schemas.microsoft.com/office/powerpoint/2010/main" val="2479595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2003-4802-4A05-92F5-627B4A042ABC}"/>
              </a:ext>
            </a:extLst>
          </p:cNvPr>
          <p:cNvSpPr>
            <a:spLocks noGrp="1"/>
          </p:cNvSpPr>
          <p:nvPr>
            <p:ph type="title"/>
          </p:nvPr>
        </p:nvSpPr>
        <p:spPr/>
        <p:txBody>
          <a:bodyPr>
            <a:normAutofit/>
          </a:bodyPr>
          <a:lstStyle/>
          <a:p>
            <a:r>
              <a:rPr lang="en-US" dirty="0" err="1"/>
              <a:t>Cermati</a:t>
            </a:r>
            <a:r>
              <a:rPr lang="en-US" dirty="0"/>
              <a:t> </a:t>
            </a:r>
            <a:r>
              <a:rPr lang="en-US" dirty="0" err="1"/>
              <a:t>Tujuan</a:t>
            </a:r>
            <a:r>
              <a:rPr lang="en-US" dirty="0"/>
              <a:t> </a:t>
            </a:r>
            <a:r>
              <a:rPr lang="en-US" dirty="0" err="1"/>
              <a:t>Penulis</a:t>
            </a:r>
            <a:r>
              <a:rPr lang="en-US" dirty="0"/>
              <a:t> </a:t>
            </a:r>
            <a:r>
              <a:rPr lang="en-US" dirty="0" err="1"/>
              <a:t>Menulis</a:t>
            </a:r>
            <a:r>
              <a:rPr lang="en-US" dirty="0"/>
              <a:t> </a:t>
            </a:r>
            <a:r>
              <a:rPr lang="en-US" dirty="0" err="1"/>
              <a:t>Artikel</a:t>
            </a:r>
            <a:r>
              <a:rPr lang="en-US" dirty="0"/>
              <a:t> </a:t>
            </a:r>
            <a:r>
              <a:rPr lang="en-US" dirty="0" err="1"/>
              <a:t>Ini</a:t>
            </a:r>
            <a:endParaRPr lang="en-ID" dirty="0"/>
          </a:p>
        </p:txBody>
      </p:sp>
      <p:sp>
        <p:nvSpPr>
          <p:cNvPr id="3" name="Content Placeholder 2">
            <a:extLst>
              <a:ext uri="{FF2B5EF4-FFF2-40B4-BE49-F238E27FC236}">
                <a16:creationId xmlns:a16="http://schemas.microsoft.com/office/drawing/2014/main" id="{82805244-14F4-457C-B1AA-0568AE303B0C}"/>
              </a:ext>
            </a:extLst>
          </p:cNvPr>
          <p:cNvSpPr>
            <a:spLocks noGrp="1"/>
          </p:cNvSpPr>
          <p:nvPr>
            <p:ph idx="1"/>
          </p:nvPr>
        </p:nvSpPr>
        <p:spPr>
          <a:xfrm>
            <a:off x="152400" y="867398"/>
            <a:ext cx="11887200" cy="5315122"/>
          </a:xfrm>
        </p:spPr>
        <p:txBody>
          <a:bodyPr numCol="3">
            <a:noAutofit/>
          </a:bodyPr>
          <a:lstStyle/>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kota-kota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padat</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seluruh</a:t>
            </a:r>
            <a:r>
              <a:rPr lang="en-ID" sz="1400" dirty="0">
                <a:effectLst/>
                <a:latin typeface="Calibri" panose="020F0502020204030204" pitchFamily="34" charset="0"/>
                <a:ea typeface="Calibri" panose="020F0502020204030204" pitchFamily="34" charset="0"/>
                <a:cs typeface="Times New Roman" panose="02020603050405020304" pitchFamily="18" charset="0"/>
              </a:rPr>
              <a:t> negeri,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peningkatan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jumlah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kecelakaan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akibat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Tragisnya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berakhir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kematian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orang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bersalah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pengguna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lainnya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dilarang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meninggal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akibat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aktivitas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senjata</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mematikan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pistol,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sudah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sepatutnya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protes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tampaknya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diterima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kecelakaan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dihindari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menempatkan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publik</a:t>
            </a:r>
            <a:r>
              <a:rPr lang="en-ID" sz="1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risiko</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menghentikan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ketika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terlalu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keselamatan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menekankan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kebodohan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Entah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dipatuhi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melarikan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diabaikan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mengakibatkan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cedera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kematian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efektif</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crash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belum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mudah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memahami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alasannya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Para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menemukan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mengasyikkan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rutinitas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memberi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kesempatan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merasa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memburu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Begitu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adrenalin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mengalir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penilaian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tentang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diandalkan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latin typeface="Calibri" panose="020F0502020204030204" pitchFamily="34" charset="0"/>
                <a:ea typeface="Calibri" panose="020F0502020204030204" pitchFamily="34" charset="0"/>
                <a:cs typeface="Times New Roman" panose="02020603050405020304" pitchFamily="18" charset="0"/>
              </a:rPr>
              <a:t>K</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4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menyenangkan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peserta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Apalagi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dipercaya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kejar-kejaran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tersebut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paling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berpengalaman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mendapatkan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pelatihan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khusus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berkendara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hampir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pria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pengalaman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1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saat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menilai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kecepatannya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mendorong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dikejar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jauh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melampaui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kompetensinya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diizinkan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mengejar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mendorong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orang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mengerikan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benar-benar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Tentunya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menyelamatkan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nyawa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penting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mencegah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menguntungkan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dipekerjakan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mencoba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menangkap</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serius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bosan</a:t>
            </a:r>
            <a:r>
              <a:rPr lang="en-ID" sz="1400" dirty="0">
                <a:effectLst/>
                <a:latin typeface="Calibri" panose="020F0502020204030204" pitchFamily="34" charset="0"/>
                <a:ea typeface="Calibri" panose="020F0502020204030204" pitchFamily="34" charset="0"/>
                <a:cs typeface="Times New Roman" panose="02020603050405020304" pitchFamily="18" charset="0"/>
              </a:rPr>
              <a:t>, pemuda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kurang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beruntung</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kesenangan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Bagaimanapun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lain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menghentikan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Misalnya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tertentu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dikembangkan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dilemparkan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permukaan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depan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berhenti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membawanya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tempat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Walaupun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terkadang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400" dirty="0">
                <a:effectLst/>
                <a:latin typeface="Calibri" panose="020F0502020204030204" pitchFamily="34" charset="0"/>
                <a:ea typeface="Calibri" panose="020F0502020204030204" pitchFamily="34" charset="0"/>
                <a:cs typeface="Times New Roman" panose="02020603050405020304" pitchFamily="18" charset="0"/>
              </a:rPr>
              <a:t> –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menghindari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meninggalkan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kabur</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D" sz="1400" dirty="0"/>
          </a:p>
        </p:txBody>
      </p:sp>
      <p:sp>
        <p:nvSpPr>
          <p:cNvPr id="4" name="Date Placeholder 3">
            <a:extLst>
              <a:ext uri="{FF2B5EF4-FFF2-40B4-BE49-F238E27FC236}">
                <a16:creationId xmlns:a16="http://schemas.microsoft.com/office/drawing/2014/main" id="{2E28CE53-6401-4396-A220-08AB9DA02E21}"/>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D675CFAF-41E5-4CC3-9642-B9DE02110252}"/>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5A87E637-90D8-41B8-82D3-1ADF3A505DBC}"/>
              </a:ext>
            </a:extLst>
          </p:cNvPr>
          <p:cNvSpPr>
            <a:spLocks noGrp="1"/>
          </p:cNvSpPr>
          <p:nvPr>
            <p:ph type="sldNum" sz="quarter" idx="12"/>
          </p:nvPr>
        </p:nvSpPr>
        <p:spPr/>
        <p:txBody>
          <a:bodyPr/>
          <a:lstStyle/>
          <a:p>
            <a:fld id="{D18FBB9A-4F67-A542-B221-CA9FFA5A8790}" type="slidenum">
              <a:rPr lang="id-ID" smtClean="0"/>
              <a:t>36</a:t>
            </a:fld>
            <a:endParaRPr lang="id-ID"/>
          </a:p>
        </p:txBody>
      </p:sp>
    </p:spTree>
    <p:extLst>
      <p:ext uri="{BB962C8B-B14F-4D97-AF65-F5344CB8AC3E}">
        <p14:creationId xmlns:p14="http://schemas.microsoft.com/office/powerpoint/2010/main" val="3572736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A5A0FA3-E03B-4A5D-B73F-BCE73548392D}"/>
              </a:ext>
            </a:extLst>
          </p:cNvPr>
          <p:cNvPicPr>
            <a:picLocks noChangeAspect="1"/>
          </p:cNvPicPr>
          <p:nvPr/>
        </p:nvPicPr>
        <p:blipFill rotWithShape="1">
          <a:blip r:embed="rId2"/>
          <a:srcRect t="11111" b="13925"/>
          <a:stretch/>
        </p:blipFill>
        <p:spPr>
          <a:xfrm>
            <a:off x="7211961" y="4296059"/>
            <a:ext cx="5048859" cy="2119493"/>
          </a:xfrm>
          <a:prstGeom prst="rect">
            <a:avLst/>
          </a:prstGeom>
        </p:spPr>
      </p:pic>
      <p:sp>
        <p:nvSpPr>
          <p:cNvPr id="2" name="Title 1">
            <a:extLst>
              <a:ext uri="{FF2B5EF4-FFF2-40B4-BE49-F238E27FC236}">
                <a16:creationId xmlns:a16="http://schemas.microsoft.com/office/drawing/2014/main" id="{CD238A0D-E1FB-40B8-B199-FF7DA99EA104}"/>
              </a:ext>
            </a:extLst>
          </p:cNvPr>
          <p:cNvSpPr>
            <a:spLocks noGrp="1"/>
          </p:cNvSpPr>
          <p:nvPr>
            <p:ph type="title"/>
          </p:nvPr>
        </p:nvSpPr>
        <p:spPr/>
        <p:txBody>
          <a:bodyPr/>
          <a:lstStyle/>
          <a:p>
            <a:r>
              <a:rPr lang="en-US" dirty="0" err="1"/>
              <a:t>Tujuan</a:t>
            </a:r>
            <a:r>
              <a:rPr lang="en-US" dirty="0"/>
              <a:t> </a:t>
            </a:r>
            <a:r>
              <a:rPr lang="en-US" dirty="0" err="1"/>
              <a:t>Penulis</a:t>
            </a:r>
            <a:endParaRPr lang="en-ID" dirty="0"/>
          </a:p>
        </p:txBody>
      </p:sp>
      <p:sp>
        <p:nvSpPr>
          <p:cNvPr id="3" name="Content Placeholder 2">
            <a:extLst>
              <a:ext uri="{FF2B5EF4-FFF2-40B4-BE49-F238E27FC236}">
                <a16:creationId xmlns:a16="http://schemas.microsoft.com/office/drawing/2014/main" id="{8536BF3D-7E24-4731-A0C0-A046F45D8744}"/>
              </a:ext>
            </a:extLst>
          </p:cNvPr>
          <p:cNvSpPr>
            <a:spLocks noGrp="1"/>
          </p:cNvSpPr>
          <p:nvPr>
            <p:ph idx="1"/>
          </p:nvPr>
        </p:nvSpPr>
        <p:spPr>
          <a:xfrm>
            <a:off x="152400" y="985382"/>
            <a:ext cx="11572568" cy="5315122"/>
          </a:xfrm>
        </p:spPr>
        <p:txBody>
          <a:bodyPr>
            <a:normAutofit lnSpcReduction="10000"/>
          </a:bodyPr>
          <a:lstStyle/>
          <a:p>
            <a:r>
              <a:rPr lang="en-US" sz="2400" dirty="0" err="1"/>
              <a:t>Penulis</a:t>
            </a:r>
            <a:r>
              <a:rPr lang="en-US" sz="2400" dirty="0"/>
              <a:t> </a:t>
            </a:r>
            <a:r>
              <a:rPr lang="en-US" sz="2400" dirty="0" err="1"/>
              <a:t>mengkritik</a:t>
            </a:r>
            <a:r>
              <a:rPr lang="en-US" sz="2400" dirty="0"/>
              <a:t> </a:t>
            </a:r>
            <a:r>
              <a:rPr lang="en-US" sz="2400" dirty="0" err="1"/>
              <a:t>kebijakan</a:t>
            </a:r>
            <a:r>
              <a:rPr lang="en-US" sz="2400" dirty="0"/>
              <a:t> </a:t>
            </a:r>
            <a:r>
              <a:rPr lang="en-US" sz="2400" dirty="0" err="1"/>
              <a:t>kejar-kejaran</a:t>
            </a:r>
            <a:r>
              <a:rPr lang="en-US" sz="2400" dirty="0"/>
              <a:t> </a:t>
            </a:r>
            <a:r>
              <a:rPr lang="en-US" sz="2400" dirty="0" err="1"/>
              <a:t>polisi</a:t>
            </a:r>
            <a:r>
              <a:rPr lang="en-US" sz="2400" dirty="0"/>
              <a:t> </a:t>
            </a:r>
            <a:r>
              <a:rPr lang="en-US" sz="2400" dirty="0" err="1"/>
              <a:t>dengan</a:t>
            </a:r>
            <a:r>
              <a:rPr lang="en-US" sz="2400" dirty="0"/>
              <a:t> </a:t>
            </a:r>
            <a:r>
              <a:rPr lang="en-US" sz="2400" dirty="0" err="1"/>
              <a:t>pencuri</a:t>
            </a:r>
            <a:r>
              <a:rPr lang="en-US" sz="2400" dirty="0"/>
              <a:t> </a:t>
            </a:r>
            <a:r>
              <a:rPr lang="en-US" sz="2400" dirty="0" err="1"/>
              <a:t>mobil</a:t>
            </a:r>
            <a:r>
              <a:rPr lang="en-US" sz="2400" dirty="0"/>
              <a:t> </a:t>
            </a:r>
            <a:r>
              <a:rPr lang="en-US" sz="2400" dirty="0">
                <a:sym typeface="Wingdings" panose="05000000000000000000" pitchFamily="2" charset="2"/>
              </a:rPr>
              <a:t> </a:t>
            </a:r>
            <a:r>
              <a:rPr lang="en-US" sz="2400" dirty="0" err="1"/>
              <a:t>penulis</a:t>
            </a:r>
            <a:r>
              <a:rPr lang="en-US" sz="2400" dirty="0"/>
              <a:t> </a:t>
            </a:r>
            <a:r>
              <a:rPr lang="en-US" sz="2400" dirty="0" err="1"/>
              <a:t>pengklaim</a:t>
            </a:r>
            <a:r>
              <a:rPr lang="en-US" sz="2400" dirty="0"/>
              <a:t> </a:t>
            </a:r>
            <a:r>
              <a:rPr lang="en-US" sz="2400" dirty="0" err="1"/>
              <a:t>kebijakan</a:t>
            </a:r>
            <a:r>
              <a:rPr lang="en-US" sz="2400" dirty="0"/>
              <a:t> </a:t>
            </a:r>
            <a:r>
              <a:rPr lang="en-US" sz="2400" dirty="0" err="1"/>
              <a:t>ini</a:t>
            </a:r>
            <a:r>
              <a:rPr lang="en-US" sz="2400" dirty="0"/>
              <a:t> </a:t>
            </a:r>
            <a:r>
              <a:rPr lang="en-US" sz="2400" dirty="0" err="1"/>
              <a:t>akan</a:t>
            </a:r>
            <a:r>
              <a:rPr lang="en-US" sz="2400" dirty="0"/>
              <a:t> </a:t>
            </a:r>
            <a:r>
              <a:rPr lang="en-US" sz="2400" dirty="0" err="1"/>
              <a:t>gagal</a:t>
            </a:r>
            <a:endParaRPr lang="en-US" sz="2400" dirty="0"/>
          </a:p>
          <a:p>
            <a:r>
              <a:rPr lang="en-US" sz="2400" dirty="0"/>
              <a:t>Cara yang </a:t>
            </a:r>
            <a:r>
              <a:rPr lang="en-US" sz="2400" dirty="0" err="1"/>
              <a:t>dilakukan</a:t>
            </a:r>
            <a:r>
              <a:rPr lang="en-US" sz="2400" dirty="0"/>
              <a:t> </a:t>
            </a:r>
            <a:r>
              <a:rPr lang="en-US" sz="2400" dirty="0" err="1"/>
              <a:t>penulis</a:t>
            </a:r>
            <a:r>
              <a:rPr lang="en-US" sz="2400" dirty="0"/>
              <a:t> :</a:t>
            </a:r>
          </a:p>
          <a:p>
            <a:pPr lvl="1"/>
            <a:r>
              <a:rPr lang="en-US" sz="2000" dirty="0" err="1"/>
              <a:t>Menyatakan</a:t>
            </a:r>
            <a:r>
              <a:rPr lang="en-US" sz="2000" dirty="0"/>
              <a:t> </a:t>
            </a:r>
            <a:r>
              <a:rPr lang="en-US" sz="2000" dirty="0" err="1"/>
              <a:t>kemungkinan</a:t>
            </a:r>
            <a:r>
              <a:rPr lang="en-US" sz="2000" dirty="0"/>
              <a:t> </a:t>
            </a:r>
            <a:r>
              <a:rPr lang="en-US" sz="2000" dirty="0" err="1"/>
              <a:t>berhasil</a:t>
            </a:r>
            <a:r>
              <a:rPr lang="en-US" sz="2000" dirty="0"/>
              <a:t> dan </a:t>
            </a:r>
            <a:r>
              <a:rPr lang="en-ID" sz="2000" dirty="0" err="1">
                <a:latin typeface="Calibri" panose="020F0502020204030204" pitchFamily="34" charset="0"/>
                <a:cs typeface="Times New Roman" panose="02020603050405020304" pitchFamily="18" charset="0"/>
              </a:rPr>
              <a:t>Menyatakan</a:t>
            </a:r>
            <a:r>
              <a:rPr lang="en-ID" sz="2000" dirty="0">
                <a:latin typeface="Calibri" panose="020F0502020204030204" pitchFamily="34" charset="0"/>
                <a:cs typeface="Times New Roman" panose="02020603050405020304" pitchFamily="18" charset="0"/>
              </a:rPr>
              <a:t> </a:t>
            </a:r>
            <a:r>
              <a:rPr lang="en-ID" sz="2000" dirty="0" err="1">
                <a:latin typeface="Calibri" panose="020F0502020204030204" pitchFamily="34" charset="0"/>
                <a:cs typeface="Times New Roman" panose="02020603050405020304" pitchFamily="18" charset="0"/>
              </a:rPr>
              <a:t>kemungkinan</a:t>
            </a:r>
            <a:r>
              <a:rPr lang="en-ID" sz="2000" dirty="0">
                <a:latin typeface="Calibri" panose="020F0502020204030204" pitchFamily="34" charset="0"/>
                <a:cs typeface="Times New Roman" panose="02020603050405020304" pitchFamily="18" charset="0"/>
              </a:rPr>
              <a:t> </a:t>
            </a:r>
            <a:r>
              <a:rPr lang="en-ID" sz="2000" dirty="0" err="1">
                <a:latin typeface="Calibri" panose="020F0502020204030204" pitchFamily="34" charset="0"/>
                <a:cs typeface="Times New Roman" panose="02020603050405020304" pitchFamily="18" charset="0"/>
              </a:rPr>
              <a:t>gagal</a:t>
            </a:r>
            <a:r>
              <a:rPr lang="en-ID" sz="2000" dirty="0">
                <a:latin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mempertimbangkan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20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terjadi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dipatuhi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diabaikan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oleh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n-ID" sz="2000" dirty="0" err="1">
                <a:latin typeface="Calibri" panose="020F0502020204030204" pitchFamily="34" charset="0"/>
                <a:ea typeface="Calibri" panose="020F0502020204030204" pitchFamily="34" charset="0"/>
                <a:cs typeface="Times New Roman" panose="02020603050405020304" pitchFamily="18" charset="0"/>
              </a:rPr>
              <a:t>Meminta</a:t>
            </a:r>
            <a:r>
              <a:rPr lang="en-ID" sz="2000" dirty="0">
                <a:latin typeface="Calibri" panose="020F0502020204030204" pitchFamily="34" charset="0"/>
                <a:ea typeface="Calibri" panose="020F0502020204030204" pitchFamily="34" charset="0"/>
                <a:cs typeface="Times New Roman" panose="02020603050405020304" pitchFamily="18" charset="0"/>
              </a:rPr>
              <a:t> </a:t>
            </a:r>
            <a:r>
              <a:rPr lang="en-ID" sz="2000" dirty="0" err="1">
                <a:latin typeface="Calibri" panose="020F0502020204030204" pitchFamily="34" charset="0"/>
                <a:ea typeface="Calibri" panose="020F0502020204030204" pitchFamily="34" charset="0"/>
                <a:cs typeface="Times New Roman" panose="02020603050405020304" pitchFamily="18" charset="0"/>
              </a:rPr>
              <a:t>pembaca</a:t>
            </a:r>
            <a:r>
              <a:rPr lang="en-ID" sz="2000" dirty="0">
                <a:latin typeface="Calibri" panose="020F0502020204030204" pitchFamily="34" charset="0"/>
                <a:ea typeface="Calibri" panose="020F0502020204030204" pitchFamily="34" charset="0"/>
                <a:cs typeface="Times New Roman" panose="02020603050405020304" pitchFamily="18" charset="0"/>
              </a:rPr>
              <a:t> </a:t>
            </a:r>
            <a:r>
              <a:rPr lang="en-ID" sz="2000" dirty="0" err="1">
                <a:latin typeface="Calibri" panose="020F0502020204030204" pitchFamily="34" charset="0"/>
                <a:ea typeface="Calibri" panose="020F0502020204030204" pitchFamily="34" charset="0"/>
                <a:cs typeface="Times New Roman" panose="02020603050405020304" pitchFamily="18" charset="0"/>
              </a:rPr>
              <a:t>untuk</a:t>
            </a:r>
            <a:r>
              <a:rPr lang="en-ID" sz="2000" dirty="0">
                <a:latin typeface="Calibri" panose="020F0502020204030204" pitchFamily="34" charset="0"/>
                <a:ea typeface="Calibri" panose="020F0502020204030204" pitchFamily="34" charset="0"/>
                <a:cs typeface="Times New Roman" panose="02020603050405020304" pitchFamily="18" charset="0"/>
              </a:rPr>
              <a:t> </a:t>
            </a:r>
            <a:r>
              <a:rPr lang="en-ID" sz="2000" dirty="0" err="1">
                <a:latin typeface="Calibri" panose="020F0502020204030204" pitchFamily="34" charset="0"/>
                <a:ea typeface="Calibri" panose="020F0502020204030204" pitchFamily="34" charset="0"/>
                <a:cs typeface="Times New Roman" panose="02020603050405020304" pitchFamily="18" charset="0"/>
              </a:rPr>
              <a:t>mengidentifikasi</a:t>
            </a:r>
            <a:r>
              <a:rPr lang="en-ID" sz="2000" dirty="0">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penjelasan</a:t>
            </a:r>
            <a:r>
              <a:rPr lang="en-ID" sz="20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ditawarkan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atas</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kegagalan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tersebut</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bekerja</a:t>
            </a: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ID" sz="2000" dirty="0" err="1">
                <a:latin typeface="Calibri" panose="020F0502020204030204" pitchFamily="34" charset="0"/>
                <a:ea typeface="Calibri" panose="020F0502020204030204" pitchFamily="34" charset="0"/>
                <a:cs typeface="Times New Roman" panose="02020603050405020304" pitchFamily="18" charset="0"/>
              </a:rPr>
              <a:t>P</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etugas</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menganggap</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mengasyikkan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memengaruhi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penilaian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tentang</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keselamatan</a:t>
            </a:r>
            <a:endParaRPr lang="en-ID" sz="2000" dirty="0">
              <a:latin typeface="Calibri" panose="020F0502020204030204" pitchFamily="34" charset="0"/>
              <a:ea typeface="Calibri" panose="020F0502020204030204" pitchFamily="34" charset="0"/>
              <a:cs typeface="Times New Roman" panose="02020603050405020304" pitchFamily="18" charset="0"/>
            </a:endParaRPr>
          </a:p>
          <a:p>
            <a:pPr lvl="2"/>
            <a:r>
              <a:rPr lang="en-ID" sz="2000" dirty="0" err="1">
                <a:latin typeface="Calibri" panose="020F0502020204030204" pitchFamily="34" charset="0"/>
                <a:ea typeface="Calibri" panose="020F0502020204030204" pitchFamily="34" charset="0"/>
                <a:cs typeface="Times New Roman" panose="02020603050405020304" pitchFamily="18" charset="0"/>
              </a:rPr>
              <a:t>P</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ngemudi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cenderung</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kompeten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mengemudi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20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tinggi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pengemudi</a:t>
            </a:r>
            <a:r>
              <a:rPr lang="en-ID" sz="20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dikejar</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pengalaman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mengemudi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sehingga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melebih-lebihkan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berapa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aman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mobil</a:t>
            </a: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D" sz="2200" dirty="0" err="1">
                <a:latin typeface="Calibri" panose="020F0502020204030204" pitchFamily="34" charset="0"/>
                <a:ea typeface="Calibri" panose="020F0502020204030204" pitchFamily="34" charset="0"/>
                <a:cs typeface="Times New Roman" panose="02020603050405020304" pitchFamily="18" charset="0"/>
              </a:rPr>
              <a:t>Penulis</a:t>
            </a:r>
            <a:r>
              <a:rPr lang="en-ID" sz="2200" dirty="0">
                <a:latin typeface="Calibri" panose="020F0502020204030204" pitchFamily="34" charset="0"/>
                <a:ea typeface="Calibri" panose="020F0502020204030204" pitchFamily="34" charset="0"/>
                <a:cs typeface="Times New Roman" panose="02020603050405020304" pitchFamily="18" charset="0"/>
              </a:rPr>
              <a:t> </a:t>
            </a:r>
            <a:r>
              <a:rPr lang="en-ID" sz="2200" dirty="0" err="1">
                <a:latin typeface="Calibri" panose="020F0502020204030204" pitchFamily="34" charset="0"/>
                <a:ea typeface="Calibri" panose="020F0502020204030204" pitchFamily="34" charset="0"/>
                <a:cs typeface="Times New Roman" panose="02020603050405020304" pitchFamily="18" charset="0"/>
              </a:rPr>
              <a:t>tidak</a:t>
            </a:r>
            <a:r>
              <a:rPr lang="en-ID" sz="2200" dirty="0">
                <a:latin typeface="Calibri" panose="020F0502020204030204" pitchFamily="34" charset="0"/>
                <a:ea typeface="Calibri" panose="020F0502020204030204" pitchFamily="34" charset="0"/>
                <a:cs typeface="Times New Roman" panose="02020603050405020304" pitchFamily="18" charset="0"/>
              </a:rPr>
              <a:t> </a:t>
            </a:r>
            <a:r>
              <a:rPr lang="en-ID" sz="2200" dirty="0" err="1">
                <a:latin typeface="Calibri" panose="020F0502020204030204" pitchFamily="34" charset="0"/>
                <a:ea typeface="Calibri" panose="020F0502020204030204" pitchFamily="34" charset="0"/>
                <a:cs typeface="Times New Roman" panose="02020603050405020304" pitchFamily="18" charset="0"/>
              </a:rPr>
              <a:t>mempertimbangkan</a:t>
            </a:r>
            <a:r>
              <a:rPr lang="en-ID" sz="2200" dirty="0">
                <a:latin typeface="Calibri" panose="020F0502020204030204" pitchFamily="34" charset="0"/>
                <a:ea typeface="Calibri" panose="020F0502020204030204" pitchFamily="34" charset="0"/>
                <a:cs typeface="Times New Roman" panose="02020603050405020304" pitchFamily="18" charset="0"/>
              </a:rPr>
              <a:t> 1 </a:t>
            </a:r>
            <a:r>
              <a:rPr lang="en-ID" sz="2200" dirty="0" err="1">
                <a:latin typeface="Calibri" panose="020F0502020204030204" pitchFamily="34" charset="0"/>
                <a:ea typeface="Calibri" panose="020F0502020204030204" pitchFamily="34" charset="0"/>
                <a:cs typeface="Times New Roman" panose="02020603050405020304" pitchFamily="18" charset="0"/>
              </a:rPr>
              <a:t>opsi</a:t>
            </a:r>
            <a:r>
              <a:rPr lang="en-ID" sz="2200" dirty="0">
                <a:latin typeface="Calibri" panose="020F0502020204030204" pitchFamily="34" charset="0"/>
                <a:ea typeface="Calibri" panose="020F0502020204030204" pitchFamily="34" charset="0"/>
                <a:cs typeface="Times New Roman" panose="02020603050405020304" pitchFamily="18" charset="0"/>
              </a:rPr>
              <a:t>  (</a:t>
            </a:r>
            <a:r>
              <a:rPr lang="en-ID" sz="2200" dirty="0" err="1">
                <a:latin typeface="Calibri" panose="020F0502020204030204" pitchFamily="34" charset="0"/>
                <a:ea typeface="Calibri" panose="020F0502020204030204" pitchFamily="34" charset="0"/>
                <a:cs typeface="Times New Roman" panose="02020603050405020304" pitchFamily="18" charset="0"/>
              </a:rPr>
              <a:t>membatasi</a:t>
            </a:r>
            <a:r>
              <a:rPr lang="en-ID" sz="2200" dirty="0">
                <a:latin typeface="Calibri" panose="020F0502020204030204" pitchFamily="34" charset="0"/>
                <a:ea typeface="Calibri" panose="020F0502020204030204" pitchFamily="34" charset="0"/>
                <a:cs typeface="Times New Roman" panose="02020603050405020304" pitchFamily="18" charset="0"/>
              </a:rPr>
              <a:t> </a:t>
            </a:r>
            <a:r>
              <a:rPr lang="en-ID" sz="2200" dirty="0" err="1">
                <a:latin typeface="Calibri" panose="020F0502020204030204" pitchFamily="34" charset="0"/>
                <a:ea typeface="Calibri" panose="020F0502020204030204" pitchFamily="34" charset="0"/>
                <a:cs typeface="Times New Roman" panose="02020603050405020304" pitchFamily="18" charset="0"/>
              </a:rPr>
              <a:t>opsi</a:t>
            </a:r>
            <a:r>
              <a:rPr lang="en-ID" sz="2200" dirty="0">
                <a:latin typeface="Calibri" panose="020F0502020204030204" pitchFamily="34" charset="0"/>
                <a:ea typeface="Calibri" panose="020F0502020204030204" pitchFamily="34" charset="0"/>
                <a:cs typeface="Times New Roman" panose="02020603050405020304" pitchFamily="18" charset="0"/>
              </a:rPr>
              <a:t>) </a:t>
            </a:r>
            <a:r>
              <a:rPr lang="en-ID" sz="2200" dirty="0" err="1">
                <a:latin typeface="Calibri" panose="020F0502020204030204" pitchFamily="34" charset="0"/>
                <a:ea typeface="Calibri" panose="020F0502020204030204" pitchFamily="34" charset="0"/>
                <a:cs typeface="Times New Roman" panose="02020603050405020304" pitchFamily="18" charset="0"/>
              </a:rPr>
              <a:t>yaitu</a:t>
            </a:r>
            <a:r>
              <a:rPr lang="en-ID" sz="2200" dirty="0">
                <a:latin typeface="Calibri" panose="020F0502020204030204" pitchFamily="34" charset="0"/>
                <a:ea typeface="Calibri" panose="020F0502020204030204" pitchFamily="34" charset="0"/>
                <a:cs typeface="Times New Roman" panose="02020603050405020304" pitchFamily="18" charset="0"/>
              </a:rPr>
              <a:t> :</a:t>
            </a:r>
          </a:p>
          <a:p>
            <a:pPr lvl="1"/>
            <a:r>
              <a:rPr lang="en-ID" sz="1800" dirty="0">
                <a:effectLst/>
                <a:latin typeface="Calibri" panose="020F0502020204030204" pitchFamily="34" charset="0"/>
                <a:ea typeface="Calibri" panose="020F0502020204030204" pitchFamily="34" charset="0"/>
                <a:cs typeface="Times New Roman" panose="02020603050405020304" pitchFamily="18" charset="0"/>
              </a:rPr>
              <a:t>Jika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dibiarkan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berkeliaran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jalan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tanpa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dikejar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dapatkah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indent="0">
              <a:buNone/>
            </a:pP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yakin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kecelakaan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latin typeface="Calibri" panose="020F0502020204030204" pitchFamily="34" charset="0"/>
                <a:ea typeface="Calibri" panose="020F0502020204030204" pitchFamily="34" charset="0"/>
                <a:cs typeface="Times New Roman" panose="02020603050405020304" pitchFamily="18" charset="0"/>
              </a:rPr>
              <a:t>a</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tau</a:t>
            </a:r>
            <a:r>
              <a:rPr lang="en-ID" dirty="0">
                <a:latin typeface="Calibri" panose="020F0502020204030204" pitchFamily="34" charset="0"/>
                <a:ea typeface="Calibri" panose="020F0502020204030204" pitchFamily="34" charset="0"/>
                <a:cs typeface="Times New Roman" panose="02020603050405020304" pitchFamily="18" charset="0"/>
              </a:rPr>
              <a:t> </a:t>
            </a:r>
            <a:r>
              <a:rPr lang="en-ID" dirty="0" err="1">
                <a:latin typeface="Calibri" panose="020F0502020204030204" pitchFamily="34" charset="0"/>
                <a:ea typeface="Calibri" panose="020F0502020204030204" pitchFamily="34" charset="0"/>
                <a:cs typeface="Times New Roman" panose="02020603050405020304" pitchFamily="18" charset="0"/>
              </a:rPr>
              <a:t>bagaiman</a:t>
            </a:r>
            <a:r>
              <a:rPr lang="en-ID" dirty="0">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calon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indent="0">
              <a:buNone/>
            </a:pP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mendapatkan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ide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dikejar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indent="0">
              <a:buNone/>
            </a:pP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ditangkap</a:t>
            </a: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8482A12-4006-4A19-A399-01388B2DCE3D}"/>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918191F7-71F9-4449-A006-22C3AF9BAA5F}"/>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B88A9015-B315-4C94-9F2E-0A8BF66AE0A2}"/>
              </a:ext>
            </a:extLst>
          </p:cNvPr>
          <p:cNvSpPr>
            <a:spLocks noGrp="1"/>
          </p:cNvSpPr>
          <p:nvPr>
            <p:ph type="sldNum" sz="quarter" idx="12"/>
          </p:nvPr>
        </p:nvSpPr>
        <p:spPr/>
        <p:txBody>
          <a:bodyPr/>
          <a:lstStyle/>
          <a:p>
            <a:fld id="{D18FBB9A-4F67-A542-B221-CA9FFA5A8790}" type="slidenum">
              <a:rPr lang="id-ID" smtClean="0"/>
              <a:t>37</a:t>
            </a:fld>
            <a:endParaRPr lang="id-ID"/>
          </a:p>
        </p:txBody>
      </p:sp>
    </p:spTree>
    <p:extLst>
      <p:ext uri="{BB962C8B-B14F-4D97-AF65-F5344CB8AC3E}">
        <p14:creationId xmlns:p14="http://schemas.microsoft.com/office/powerpoint/2010/main" val="2678003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19B32-787B-4735-AEFA-BC8B443521D6}"/>
              </a:ext>
            </a:extLst>
          </p:cNvPr>
          <p:cNvSpPr>
            <a:spLocks noGrp="1"/>
          </p:cNvSpPr>
          <p:nvPr>
            <p:ph idx="1"/>
          </p:nvPr>
        </p:nvSpPr>
        <p:spPr>
          <a:xfrm>
            <a:off x="5734373" y="2116758"/>
            <a:ext cx="6323308" cy="5872618"/>
          </a:xfrm>
        </p:spPr>
        <p:txBody>
          <a:bodyPr>
            <a:normAutofit/>
          </a:bodyPr>
          <a:lstStyle/>
          <a:p>
            <a:r>
              <a:rPr lang="en-ID" b="1" dirty="0" err="1"/>
              <a:t>Saat</a:t>
            </a:r>
            <a:r>
              <a:rPr lang="en-ID" b="1" dirty="0"/>
              <a:t> </a:t>
            </a:r>
            <a:r>
              <a:rPr lang="en-ID" b="1" dirty="0" err="1"/>
              <a:t>mencari</a:t>
            </a:r>
            <a:r>
              <a:rPr lang="en-ID" b="1" dirty="0"/>
              <a:t> </a:t>
            </a:r>
            <a:r>
              <a:rPr lang="en-ID" b="1" dirty="0" err="1"/>
              <a:t>kesimpulan</a:t>
            </a:r>
            <a:r>
              <a:rPr lang="en-ID" b="1" dirty="0"/>
              <a:t> </a:t>
            </a:r>
            <a:r>
              <a:rPr lang="en-ID" b="1" dirty="0" err="1"/>
              <a:t>utama</a:t>
            </a:r>
            <a:r>
              <a:rPr lang="en-ID" b="1" dirty="0"/>
              <a:t> :</a:t>
            </a:r>
          </a:p>
          <a:p>
            <a:r>
              <a:rPr lang="en-ID" b="1" dirty="0" err="1"/>
              <a:t>Lihat</a:t>
            </a:r>
            <a:r>
              <a:rPr lang="en-ID" b="1" dirty="0"/>
              <a:t> </a:t>
            </a:r>
            <a:r>
              <a:rPr lang="en-ID" b="1" dirty="0" err="1"/>
              <a:t>dulu</a:t>
            </a:r>
            <a:r>
              <a:rPr lang="en-ID" b="1" dirty="0"/>
              <a:t> </a:t>
            </a:r>
            <a:r>
              <a:rPr lang="en-ID" b="1" dirty="0" err="1"/>
              <a:t>kandidat</a:t>
            </a:r>
            <a:r>
              <a:rPr lang="en-ID" b="1" dirty="0"/>
              <a:t> </a:t>
            </a:r>
            <a:r>
              <a:rPr lang="en-ID" b="1" dirty="0" err="1"/>
              <a:t>alasan</a:t>
            </a:r>
            <a:r>
              <a:rPr lang="en-ID" b="1" dirty="0"/>
              <a:t> </a:t>
            </a:r>
            <a:r>
              <a:rPr lang="en-ID" b="1" dirty="0" err="1"/>
              <a:t>atau</a:t>
            </a:r>
            <a:r>
              <a:rPr lang="en-ID" b="1" dirty="0"/>
              <a:t> </a:t>
            </a:r>
            <a:r>
              <a:rPr lang="en-ID" b="1" dirty="0" err="1"/>
              <a:t>argumen</a:t>
            </a:r>
            <a:r>
              <a:rPr lang="en-ID" b="1" dirty="0"/>
              <a:t> yang </a:t>
            </a:r>
            <a:r>
              <a:rPr lang="en-ID" b="1" dirty="0" err="1"/>
              <a:t>mungkin</a:t>
            </a:r>
            <a:r>
              <a:rPr lang="en-ID" b="1" dirty="0"/>
              <a:t> – dan </a:t>
            </a:r>
            <a:r>
              <a:rPr lang="en-ID" b="1" dirty="0" err="1"/>
              <a:t>tanyakan</a:t>
            </a:r>
            <a:r>
              <a:rPr lang="en-ID" b="1" dirty="0"/>
              <a:t> pada </a:t>
            </a:r>
            <a:r>
              <a:rPr lang="en-ID" b="1" dirty="0" err="1"/>
              <a:t>diri</a:t>
            </a:r>
            <a:r>
              <a:rPr lang="en-ID" b="1" dirty="0"/>
              <a:t> Anda </a:t>
            </a:r>
            <a:r>
              <a:rPr lang="en-ID" b="1" dirty="0" err="1"/>
              <a:t>apakah</a:t>
            </a:r>
            <a:r>
              <a:rPr lang="en-ID" b="1" dirty="0"/>
              <a:t> </a:t>
            </a:r>
            <a:r>
              <a:rPr lang="en-ID" b="1" dirty="0" err="1"/>
              <a:t>bagian</a:t>
            </a:r>
            <a:r>
              <a:rPr lang="en-ID" b="1" dirty="0"/>
              <a:t> lain </a:t>
            </a:r>
            <a:r>
              <a:rPr lang="en-ID" b="1" dirty="0" err="1"/>
              <a:t>dari</a:t>
            </a:r>
            <a:r>
              <a:rPr lang="en-ID" b="1" dirty="0"/>
              <a:t> </a:t>
            </a:r>
            <a:r>
              <a:rPr lang="en-ID" b="1" dirty="0" err="1"/>
              <a:t>argumen</a:t>
            </a:r>
            <a:r>
              <a:rPr lang="en-ID" b="1" dirty="0"/>
              <a:t> </a:t>
            </a:r>
            <a:r>
              <a:rPr lang="en-ID" b="1" dirty="0" err="1"/>
              <a:t>tersebut</a:t>
            </a:r>
            <a:r>
              <a:rPr lang="en-ID" b="1" dirty="0"/>
              <a:t> </a:t>
            </a:r>
            <a:r>
              <a:rPr lang="en-ID" b="1" dirty="0" err="1"/>
              <a:t>merupakan</a:t>
            </a:r>
            <a:r>
              <a:rPr lang="en-ID" b="1" dirty="0"/>
              <a:t> </a:t>
            </a:r>
            <a:r>
              <a:rPr lang="en-ID" b="1" dirty="0" err="1"/>
              <a:t>alasan</a:t>
            </a:r>
            <a:r>
              <a:rPr lang="en-ID" b="1" dirty="0"/>
              <a:t> </a:t>
            </a:r>
            <a:r>
              <a:rPr lang="en-ID" b="1" dirty="0" err="1"/>
              <a:t>untuk</a:t>
            </a:r>
            <a:r>
              <a:rPr lang="en-ID" b="1" dirty="0"/>
              <a:t> </a:t>
            </a:r>
            <a:r>
              <a:rPr lang="en-ID" b="1" dirty="0" err="1"/>
              <a:t>membuat</a:t>
            </a:r>
            <a:r>
              <a:rPr lang="en-ID" b="1" dirty="0"/>
              <a:t> </a:t>
            </a:r>
            <a:r>
              <a:rPr lang="en-ID" b="1" dirty="0" err="1"/>
              <a:t>klaim</a:t>
            </a:r>
            <a:r>
              <a:rPr lang="en-ID" b="1" dirty="0"/>
              <a:t> </a:t>
            </a:r>
            <a:r>
              <a:rPr lang="en-ID" b="1" dirty="0" err="1"/>
              <a:t>seperti</a:t>
            </a:r>
            <a:r>
              <a:rPr lang="en-ID" b="1" dirty="0"/>
              <a:t> </a:t>
            </a:r>
            <a:r>
              <a:rPr lang="en-ID" b="1" dirty="0" err="1"/>
              <a:t>itu</a:t>
            </a:r>
            <a:r>
              <a:rPr lang="en-ID" b="1" dirty="0"/>
              <a:t>, </a:t>
            </a:r>
            <a:r>
              <a:rPr lang="en-ID" b="1" dirty="0" err="1"/>
              <a:t>atau</a:t>
            </a:r>
            <a:r>
              <a:rPr lang="en-ID" b="1" dirty="0"/>
              <a:t> </a:t>
            </a:r>
            <a:r>
              <a:rPr lang="en-ID" b="1" dirty="0" err="1"/>
              <a:t>tidak</a:t>
            </a:r>
            <a:r>
              <a:rPr lang="en-ID" b="1" dirty="0"/>
              <a:t>. </a:t>
            </a:r>
          </a:p>
          <a:p>
            <a:r>
              <a:rPr lang="en-ID" b="1" dirty="0"/>
              <a:t>Jika </a:t>
            </a:r>
            <a:r>
              <a:rPr lang="en-ID" b="1" dirty="0" err="1"/>
              <a:t>tidak</a:t>
            </a:r>
            <a:r>
              <a:rPr lang="en-ID" b="1" dirty="0"/>
              <a:t>, </a:t>
            </a:r>
            <a:r>
              <a:rPr lang="en-ID" b="1" dirty="0" err="1"/>
              <a:t>cari</a:t>
            </a:r>
            <a:r>
              <a:rPr lang="en-ID" b="1" dirty="0"/>
              <a:t> </a:t>
            </a:r>
            <a:r>
              <a:rPr lang="en-ID" b="1" dirty="0" err="1"/>
              <a:t>kandidat</a:t>
            </a:r>
            <a:r>
              <a:rPr lang="en-ID" b="1" dirty="0"/>
              <a:t> lain</a:t>
            </a:r>
            <a:endParaRPr lang="en-US" sz="2400" dirty="0"/>
          </a:p>
        </p:txBody>
      </p:sp>
      <p:sp>
        <p:nvSpPr>
          <p:cNvPr id="6" name="Rectangle 5">
            <a:extLst>
              <a:ext uri="{FF2B5EF4-FFF2-40B4-BE49-F238E27FC236}">
                <a16:creationId xmlns:a16="http://schemas.microsoft.com/office/drawing/2014/main" id="{DA8078EE-35F4-4A4F-9EEC-91A3905A11CF}"/>
              </a:ext>
            </a:extLst>
          </p:cNvPr>
          <p:cNvSpPr/>
          <p:nvPr/>
        </p:nvSpPr>
        <p:spPr>
          <a:xfrm>
            <a:off x="0" y="53886"/>
            <a:ext cx="5532895" cy="680411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3225"/>
            <a:r>
              <a:rPr lang="en-US" sz="5400" dirty="0" err="1"/>
              <a:t>Menerapkan</a:t>
            </a:r>
            <a:r>
              <a:rPr lang="en-US" sz="5400" dirty="0"/>
              <a:t> </a:t>
            </a:r>
            <a:r>
              <a:rPr lang="en-US" sz="5400" dirty="0" err="1"/>
              <a:t>Kemampuan</a:t>
            </a:r>
            <a:r>
              <a:rPr lang="en-US" sz="5400" dirty="0"/>
              <a:t> </a:t>
            </a:r>
            <a:r>
              <a:rPr lang="en-US" sz="5400" dirty="0" err="1"/>
              <a:t>Analisis</a:t>
            </a:r>
            <a:endParaRPr lang="en-ID" sz="5400" dirty="0"/>
          </a:p>
        </p:txBody>
      </p:sp>
      <p:sp>
        <p:nvSpPr>
          <p:cNvPr id="5" name="Oval 4">
            <a:extLst>
              <a:ext uri="{FF2B5EF4-FFF2-40B4-BE49-F238E27FC236}">
                <a16:creationId xmlns:a16="http://schemas.microsoft.com/office/drawing/2014/main" id="{C803BEAD-FB6F-4AB2-89DF-F64AE086A79E}"/>
              </a:ext>
            </a:extLst>
          </p:cNvPr>
          <p:cNvSpPr/>
          <p:nvPr/>
        </p:nvSpPr>
        <p:spPr>
          <a:xfrm flipH="1">
            <a:off x="4510008" y="4881966"/>
            <a:ext cx="2045774" cy="1976034"/>
          </a:xfrm>
          <a:prstGeom prst="ellipse">
            <a:avLst/>
          </a:prstGeom>
          <a:blipFill dpi="0" rotWithShape="1">
            <a:blip r:embed="rId2"/>
            <a:srcRect/>
            <a:stretch>
              <a:fillRect l="-83000" t="-34000" r="-80000" b="-26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4077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2003-4802-4A05-92F5-627B4A042ABC}"/>
              </a:ext>
            </a:extLst>
          </p:cNvPr>
          <p:cNvSpPr>
            <a:spLocks noGrp="1"/>
          </p:cNvSpPr>
          <p:nvPr>
            <p:ph type="title"/>
          </p:nvPr>
        </p:nvSpPr>
        <p:spPr/>
        <p:txBody>
          <a:bodyPr>
            <a:normAutofit/>
          </a:bodyPr>
          <a:lstStyle/>
          <a:p>
            <a:r>
              <a:rPr lang="en-US" dirty="0" err="1"/>
              <a:t>Cermati</a:t>
            </a:r>
            <a:r>
              <a:rPr lang="en-US" dirty="0"/>
              <a:t> </a:t>
            </a:r>
            <a:r>
              <a:rPr lang="en-US" dirty="0" err="1"/>
              <a:t>Tujuan</a:t>
            </a:r>
            <a:r>
              <a:rPr lang="en-US" dirty="0"/>
              <a:t> </a:t>
            </a:r>
            <a:r>
              <a:rPr lang="en-US" dirty="0" err="1"/>
              <a:t>Penulis</a:t>
            </a:r>
            <a:r>
              <a:rPr lang="en-US" dirty="0"/>
              <a:t> </a:t>
            </a:r>
            <a:r>
              <a:rPr lang="en-US" dirty="0" err="1"/>
              <a:t>Menulis</a:t>
            </a:r>
            <a:r>
              <a:rPr lang="en-US" dirty="0"/>
              <a:t> </a:t>
            </a:r>
            <a:r>
              <a:rPr lang="en-US" dirty="0" err="1"/>
              <a:t>Artikel</a:t>
            </a:r>
            <a:r>
              <a:rPr lang="en-US" dirty="0"/>
              <a:t> </a:t>
            </a:r>
            <a:r>
              <a:rPr lang="en-US" dirty="0" err="1"/>
              <a:t>Ini</a:t>
            </a:r>
            <a:r>
              <a:rPr lang="en-US" dirty="0"/>
              <a:t> – Cari </a:t>
            </a:r>
            <a:r>
              <a:rPr lang="en-US" dirty="0" err="1"/>
              <a:t>Kesimpulannya</a:t>
            </a:r>
            <a:endParaRPr lang="en-ID" dirty="0"/>
          </a:p>
        </p:txBody>
      </p:sp>
      <p:sp>
        <p:nvSpPr>
          <p:cNvPr id="3" name="Content Placeholder 2">
            <a:extLst>
              <a:ext uri="{FF2B5EF4-FFF2-40B4-BE49-F238E27FC236}">
                <a16:creationId xmlns:a16="http://schemas.microsoft.com/office/drawing/2014/main" id="{82805244-14F4-457C-B1AA-0568AE303B0C}"/>
              </a:ext>
            </a:extLst>
          </p:cNvPr>
          <p:cNvSpPr>
            <a:spLocks noGrp="1"/>
          </p:cNvSpPr>
          <p:nvPr>
            <p:ph idx="1"/>
          </p:nvPr>
        </p:nvSpPr>
        <p:spPr>
          <a:xfrm>
            <a:off x="152400" y="867398"/>
            <a:ext cx="11887200" cy="5315122"/>
          </a:xfrm>
        </p:spPr>
        <p:txBody>
          <a:bodyPr numCol="3">
            <a:noAutofit/>
          </a:bodyPr>
          <a:lstStyle/>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prinsip</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hukum</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mapan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hampir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bagian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dunia,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dihukum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boleh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menjalani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hukuman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r>
              <a:rPr lang="en-ID" sz="1400" dirty="0">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pelaku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penipu</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perampok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bersenjata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diizinkan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pensiun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nyaman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uang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hasilkan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merampok</a:t>
            </a:r>
            <a:r>
              <a:rPr lang="en-ID" sz="1400" dirty="0">
                <a:effectLst/>
                <a:latin typeface="Calibri" panose="020F0502020204030204" pitchFamily="34" charset="0"/>
                <a:ea typeface="Calibri" panose="020F0502020204030204" pitchFamily="34" charset="0"/>
                <a:cs typeface="Times New Roman" panose="02020603050405020304" pitchFamily="18" charset="0"/>
              </a:rPr>
              <a:t> bank.</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hukum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berjalan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cukup</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luas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diterapkan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semakin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terkenal</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mencapai</a:t>
            </a:r>
            <a:r>
              <a:rPr lang="en-ID" sz="1400" dirty="0">
                <a:effectLst/>
                <a:latin typeface="Calibri" panose="020F0502020204030204" pitchFamily="34" charset="0"/>
                <a:ea typeface="Calibri" panose="020F0502020204030204" pitchFamily="34" charset="0"/>
                <a:cs typeface="Times New Roman" panose="02020603050405020304" pitchFamily="18" charset="0"/>
              </a:rPr>
              <a:t> status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selebritas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dibebaskan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Mantan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narapidana</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presenter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televisi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bintang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film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buku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laris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sering</a:t>
            </a:r>
            <a:r>
              <a:rPr lang="en-ID" sz="1400" dirty="0">
                <a:effectLst/>
                <a:latin typeface="Calibri" panose="020F0502020204030204" pitchFamily="34" charset="0"/>
                <a:ea typeface="Calibri" panose="020F0502020204030204" pitchFamily="34" charset="0"/>
                <a:cs typeface="Times New Roman" panose="02020603050405020304" pitchFamily="18" charset="0"/>
              </a:rPr>
              <a:t> kali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menghasilkan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400" dirty="0">
                <a:effectLst/>
                <a:latin typeface="Calibri" panose="020F0502020204030204" pitchFamily="34" charset="0"/>
                <a:ea typeface="Calibri" panose="020F0502020204030204" pitchFamily="34" charset="0"/>
                <a:cs typeface="Times New Roman" panose="02020603050405020304" pitchFamily="18" charset="0"/>
              </a:rPr>
              <a:t> uang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karier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baru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mewah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pernah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masa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salah.</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Produser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agen</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penerbit</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menandatangani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kesepakatan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selebritas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memprotes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uang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datang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langsung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terpidana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sebelumnya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hadiah</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bakat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dialihkan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penonton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tarik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Tapi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diterima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Pertama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produsen</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pihak</a:t>
            </a:r>
            <a:r>
              <a:rPr lang="en-ID" sz="1400" dirty="0">
                <a:effectLst/>
                <a:latin typeface="Calibri" panose="020F0502020204030204" pitchFamily="34" charset="0"/>
                <a:ea typeface="Calibri" panose="020F0502020204030204" pitchFamily="34" charset="0"/>
                <a:cs typeface="Times New Roman" panose="02020603050405020304" pitchFamily="18" charset="0"/>
              </a:rPr>
              <a:t> lain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semacam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r>
              <a:rPr lang="en-ID" sz="1400" dirty="0">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Kedua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seorang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gangster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terkenal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membutuhkan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bakat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menarik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penonton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reputasi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sudah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cukup</a:t>
            </a:r>
            <a:r>
              <a:rPr lang="en-ID" sz="1400" dirty="0">
                <a:effectLst/>
                <a:latin typeface="Calibri" panose="020F0502020204030204" pitchFamily="34" charset="0"/>
                <a:ea typeface="Calibri" panose="020F0502020204030204" pitchFamily="34" charset="0"/>
                <a:cs typeface="Times New Roman" panose="02020603050405020304" pitchFamily="18" charset="0"/>
              </a:rPr>
              <a:t>. Oleh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baik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pendapatan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langsung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maupun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langsung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tetap</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400" dirty="0" err="1">
                <a:effectLst/>
                <a:latin typeface="Calibri" panose="020F0502020204030204" pitchFamily="34" charset="0"/>
                <a:ea typeface="Calibri" panose="020F0502020204030204" pitchFamily="34" charset="0"/>
                <a:cs typeface="Times New Roman" panose="02020603050405020304" pitchFamily="18" charset="0"/>
              </a:rPr>
              <a:t>Sering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keberatan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menjalani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hukuman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berhak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memulai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clean sheet;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selebriti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adil</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melanggar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hak-hak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tipikal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pandangan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diungkapkan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oleh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kaum</a:t>
            </a:r>
            <a:r>
              <a:rPr lang="en-ID" sz="1400" dirty="0">
                <a:effectLst/>
                <a:latin typeface="Calibri" panose="020F0502020204030204" pitchFamily="34" charset="0"/>
                <a:ea typeface="Calibri" panose="020F0502020204030204" pitchFamily="34" charset="0"/>
                <a:cs typeface="Times New Roman" panose="02020603050405020304" pitchFamily="18" charset="0"/>
              </a:rPr>
              <a:t> liberal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berpikiran</a:t>
            </a:r>
            <a:r>
              <a:rPr lang="en-ID" sz="1400" dirty="0">
                <a:effectLst/>
                <a:latin typeface="Calibri" panose="020F0502020204030204" pitchFamily="34" charset="0"/>
                <a:ea typeface="Calibri" panose="020F0502020204030204" pitchFamily="34" charset="0"/>
                <a:cs typeface="Times New Roman" panose="02020603050405020304" pitchFamily="18" charset="0"/>
              </a:rPr>
              <a:t> liar,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tanpa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henti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siap</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membela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hak-hak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preman</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pembunuh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tanpa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memikirkan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korbannya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lupa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korban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juga punya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hak</a:t>
            </a:r>
            <a:r>
              <a:rPr lang="en-ID" sz="1400" dirty="0">
                <a:effectLst/>
                <a:latin typeface="Calibri" panose="020F0502020204030204" pitchFamily="34" charset="0"/>
                <a:ea typeface="Calibri" panose="020F0502020204030204" pitchFamily="34" charset="0"/>
                <a:cs typeface="Times New Roman" panose="02020603050405020304" pitchFamily="18" charset="0"/>
              </a:rPr>
              <a:t>. Salah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satunya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pasti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melihat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orang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merampok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menyerang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membunuh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keluarga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mondar</a:t>
            </a:r>
            <a:r>
              <a:rPr lang="en-ID" sz="1400" dirty="0">
                <a:effectLst/>
                <a:latin typeface="Calibri" panose="020F0502020204030204" pitchFamily="34" charset="0"/>
                <a:ea typeface="Calibri" panose="020F0502020204030204" pitchFamily="34" charset="0"/>
                <a:cs typeface="Times New Roman" panose="02020603050405020304" pitchFamily="18" charset="0"/>
              </a:rPr>
              <a:t>-mandir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menikmati</a:t>
            </a:r>
            <a:r>
              <a:rPr lang="en-ID" sz="1400" dirty="0">
                <a:effectLst/>
                <a:latin typeface="Calibri" panose="020F0502020204030204" pitchFamily="34" charset="0"/>
                <a:ea typeface="Calibri" panose="020F0502020204030204" pitchFamily="34" charset="0"/>
                <a:cs typeface="Times New Roman" panose="02020603050405020304" pitchFamily="18" charset="0"/>
              </a:rPr>
              <a:t> status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selebriti</a:t>
            </a:r>
            <a:r>
              <a:rPr lang="en-ID" sz="1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penghasilan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Apalagi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korban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mendapat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kesempatan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pembawa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acara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obrolan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membintangi</a:t>
            </a:r>
            <a:r>
              <a:rPr lang="en-ID" sz="1400" dirty="0">
                <a:effectLst/>
                <a:latin typeface="Calibri" panose="020F0502020204030204" pitchFamily="34" charset="0"/>
                <a:ea typeface="Calibri" panose="020F0502020204030204" pitchFamily="34" charset="0"/>
                <a:cs typeface="Times New Roman" panose="02020603050405020304" pitchFamily="18" charset="0"/>
              </a:rPr>
              <a:t> film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kriminal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korban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dipandang</a:t>
            </a:r>
            <a:r>
              <a:rPr lang="en-ID" sz="1400" dirty="0">
                <a:effectLst/>
                <a:latin typeface="Calibri" panose="020F0502020204030204" pitchFamily="34" charset="0"/>
                <a:ea typeface="Calibri" panose="020F0502020204030204" pitchFamily="34" charset="0"/>
                <a:cs typeface="Times New Roman" panose="02020603050405020304" pitchFamily="18" charset="0"/>
              </a:rPr>
              <a:t> glamor.</a:t>
            </a:r>
          </a:p>
          <a:p>
            <a:pPr>
              <a:lnSpc>
                <a:spcPct val="107000"/>
              </a:lnSpc>
              <a:spcBef>
                <a:spcPts val="0"/>
              </a:spcBef>
              <a:spcAft>
                <a:spcPts val="800"/>
              </a:spcAft>
            </a:pPr>
            <a:r>
              <a:rPr lang="en-ID" sz="1400" dirty="0">
                <a:effectLst/>
                <a:latin typeface="Calibri" panose="020F0502020204030204" pitchFamily="34" charset="0"/>
                <a:ea typeface="Calibri" panose="020F0502020204030204" pitchFamily="34" charset="0"/>
                <a:cs typeface="Times New Roman" panose="02020603050405020304" pitchFamily="18" charset="0"/>
              </a:rPr>
              <a:t>Jika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prinsip</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mengambil</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manfaat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berarti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asemua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pendapatan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langsung</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sebaliknya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disita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siapa</a:t>
            </a:r>
            <a:r>
              <a:rPr lang="en-ID" sz="1400" dirty="0">
                <a:effectLst/>
                <a:latin typeface="Calibri" panose="020F0502020204030204" pitchFamily="34" charset="0"/>
                <a:ea typeface="Calibri" panose="020F0502020204030204" pitchFamily="34" charset="0"/>
                <a:cs typeface="Times New Roman" panose="02020603050405020304" pitchFamily="18" charset="0"/>
              </a:rPr>
              <a:t> pun yang masa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lalu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kriminalnya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membantu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kaya.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Lagi</a:t>
            </a:r>
            <a:r>
              <a:rPr lang="en-ID" sz="1400" dirty="0">
                <a:effectLst/>
                <a:latin typeface="Calibri" panose="020F0502020204030204" pitchFamily="34" charset="0"/>
                <a:ea typeface="Calibri" panose="020F0502020204030204" pitchFamily="34" charset="0"/>
                <a:cs typeface="Times New Roman" panose="02020603050405020304" pitchFamily="18" charset="0"/>
              </a:rPr>
              <a:t> pula,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dipaksa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pilihan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dibuat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individu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Begitu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membuat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pilihan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pintu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menuju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kekayaan</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terhormat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ditutup</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permanen</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r>
              <a:rPr lang="en-ID" sz="1400" dirty="0">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harga</a:t>
            </a:r>
            <a:r>
              <a:rPr lang="en-ID" sz="1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bayar</a:t>
            </a:r>
            <a:r>
              <a:rPr lang="en-ID" sz="14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calon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tahu</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pernah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mendapatkan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cara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400" dirty="0">
                <a:effectLst/>
                <a:latin typeface="Calibri" panose="020F0502020204030204" pitchFamily="34" charset="0"/>
                <a:ea typeface="Calibri" panose="020F0502020204030204" pitchFamily="34" charset="0"/>
                <a:cs typeface="Times New Roman" panose="02020603050405020304" pitchFamily="18" charset="0"/>
              </a:rPr>
              <a:t> pun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berpikir</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dua</a:t>
            </a:r>
            <a:r>
              <a:rPr lang="en-ID" sz="1400" dirty="0">
                <a:effectLst/>
                <a:latin typeface="Calibri" panose="020F0502020204030204" pitchFamily="34" charset="0"/>
                <a:ea typeface="Calibri" panose="020F0502020204030204" pitchFamily="34" charset="0"/>
                <a:cs typeface="Times New Roman" panose="02020603050405020304" pitchFamily="18" charset="0"/>
              </a:rPr>
              <a:t> kali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sebelum</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beralih</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400" dirty="0">
                <a:effectLst/>
                <a:latin typeface="Calibri" panose="020F0502020204030204" pitchFamily="34" charset="0"/>
                <a:ea typeface="Calibri" panose="020F0502020204030204" pitchFamily="34" charset="0"/>
                <a:cs typeface="Times New Roman" panose="02020603050405020304" pitchFamily="18" charset="0"/>
              </a:rPr>
              <a:t> </a:t>
            </a:r>
            <a:r>
              <a:rPr lang="en-ID" sz="14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400" dirty="0">
                <a:effectLst/>
                <a:latin typeface="Calibri" panose="020F0502020204030204" pitchFamily="34" charset="0"/>
                <a:ea typeface="Calibri" panose="020F0502020204030204" pitchFamily="34" charset="0"/>
                <a:cs typeface="Times New Roman" panose="02020603050405020304" pitchFamily="18" charset="0"/>
              </a:rPr>
              <a:t>.</a:t>
            </a:r>
            <a:endParaRPr lang="en-ID" sz="1100" dirty="0"/>
          </a:p>
        </p:txBody>
      </p:sp>
      <p:sp>
        <p:nvSpPr>
          <p:cNvPr id="4" name="Date Placeholder 3">
            <a:extLst>
              <a:ext uri="{FF2B5EF4-FFF2-40B4-BE49-F238E27FC236}">
                <a16:creationId xmlns:a16="http://schemas.microsoft.com/office/drawing/2014/main" id="{2E28CE53-6401-4396-A220-08AB9DA02E21}"/>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D675CFAF-41E5-4CC3-9642-B9DE02110252}"/>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5A87E637-90D8-41B8-82D3-1ADF3A505DBC}"/>
              </a:ext>
            </a:extLst>
          </p:cNvPr>
          <p:cNvSpPr>
            <a:spLocks noGrp="1"/>
          </p:cNvSpPr>
          <p:nvPr>
            <p:ph type="sldNum" sz="quarter" idx="12"/>
          </p:nvPr>
        </p:nvSpPr>
        <p:spPr/>
        <p:txBody>
          <a:bodyPr/>
          <a:lstStyle/>
          <a:p>
            <a:fld id="{D18FBB9A-4F67-A542-B221-CA9FFA5A8790}" type="slidenum">
              <a:rPr lang="id-ID" smtClean="0"/>
              <a:t>39</a:t>
            </a:fld>
            <a:endParaRPr lang="id-ID"/>
          </a:p>
        </p:txBody>
      </p:sp>
    </p:spTree>
    <p:extLst>
      <p:ext uri="{BB962C8B-B14F-4D97-AF65-F5344CB8AC3E}">
        <p14:creationId xmlns:p14="http://schemas.microsoft.com/office/powerpoint/2010/main" val="188169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244E-0716-4E18-A7EC-A297E7D24EF1}"/>
              </a:ext>
            </a:extLst>
          </p:cNvPr>
          <p:cNvSpPr>
            <a:spLocks noGrp="1"/>
          </p:cNvSpPr>
          <p:nvPr>
            <p:ph type="title"/>
          </p:nvPr>
        </p:nvSpPr>
        <p:spPr>
          <a:xfrm>
            <a:off x="160421" y="297908"/>
            <a:ext cx="11049000" cy="687930"/>
          </a:xfrm>
        </p:spPr>
        <p:txBody>
          <a:bodyPr anchor="ctr">
            <a:normAutofit/>
          </a:bodyPr>
          <a:lstStyle/>
          <a:p>
            <a:r>
              <a:rPr lang="id-ID" dirty="0"/>
              <a:t>Hal-Hal Yang Diperhatikan dalam Inferensi</a:t>
            </a:r>
            <a:endParaRPr lang="en-ID" b="1" dirty="0"/>
          </a:p>
        </p:txBody>
      </p:sp>
      <p:sp>
        <p:nvSpPr>
          <p:cNvPr id="17" name="Date Placeholder 4">
            <a:extLst>
              <a:ext uri="{FF2B5EF4-FFF2-40B4-BE49-F238E27FC236}">
                <a16:creationId xmlns:a16="http://schemas.microsoft.com/office/drawing/2014/main" id="{940E00BD-1D83-4D0C-BFCB-721A830808FB}"/>
              </a:ext>
            </a:extLst>
          </p:cNvPr>
          <p:cNvSpPr>
            <a:spLocks noGrp="1"/>
          </p:cNvSpPr>
          <p:nvPr>
            <p:ph type="dt" sz="half" idx="10"/>
          </p:nvPr>
        </p:nvSpPr>
        <p:spPr>
          <a:xfrm>
            <a:off x="152400" y="6449134"/>
            <a:ext cx="2743200" cy="365125"/>
          </a:xfrm>
        </p:spPr>
        <p:txBody>
          <a:bodyPr anchor="ctr">
            <a:normAutofit/>
          </a:bodyPr>
          <a:lstStyle/>
          <a:p>
            <a:pPr>
              <a:spcAft>
                <a:spcPts val="600"/>
              </a:spcAft>
            </a:pPr>
            <a:fld id="{34EEB1BE-A00C-B740-A331-A03AA164B786}" type="datetime1">
              <a:rPr lang="id-ID" smtClean="0"/>
              <a:pPr>
                <a:spcAft>
                  <a:spcPts val="600"/>
                </a:spcAft>
              </a:pPr>
              <a:t>04/10/2022</a:t>
            </a:fld>
            <a:endParaRPr lang="id-ID"/>
          </a:p>
        </p:txBody>
      </p:sp>
      <p:sp>
        <p:nvSpPr>
          <p:cNvPr id="18" name="Footer Placeholder 5">
            <a:extLst>
              <a:ext uri="{FF2B5EF4-FFF2-40B4-BE49-F238E27FC236}">
                <a16:creationId xmlns:a16="http://schemas.microsoft.com/office/drawing/2014/main" id="{31FECA39-1036-4A1E-8EF6-8BCD9382C1C7}"/>
              </a:ext>
            </a:extLst>
          </p:cNvPr>
          <p:cNvSpPr>
            <a:spLocks noGrp="1"/>
          </p:cNvSpPr>
          <p:nvPr>
            <p:ph type="ftr" sz="quarter" idx="11"/>
          </p:nvPr>
        </p:nvSpPr>
        <p:spPr/>
        <p:txBody>
          <a:bodyPr anchor="ctr">
            <a:normAutofit/>
          </a:bodyPr>
          <a:lstStyle/>
          <a:p>
            <a:pPr>
              <a:spcAft>
                <a:spcPts val="600"/>
              </a:spcAft>
            </a:pPr>
            <a:r>
              <a:rPr lang="id-ID"/>
              <a:t>Jurusan Teknologi Informasi - Politeknik Negeri Malang</a:t>
            </a:r>
          </a:p>
        </p:txBody>
      </p:sp>
      <p:sp>
        <p:nvSpPr>
          <p:cNvPr id="19" name="Slide Number Placeholder 6">
            <a:extLst>
              <a:ext uri="{FF2B5EF4-FFF2-40B4-BE49-F238E27FC236}">
                <a16:creationId xmlns:a16="http://schemas.microsoft.com/office/drawing/2014/main" id="{E5A6E46A-446D-4A04-9520-3DE131EC9FBB}"/>
              </a:ext>
            </a:extLst>
          </p:cNvPr>
          <p:cNvSpPr>
            <a:spLocks noGrp="1"/>
          </p:cNvSpPr>
          <p:nvPr>
            <p:ph type="sldNum" sz="quarter" idx="12"/>
          </p:nvPr>
        </p:nvSpPr>
        <p:spPr/>
        <p:txBody>
          <a:bodyPr anchor="ctr">
            <a:normAutofit/>
          </a:bodyPr>
          <a:lstStyle/>
          <a:p>
            <a:pPr>
              <a:spcAft>
                <a:spcPts val="600"/>
              </a:spcAft>
            </a:pPr>
            <a:fld id="{D18FBB9A-4F67-A542-B221-CA9FFA5A8790}" type="slidenum">
              <a:rPr lang="id-ID" smtClean="0"/>
              <a:pPr>
                <a:spcAft>
                  <a:spcPts val="600"/>
                </a:spcAft>
              </a:pPr>
              <a:t>4</a:t>
            </a:fld>
            <a:endParaRPr lang="id-ID"/>
          </a:p>
        </p:txBody>
      </p:sp>
      <p:graphicFrame>
        <p:nvGraphicFramePr>
          <p:cNvPr id="5" name="Content Placeholder 4">
            <a:extLst>
              <a:ext uri="{FF2B5EF4-FFF2-40B4-BE49-F238E27FC236}">
                <a16:creationId xmlns:a16="http://schemas.microsoft.com/office/drawing/2014/main" id="{ABC4BE95-6325-46F6-9530-FB27A597D727}"/>
              </a:ext>
            </a:extLst>
          </p:cNvPr>
          <p:cNvGraphicFramePr>
            <a:graphicFrameLocks noGrp="1"/>
          </p:cNvGraphicFramePr>
          <p:nvPr>
            <p:ph idx="1"/>
            <p:extLst>
              <p:ext uri="{D42A27DB-BD31-4B8C-83A1-F6EECF244321}">
                <p14:modId xmlns:p14="http://schemas.microsoft.com/office/powerpoint/2010/main" val="31749500"/>
              </p:ext>
            </p:extLst>
          </p:nvPr>
        </p:nvGraphicFramePr>
        <p:xfrm>
          <a:off x="152400" y="985838"/>
          <a:ext cx="11887200" cy="5314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Graph paper with calculator, ruler, highlighter, and pencils">
            <a:extLst>
              <a:ext uri="{FF2B5EF4-FFF2-40B4-BE49-F238E27FC236}">
                <a16:creationId xmlns:a16="http://schemas.microsoft.com/office/drawing/2014/main" id="{A5A07C0F-5348-4F38-9ECE-DE5D2CF9E0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8573" y="5034620"/>
            <a:ext cx="985838" cy="985838"/>
          </a:xfrm>
          <a:prstGeom prst="rect">
            <a:avLst/>
          </a:prstGeom>
        </p:spPr>
      </p:pic>
      <p:pic>
        <p:nvPicPr>
          <p:cNvPr id="9" name="Graphic 8" descr="An open book">
            <a:extLst>
              <a:ext uri="{FF2B5EF4-FFF2-40B4-BE49-F238E27FC236}">
                <a16:creationId xmlns:a16="http://schemas.microsoft.com/office/drawing/2014/main" id="{1A59C432-4A87-4EF8-B9C1-F7806DDCE18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5354" y="3750722"/>
            <a:ext cx="1068133" cy="1068133"/>
          </a:xfrm>
          <a:prstGeom prst="rect">
            <a:avLst/>
          </a:prstGeom>
        </p:spPr>
      </p:pic>
      <p:pic>
        <p:nvPicPr>
          <p:cNvPr id="12" name="Graphic 11" descr="Pencils with eraser, sticky notes and pencil shavings">
            <a:extLst>
              <a:ext uri="{FF2B5EF4-FFF2-40B4-BE49-F238E27FC236}">
                <a16:creationId xmlns:a16="http://schemas.microsoft.com/office/drawing/2014/main" id="{7026C2EA-9EE5-4CA4-AC5F-430AB818B9F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1492" y="2549119"/>
            <a:ext cx="985838" cy="985838"/>
          </a:xfrm>
          <a:prstGeom prst="rect">
            <a:avLst/>
          </a:prstGeom>
        </p:spPr>
      </p:pic>
      <p:pic>
        <p:nvPicPr>
          <p:cNvPr id="14" name="Graphic 13" descr="A lightbulb">
            <a:extLst>
              <a:ext uri="{FF2B5EF4-FFF2-40B4-BE49-F238E27FC236}">
                <a16:creationId xmlns:a16="http://schemas.microsoft.com/office/drawing/2014/main" id="{AF5453B8-8949-4A55-92A3-05A0B9843A3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2533" y="1055369"/>
            <a:ext cx="1397917" cy="1397917"/>
          </a:xfrm>
          <a:prstGeom prst="rect">
            <a:avLst/>
          </a:prstGeom>
        </p:spPr>
      </p:pic>
    </p:spTree>
    <p:extLst>
      <p:ext uri="{BB962C8B-B14F-4D97-AF65-F5344CB8AC3E}">
        <p14:creationId xmlns:p14="http://schemas.microsoft.com/office/powerpoint/2010/main" val="149280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68F5-7584-4F72-8317-084DDD5DEA63}"/>
              </a:ext>
            </a:extLst>
          </p:cNvPr>
          <p:cNvSpPr>
            <a:spLocks noGrp="1"/>
          </p:cNvSpPr>
          <p:nvPr>
            <p:ph type="title"/>
          </p:nvPr>
        </p:nvSpPr>
        <p:spPr/>
        <p:txBody>
          <a:bodyPr/>
          <a:lstStyle/>
          <a:p>
            <a:r>
              <a:rPr lang="en-US" dirty="0"/>
              <a:t>Kesimpulan </a:t>
            </a:r>
            <a:r>
              <a:rPr lang="en-US" dirty="0" err="1"/>
              <a:t>dari</a:t>
            </a:r>
            <a:r>
              <a:rPr lang="en-US" dirty="0"/>
              <a:t> </a:t>
            </a:r>
            <a:r>
              <a:rPr lang="en-US" dirty="0" err="1"/>
              <a:t>artikel</a:t>
            </a:r>
            <a:endParaRPr lang="en-ID" dirty="0"/>
          </a:p>
        </p:txBody>
      </p:sp>
      <p:sp>
        <p:nvSpPr>
          <p:cNvPr id="4" name="Date Placeholder 3">
            <a:extLst>
              <a:ext uri="{FF2B5EF4-FFF2-40B4-BE49-F238E27FC236}">
                <a16:creationId xmlns:a16="http://schemas.microsoft.com/office/drawing/2014/main" id="{EF7B2A79-452A-4834-9D6A-ACD342DF5587}"/>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D256E6F0-B599-4303-B359-E6463127A6A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9B759318-9CD7-4FE3-97B9-56E25E525F8C}"/>
              </a:ext>
            </a:extLst>
          </p:cNvPr>
          <p:cNvSpPr>
            <a:spLocks noGrp="1"/>
          </p:cNvSpPr>
          <p:nvPr>
            <p:ph type="sldNum" sz="quarter" idx="12"/>
          </p:nvPr>
        </p:nvSpPr>
        <p:spPr/>
        <p:txBody>
          <a:bodyPr/>
          <a:lstStyle/>
          <a:p>
            <a:fld id="{D18FBB9A-4F67-A542-B221-CA9FFA5A8790}" type="slidenum">
              <a:rPr lang="id-ID" smtClean="0"/>
              <a:t>40</a:t>
            </a:fld>
            <a:endParaRPr lang="id-ID"/>
          </a:p>
        </p:txBody>
      </p:sp>
      <p:pic>
        <p:nvPicPr>
          <p:cNvPr id="1026" name="Picture 2" descr="FAKULTAS HUKUM - FAKULTAS HUKUM - UNIVERSITAS PROKLAMASI 45 YOGYAKARTA">
            <a:extLst>
              <a:ext uri="{FF2B5EF4-FFF2-40B4-BE49-F238E27FC236}">
                <a16:creationId xmlns:a16="http://schemas.microsoft.com/office/drawing/2014/main" id="{55A725AF-5DBD-4F01-A03B-7AD8509AC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9823" y="1176725"/>
            <a:ext cx="4729776" cy="450454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B45F982-5A44-4BFB-91F8-8EF8F7C147E4}"/>
              </a:ext>
            </a:extLst>
          </p:cNvPr>
          <p:cNvSpPr>
            <a:spLocks noGrp="1"/>
          </p:cNvSpPr>
          <p:nvPr>
            <p:ph idx="1"/>
          </p:nvPr>
        </p:nvSpPr>
        <p:spPr>
          <a:xfrm>
            <a:off x="152401" y="985381"/>
            <a:ext cx="7487264" cy="6138089"/>
          </a:xfrm>
        </p:spPr>
        <p:txBody>
          <a:bodyPr>
            <a:normAutofit/>
          </a:bodyPr>
          <a:lstStyle/>
          <a:p>
            <a:r>
              <a:rPr lang="en-ID" sz="2800" dirty="0" err="1">
                <a:effectLst/>
                <a:latin typeface="Calibri" panose="020F0502020204030204" pitchFamily="34" charset="0"/>
                <a:ea typeface="Calibri" panose="020F0502020204030204" pitchFamily="34" charset="0"/>
                <a:cs typeface="Times New Roman" panose="02020603050405020304" pitchFamily="18" charset="0"/>
              </a:rPr>
              <a:t>Kandidat</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n-ID" sz="2600" dirty="0" err="1">
                <a:effectLst/>
                <a:latin typeface="Calibri" panose="020F0502020204030204" pitchFamily="34" charset="0"/>
                <a:ea typeface="Calibri" panose="020F0502020204030204" pitchFamily="34" charset="0"/>
                <a:cs typeface="Times New Roman" panose="02020603050405020304" pitchFamily="18" charset="0"/>
              </a:rPr>
              <a:t>Prinsip</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hukum</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n-ID" sz="2600" dirty="0" err="1">
                <a:latin typeface="Calibri" panose="020F0502020204030204" pitchFamily="34" charset="0"/>
                <a:ea typeface="Calibri" panose="020F0502020204030204" pitchFamily="34" charset="0"/>
                <a:cs typeface="Times New Roman" panose="02020603050405020304" pitchFamily="18" charset="0"/>
              </a:rPr>
              <a:t>B</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ahwa</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perbedaan</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nyata</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antara</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langsung</a:t>
            </a:r>
            <a:r>
              <a:rPr lang="en-ID" sz="26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langsung</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kejahatan</a:t>
            </a:r>
            <a:endParaRPr lang="en-ID" sz="26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ID" sz="2600" dirty="0" err="1">
                <a:effectLst/>
                <a:latin typeface="Calibri" panose="020F0502020204030204" pitchFamily="34" charset="0"/>
                <a:ea typeface="Calibri" panose="020F0502020204030204" pitchFamily="34" charset="0"/>
                <a:cs typeface="Times New Roman" panose="02020603050405020304" pitchFamily="18" charset="0"/>
              </a:rPr>
              <a:t>Pendapatan</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selebriti</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kriminal</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disita</a:t>
            </a:r>
            <a:endParaRPr lang="en-ID" sz="2600" dirty="0">
              <a:effectLst/>
              <a:latin typeface="Calibri" panose="020F0502020204030204" pitchFamily="34" charset="0"/>
              <a:ea typeface="Calibri" panose="020F0502020204030204" pitchFamily="34" charset="0"/>
              <a:cs typeface="Times New Roman" panose="02020603050405020304" pitchFamily="18" charset="0"/>
            </a:endParaRPr>
          </a:p>
          <a:p>
            <a:r>
              <a:rPr lang="en-ID" sz="2800" dirty="0" err="1">
                <a:latin typeface="Calibri" panose="020F0502020204030204" pitchFamily="34" charset="0"/>
                <a:ea typeface="Calibri" panose="020F0502020204030204" pitchFamily="34" charset="0"/>
                <a:cs typeface="Times New Roman" panose="02020603050405020304" pitchFamily="18" charset="0"/>
              </a:rPr>
              <a:t>Kesimpulannya</a:t>
            </a:r>
            <a:r>
              <a:rPr lang="en-ID" sz="2800" dirty="0">
                <a:latin typeface="Calibri" panose="020F0502020204030204" pitchFamily="34" charset="0"/>
                <a:ea typeface="Calibri" panose="020F0502020204030204" pitchFamily="34" charset="0"/>
                <a:cs typeface="Times New Roman" panose="02020603050405020304" pitchFamily="18" charset="0"/>
              </a:rPr>
              <a:t> :</a:t>
            </a:r>
          </a:p>
          <a:p>
            <a:pPr lvl="1"/>
            <a:r>
              <a:rPr lang="en-ID" sz="2600" dirty="0" err="1">
                <a:effectLst/>
                <a:latin typeface="Calibri" panose="020F0502020204030204" pitchFamily="34" charset="0"/>
                <a:ea typeface="Calibri" panose="020F0502020204030204" pitchFamily="34" charset="0"/>
                <a:cs typeface="Times New Roman" panose="02020603050405020304" pitchFamily="18" charset="0"/>
              </a:rPr>
              <a:t>Prinsip</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hukum</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keuntungan</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diperluas</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mencakup</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selebritis</a:t>
            </a:r>
            <a:endParaRPr lang="en-ID" sz="26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ID" sz="26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pendapatan</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2600" dirty="0">
                <a:effectLst/>
                <a:latin typeface="Calibri" panose="020F0502020204030204" pitchFamily="34" charset="0"/>
                <a:ea typeface="Calibri" panose="020F0502020204030204" pitchFamily="34" charset="0"/>
                <a:cs typeface="Times New Roman" panose="02020603050405020304" pitchFamily="18" charset="0"/>
              </a:rPr>
              <a:t> </a:t>
            </a:r>
            <a:r>
              <a:rPr lang="en-ID" sz="2600" dirty="0" err="1">
                <a:effectLst/>
                <a:latin typeface="Calibri" panose="020F0502020204030204" pitchFamily="34" charset="0"/>
                <a:ea typeface="Calibri" panose="020F0502020204030204" pitchFamily="34" charset="0"/>
                <a:cs typeface="Times New Roman" panose="02020603050405020304" pitchFamily="18" charset="0"/>
              </a:rPr>
              <a:t>disita</a:t>
            </a:r>
            <a:endParaRPr lang="en-ID"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sz="2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666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AFD960E0-98D8-403B-B04A-C4B462E5B01A}"/>
              </a:ext>
            </a:extLst>
          </p:cNvPr>
          <p:cNvSpPr/>
          <p:nvPr/>
        </p:nvSpPr>
        <p:spPr>
          <a:xfrm>
            <a:off x="1" y="863599"/>
            <a:ext cx="12192000" cy="5994401"/>
          </a:xfrm>
          <a:prstGeom prst="triangle">
            <a:avLst>
              <a:gd name="adj" fmla="val 10000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AA44167E-ECEF-4211-84A5-CAE994887C0A}"/>
              </a:ext>
            </a:extLst>
          </p:cNvPr>
          <p:cNvSpPr>
            <a:spLocks noGrp="1"/>
          </p:cNvSpPr>
          <p:nvPr>
            <p:ph type="title"/>
          </p:nvPr>
        </p:nvSpPr>
        <p:spPr/>
        <p:txBody>
          <a:bodyPr>
            <a:normAutofit/>
          </a:bodyPr>
          <a:lstStyle/>
          <a:p>
            <a:r>
              <a:rPr lang="en-US" sz="3600" dirty="0" err="1"/>
              <a:t>Kontra</a:t>
            </a:r>
            <a:r>
              <a:rPr lang="en-US" sz="3600" dirty="0"/>
              <a:t> </a:t>
            </a:r>
            <a:r>
              <a:rPr lang="en-US" sz="3600" dirty="0" err="1"/>
              <a:t>Argumen</a:t>
            </a:r>
            <a:endParaRPr lang="en-ID" sz="3600" dirty="0"/>
          </a:p>
        </p:txBody>
      </p:sp>
      <p:sp>
        <p:nvSpPr>
          <p:cNvPr id="3" name="Content Placeholder 2">
            <a:extLst>
              <a:ext uri="{FF2B5EF4-FFF2-40B4-BE49-F238E27FC236}">
                <a16:creationId xmlns:a16="http://schemas.microsoft.com/office/drawing/2014/main" id="{819EF1F2-B627-4518-B288-4837E7384CED}"/>
              </a:ext>
            </a:extLst>
          </p:cNvPr>
          <p:cNvSpPr>
            <a:spLocks noGrp="1"/>
          </p:cNvSpPr>
          <p:nvPr>
            <p:ph idx="1"/>
          </p:nvPr>
        </p:nvSpPr>
        <p:spPr>
          <a:xfrm>
            <a:off x="176463" y="1226050"/>
            <a:ext cx="7168234" cy="4351338"/>
          </a:xfrm>
        </p:spPr>
        <p:txBody>
          <a:bodyPr>
            <a:normAutofit/>
          </a:bodyPr>
          <a:lstStyle/>
          <a:p>
            <a:r>
              <a:rPr lang="en-US" sz="2800" dirty="0" err="1"/>
              <a:t>Argumen</a:t>
            </a:r>
            <a:r>
              <a:rPr lang="en-US" sz="2800" dirty="0"/>
              <a:t> yang </a:t>
            </a:r>
            <a:r>
              <a:rPr lang="en-US" sz="2800" dirty="0" err="1"/>
              <a:t>menentang</a:t>
            </a:r>
            <a:r>
              <a:rPr lang="en-US" sz="2800" dirty="0"/>
              <a:t> </a:t>
            </a:r>
            <a:r>
              <a:rPr lang="en-US" sz="2800" dirty="0" err="1"/>
              <a:t>kesimpulan</a:t>
            </a:r>
            <a:endParaRPr lang="en-US" sz="2800" dirty="0"/>
          </a:p>
          <a:p>
            <a:r>
              <a:rPr lang="en-US" sz="2800" dirty="0"/>
              <a:t>Jika </a:t>
            </a:r>
            <a:r>
              <a:rPr lang="en-US" sz="2800" dirty="0" err="1"/>
              <a:t>memiliki</a:t>
            </a:r>
            <a:r>
              <a:rPr lang="en-US" sz="2800" dirty="0"/>
              <a:t> </a:t>
            </a:r>
            <a:r>
              <a:rPr lang="en-US" sz="2800" dirty="0" err="1"/>
              <a:t>jawaban</a:t>
            </a:r>
            <a:r>
              <a:rPr lang="en-US" sz="2800" dirty="0"/>
              <a:t>/</a:t>
            </a:r>
            <a:r>
              <a:rPr lang="en-US" sz="2800" dirty="0" err="1"/>
              <a:t>bantahan</a:t>
            </a:r>
            <a:r>
              <a:rPr lang="en-US" sz="2800" dirty="0"/>
              <a:t> </a:t>
            </a:r>
            <a:r>
              <a:rPr lang="en-US" sz="2800" dirty="0" err="1"/>
              <a:t>atas</a:t>
            </a:r>
            <a:r>
              <a:rPr lang="en-US" sz="2800" dirty="0"/>
              <a:t> argument </a:t>
            </a:r>
            <a:r>
              <a:rPr lang="en-US" sz="2800" dirty="0" err="1"/>
              <a:t>tersebut</a:t>
            </a:r>
            <a:r>
              <a:rPr lang="en-US" sz="2800" dirty="0"/>
              <a:t> </a:t>
            </a:r>
            <a:r>
              <a:rPr lang="en-US" sz="2800" dirty="0" err="1"/>
              <a:t>maka</a:t>
            </a:r>
            <a:r>
              <a:rPr lang="en-US" sz="2800" dirty="0"/>
              <a:t> </a:t>
            </a:r>
            <a:r>
              <a:rPr lang="en-US" sz="2800" dirty="0" err="1"/>
              <a:t>perlu</a:t>
            </a:r>
            <a:r>
              <a:rPr lang="en-US" sz="2800" dirty="0"/>
              <a:t> </a:t>
            </a:r>
            <a:r>
              <a:rPr lang="en-US" sz="2800" dirty="0" err="1"/>
              <a:t>disampaikan</a:t>
            </a:r>
            <a:r>
              <a:rPr lang="en-US" sz="2800" dirty="0"/>
              <a:t> </a:t>
            </a:r>
            <a:r>
              <a:rPr lang="en-US" sz="2800" dirty="0" err="1"/>
              <a:t>untuk</a:t>
            </a:r>
            <a:r>
              <a:rPr lang="en-US" sz="2800" dirty="0"/>
              <a:t> </a:t>
            </a:r>
            <a:r>
              <a:rPr lang="en-US" sz="2800" dirty="0" err="1"/>
              <a:t>untuk</a:t>
            </a:r>
            <a:r>
              <a:rPr lang="en-US" sz="2800" dirty="0"/>
              <a:t> </a:t>
            </a:r>
            <a:r>
              <a:rPr lang="en-US" sz="2800" dirty="0" err="1"/>
              <a:t>memperkuat</a:t>
            </a:r>
            <a:r>
              <a:rPr lang="en-US" sz="2800" dirty="0"/>
              <a:t> </a:t>
            </a:r>
            <a:r>
              <a:rPr lang="en-US" sz="2800" dirty="0" err="1"/>
              <a:t>kesimpulan</a:t>
            </a:r>
            <a:endParaRPr lang="en-US" sz="2800" dirty="0"/>
          </a:p>
          <a:p>
            <a:r>
              <a:rPr lang="en-US" sz="2800" dirty="0" err="1"/>
              <a:t>Paragraf</a:t>
            </a:r>
            <a:r>
              <a:rPr lang="en-US" sz="2800" dirty="0"/>
              <a:t> 3 dan 4</a:t>
            </a:r>
            <a:endParaRPr lang="en-ID" sz="2800" dirty="0"/>
          </a:p>
        </p:txBody>
      </p:sp>
      <p:sp>
        <p:nvSpPr>
          <p:cNvPr id="4" name="Title 1">
            <a:extLst>
              <a:ext uri="{FF2B5EF4-FFF2-40B4-BE49-F238E27FC236}">
                <a16:creationId xmlns:a16="http://schemas.microsoft.com/office/drawing/2014/main" id="{A118F536-CA37-42FA-A03E-970F3692A625}"/>
              </a:ext>
            </a:extLst>
          </p:cNvPr>
          <p:cNvSpPr txBox="1">
            <a:spLocks/>
          </p:cNvSpPr>
          <p:nvPr/>
        </p:nvSpPr>
        <p:spPr>
          <a:xfrm>
            <a:off x="4375484" y="5577388"/>
            <a:ext cx="764005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n-ID" dirty="0"/>
          </a:p>
        </p:txBody>
      </p:sp>
      <p:sp>
        <p:nvSpPr>
          <p:cNvPr id="8" name="Title 1">
            <a:extLst>
              <a:ext uri="{FF2B5EF4-FFF2-40B4-BE49-F238E27FC236}">
                <a16:creationId xmlns:a16="http://schemas.microsoft.com/office/drawing/2014/main" id="{A3E0E521-CD3B-46C3-8C4C-BB24C8FB4C3F}"/>
              </a:ext>
            </a:extLst>
          </p:cNvPr>
          <p:cNvSpPr txBox="1">
            <a:spLocks/>
          </p:cNvSpPr>
          <p:nvPr/>
        </p:nvSpPr>
        <p:spPr>
          <a:xfrm>
            <a:off x="3073746" y="4275642"/>
            <a:ext cx="9037105" cy="240668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2400" b="1" i="0" u="none" kern="1200">
                <a:solidFill>
                  <a:schemeClr val="accent1">
                    <a:lumMod val="75000"/>
                  </a:schemeClr>
                </a:solidFill>
                <a:latin typeface="Palatino" pitchFamily="2" charset="77"/>
                <a:ea typeface="Palatino" pitchFamily="2" charset="77"/>
                <a:cs typeface="Helvetica Neue" panose="02000503000000020004" pitchFamily="2" charset="0"/>
              </a:defRPr>
            </a:lvl1pPr>
          </a:lstStyle>
          <a:p>
            <a:pPr algn="r"/>
            <a:r>
              <a:rPr lang="en-US" sz="3200" dirty="0" err="1">
                <a:solidFill>
                  <a:schemeClr val="tx1"/>
                </a:solidFill>
              </a:rPr>
              <a:t>mantan</a:t>
            </a:r>
            <a:r>
              <a:rPr lang="en-US" sz="3200" dirty="0">
                <a:solidFill>
                  <a:schemeClr val="tx1"/>
                </a:solidFill>
              </a:rPr>
              <a:t> </a:t>
            </a:r>
            <a:r>
              <a:rPr lang="en-US" sz="3200" dirty="0" err="1">
                <a:solidFill>
                  <a:schemeClr val="tx1"/>
                </a:solidFill>
              </a:rPr>
              <a:t>narapidana</a:t>
            </a:r>
            <a:r>
              <a:rPr lang="en-US" sz="3200" dirty="0">
                <a:solidFill>
                  <a:schemeClr val="tx1"/>
                </a:solidFill>
              </a:rPr>
              <a:t> </a:t>
            </a:r>
            <a:r>
              <a:rPr lang="en-US" sz="3200" dirty="0" err="1">
                <a:solidFill>
                  <a:schemeClr val="tx1"/>
                </a:solidFill>
              </a:rPr>
              <a:t>memiliki</a:t>
            </a:r>
            <a:r>
              <a:rPr lang="en-US" sz="3200" dirty="0">
                <a:solidFill>
                  <a:schemeClr val="tx1"/>
                </a:solidFill>
              </a:rPr>
              <a:t> </a:t>
            </a:r>
            <a:r>
              <a:rPr lang="en-US" sz="3200" dirty="0" err="1">
                <a:solidFill>
                  <a:schemeClr val="tx1"/>
                </a:solidFill>
              </a:rPr>
              <a:t>hak</a:t>
            </a:r>
            <a:r>
              <a:rPr lang="en-US" sz="3200" dirty="0">
                <a:solidFill>
                  <a:schemeClr val="tx1"/>
                </a:solidFill>
              </a:rPr>
              <a:t> </a:t>
            </a:r>
            <a:r>
              <a:rPr lang="en-US" sz="3200" dirty="0" err="1">
                <a:solidFill>
                  <a:schemeClr val="tx1"/>
                </a:solidFill>
              </a:rPr>
              <a:t>untuk</a:t>
            </a:r>
            <a:r>
              <a:rPr lang="en-US" sz="3200" dirty="0">
                <a:solidFill>
                  <a:schemeClr val="tx1"/>
                </a:solidFill>
              </a:rPr>
              <a:t>              </a:t>
            </a:r>
            <a:r>
              <a:rPr lang="en-US" sz="3200" dirty="0" err="1">
                <a:solidFill>
                  <a:schemeClr val="tx1"/>
                </a:solidFill>
              </a:rPr>
              <a:t>memulai</a:t>
            </a:r>
            <a:r>
              <a:rPr lang="en-US" sz="3200" dirty="0">
                <a:solidFill>
                  <a:schemeClr val="tx1"/>
                </a:solidFill>
              </a:rPr>
              <a:t> Kembali (paragraph 4)</a:t>
            </a:r>
          </a:p>
          <a:p>
            <a:pPr algn="r"/>
            <a:endParaRPr lang="en-US" sz="3200" dirty="0">
              <a:solidFill>
                <a:schemeClr val="tx1"/>
              </a:solidFill>
            </a:endParaRPr>
          </a:p>
          <a:p>
            <a:pPr algn="r"/>
            <a:r>
              <a:rPr lang="en-US" sz="3200" dirty="0">
                <a:solidFill>
                  <a:schemeClr val="tx1"/>
                </a:solidFill>
              </a:rPr>
              <a:t>uang </a:t>
            </a:r>
            <a:r>
              <a:rPr lang="en-US" sz="3200" dirty="0" err="1">
                <a:solidFill>
                  <a:schemeClr val="tx1"/>
                </a:solidFill>
              </a:rPr>
              <a:t>penjahat</a:t>
            </a:r>
            <a:r>
              <a:rPr lang="en-US" sz="3200" dirty="0">
                <a:solidFill>
                  <a:schemeClr val="tx1"/>
                </a:solidFill>
              </a:rPr>
              <a:t> </a:t>
            </a:r>
            <a:r>
              <a:rPr lang="en-US" sz="3200" dirty="0" err="1">
                <a:solidFill>
                  <a:schemeClr val="tx1"/>
                </a:solidFill>
              </a:rPr>
              <a:t>selebritis</a:t>
            </a:r>
            <a:r>
              <a:rPr lang="en-US" sz="3200" dirty="0">
                <a:solidFill>
                  <a:schemeClr val="tx1"/>
                </a:solidFill>
              </a:rPr>
              <a:t> </a:t>
            </a:r>
            <a:r>
              <a:rPr lang="en-US" sz="3200" dirty="0" err="1">
                <a:solidFill>
                  <a:schemeClr val="tx1"/>
                </a:solidFill>
              </a:rPr>
              <a:t>itu</a:t>
            </a:r>
            <a:r>
              <a:rPr lang="en-US" sz="3200" dirty="0">
                <a:solidFill>
                  <a:schemeClr val="tx1"/>
                </a:solidFill>
              </a:rPr>
              <a:t> </a:t>
            </a:r>
            <a:r>
              <a:rPr lang="en-US" sz="3200" dirty="0" err="1">
                <a:solidFill>
                  <a:schemeClr val="tx1"/>
                </a:solidFill>
              </a:rPr>
              <a:t>tidak</a:t>
            </a:r>
            <a:r>
              <a:rPr lang="en-US" sz="3200" dirty="0">
                <a:solidFill>
                  <a:schemeClr val="tx1"/>
                </a:solidFill>
              </a:rPr>
              <a:t> </a:t>
            </a:r>
            <a:r>
              <a:rPr lang="en-US" sz="3200" dirty="0" err="1">
                <a:solidFill>
                  <a:schemeClr val="tx1"/>
                </a:solidFill>
              </a:rPr>
              <a:t>datang</a:t>
            </a:r>
            <a:r>
              <a:rPr lang="en-US" sz="3200" dirty="0">
                <a:solidFill>
                  <a:schemeClr val="tx1"/>
                </a:solidFill>
              </a:rPr>
              <a:t> </a:t>
            </a:r>
            <a:r>
              <a:rPr lang="en-US" sz="3200" dirty="0" err="1">
                <a:solidFill>
                  <a:schemeClr val="tx1"/>
                </a:solidFill>
              </a:rPr>
              <a:t>langsung</a:t>
            </a:r>
            <a:r>
              <a:rPr lang="en-US" sz="3200" dirty="0">
                <a:solidFill>
                  <a:schemeClr val="tx1"/>
                </a:solidFill>
              </a:rPr>
              <a:t> </a:t>
            </a:r>
            <a:r>
              <a:rPr lang="en-US" sz="3200" dirty="0" err="1">
                <a:solidFill>
                  <a:schemeClr val="tx1"/>
                </a:solidFill>
              </a:rPr>
              <a:t>dari</a:t>
            </a:r>
            <a:r>
              <a:rPr lang="en-US" sz="3200" dirty="0">
                <a:solidFill>
                  <a:schemeClr val="tx1"/>
                </a:solidFill>
              </a:rPr>
              <a:t> </a:t>
            </a:r>
            <a:r>
              <a:rPr lang="en-US" sz="3200" dirty="0" err="1">
                <a:solidFill>
                  <a:schemeClr val="tx1"/>
                </a:solidFill>
              </a:rPr>
              <a:t>kejahatan</a:t>
            </a:r>
            <a:r>
              <a:rPr lang="en-US" sz="3200" dirty="0">
                <a:solidFill>
                  <a:schemeClr val="tx1"/>
                </a:solidFill>
              </a:rPr>
              <a:t> </a:t>
            </a:r>
            <a:r>
              <a:rPr lang="en-US" sz="3200" dirty="0" err="1">
                <a:solidFill>
                  <a:schemeClr val="tx1"/>
                </a:solidFill>
              </a:rPr>
              <a:t>terpidana</a:t>
            </a:r>
            <a:r>
              <a:rPr lang="en-US" sz="3200" dirty="0">
                <a:solidFill>
                  <a:schemeClr val="tx1"/>
                </a:solidFill>
              </a:rPr>
              <a:t> </a:t>
            </a:r>
            <a:r>
              <a:rPr lang="en-US" sz="3200" dirty="0" err="1">
                <a:solidFill>
                  <a:schemeClr val="tx1"/>
                </a:solidFill>
              </a:rPr>
              <a:t>sebelumnya</a:t>
            </a:r>
            <a:r>
              <a:rPr lang="en-US" sz="3200" dirty="0">
                <a:solidFill>
                  <a:schemeClr val="tx1"/>
                </a:solidFill>
              </a:rPr>
              <a:t>, </a:t>
            </a:r>
            <a:r>
              <a:rPr lang="en-US" sz="3200" dirty="0" err="1">
                <a:solidFill>
                  <a:schemeClr val="tx1"/>
                </a:solidFill>
              </a:rPr>
              <a:t>tetapi</a:t>
            </a:r>
            <a:r>
              <a:rPr lang="en-US" sz="3200" dirty="0">
                <a:solidFill>
                  <a:schemeClr val="tx1"/>
                </a:solidFill>
              </a:rPr>
              <a:t> </a:t>
            </a:r>
            <a:r>
              <a:rPr lang="en-US" sz="3200" dirty="0" err="1">
                <a:solidFill>
                  <a:schemeClr val="tx1"/>
                </a:solidFill>
              </a:rPr>
              <a:t>itu</a:t>
            </a:r>
            <a:r>
              <a:rPr lang="en-US" sz="3200" dirty="0">
                <a:solidFill>
                  <a:schemeClr val="tx1"/>
                </a:solidFill>
              </a:rPr>
              <a:t> </a:t>
            </a:r>
            <a:r>
              <a:rPr lang="en-US" sz="3200" dirty="0" err="1">
                <a:solidFill>
                  <a:schemeClr val="tx1"/>
                </a:solidFill>
              </a:rPr>
              <a:t>adalah</a:t>
            </a:r>
            <a:r>
              <a:rPr lang="en-US" sz="3200" dirty="0">
                <a:solidFill>
                  <a:schemeClr val="tx1"/>
                </a:solidFill>
              </a:rPr>
              <a:t> </a:t>
            </a:r>
            <a:r>
              <a:rPr lang="en-US" sz="3200" dirty="0" err="1">
                <a:solidFill>
                  <a:schemeClr val="tx1"/>
                </a:solidFill>
              </a:rPr>
              <a:t>hadiah</a:t>
            </a:r>
            <a:r>
              <a:rPr lang="en-US" sz="3200" dirty="0">
                <a:solidFill>
                  <a:schemeClr val="tx1"/>
                </a:solidFill>
              </a:rPr>
              <a:t> yang </a:t>
            </a:r>
            <a:r>
              <a:rPr lang="en-US" sz="3200" dirty="0" err="1">
                <a:solidFill>
                  <a:schemeClr val="tx1"/>
                </a:solidFill>
              </a:rPr>
              <a:t>sah</a:t>
            </a:r>
            <a:r>
              <a:rPr lang="en-US" sz="3200" dirty="0">
                <a:solidFill>
                  <a:schemeClr val="tx1"/>
                </a:solidFill>
              </a:rPr>
              <a:t> </a:t>
            </a:r>
            <a:r>
              <a:rPr lang="en-US" sz="3200" dirty="0" err="1">
                <a:solidFill>
                  <a:schemeClr val="tx1"/>
                </a:solidFill>
              </a:rPr>
              <a:t>untuk</a:t>
            </a:r>
            <a:r>
              <a:rPr lang="en-US" sz="3200" dirty="0">
                <a:solidFill>
                  <a:schemeClr val="tx1"/>
                </a:solidFill>
              </a:rPr>
              <a:t> </a:t>
            </a:r>
            <a:r>
              <a:rPr lang="en-US" sz="3200" dirty="0" err="1">
                <a:solidFill>
                  <a:schemeClr val="tx1"/>
                </a:solidFill>
              </a:rPr>
              <a:t>bakat</a:t>
            </a:r>
            <a:r>
              <a:rPr lang="en-US" sz="3200" dirty="0">
                <a:solidFill>
                  <a:schemeClr val="tx1"/>
                </a:solidFill>
              </a:rPr>
              <a:t> </a:t>
            </a:r>
            <a:r>
              <a:rPr lang="en-US" sz="3200" dirty="0" err="1">
                <a:solidFill>
                  <a:schemeClr val="tx1"/>
                </a:solidFill>
              </a:rPr>
              <a:t>mereka</a:t>
            </a:r>
            <a:r>
              <a:rPr lang="en-US" sz="3200" dirty="0">
                <a:solidFill>
                  <a:schemeClr val="tx1"/>
                </a:solidFill>
              </a:rPr>
              <a:t> yang </a:t>
            </a:r>
            <a:r>
              <a:rPr lang="en-US" sz="3200" dirty="0" err="1">
                <a:solidFill>
                  <a:schemeClr val="tx1"/>
                </a:solidFill>
              </a:rPr>
              <a:t>dialihkan</a:t>
            </a:r>
            <a:r>
              <a:rPr lang="en-US" sz="3200" dirty="0">
                <a:solidFill>
                  <a:schemeClr val="tx1"/>
                </a:solidFill>
              </a:rPr>
              <a:t>, dan </a:t>
            </a:r>
            <a:r>
              <a:rPr lang="en-US" sz="3200" dirty="0" err="1">
                <a:solidFill>
                  <a:schemeClr val="tx1"/>
                </a:solidFill>
              </a:rPr>
              <a:t>untuk</a:t>
            </a:r>
            <a:r>
              <a:rPr lang="en-US" sz="3200" dirty="0">
                <a:solidFill>
                  <a:schemeClr val="tx1"/>
                </a:solidFill>
              </a:rPr>
              <a:t> </a:t>
            </a:r>
            <a:r>
              <a:rPr lang="en-US" sz="3200" dirty="0" err="1">
                <a:solidFill>
                  <a:schemeClr val="tx1"/>
                </a:solidFill>
              </a:rPr>
              <a:t>penonton</a:t>
            </a:r>
            <a:r>
              <a:rPr lang="en-US" sz="3200" dirty="0">
                <a:solidFill>
                  <a:schemeClr val="tx1"/>
                </a:solidFill>
              </a:rPr>
              <a:t> yang </a:t>
            </a:r>
            <a:r>
              <a:rPr lang="en-US" sz="3200" dirty="0" err="1">
                <a:solidFill>
                  <a:schemeClr val="tx1"/>
                </a:solidFill>
              </a:rPr>
              <a:t>mereka</a:t>
            </a:r>
            <a:r>
              <a:rPr lang="en-US" sz="3200" dirty="0">
                <a:solidFill>
                  <a:schemeClr val="tx1"/>
                </a:solidFill>
              </a:rPr>
              <a:t> Tarik (paragraph 3) </a:t>
            </a:r>
          </a:p>
          <a:p>
            <a:pPr algn="r"/>
            <a:endParaRPr lang="en-US" sz="3200" dirty="0">
              <a:solidFill>
                <a:schemeClr val="tx1"/>
              </a:solidFill>
            </a:endParaRPr>
          </a:p>
        </p:txBody>
      </p:sp>
      <p:pic>
        <p:nvPicPr>
          <p:cNvPr id="1026" name="Picture 2" descr="Capital Life Syariah :: Solusi Kami :: Solusi Untuk Bisnis dan Kumpulan">
            <a:extLst>
              <a:ext uri="{FF2B5EF4-FFF2-40B4-BE49-F238E27FC236}">
                <a16:creationId xmlns:a16="http://schemas.microsoft.com/office/drawing/2014/main" id="{E45BAD8F-DD59-4B9A-A695-FEAA738706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339" r="35032"/>
          <a:stretch/>
        </p:blipFill>
        <p:spPr bwMode="auto">
          <a:xfrm>
            <a:off x="247603" y="4448849"/>
            <a:ext cx="1507455" cy="154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62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nodePh="1">
                                  <p:stCondLst>
                                    <p:cond delay="0"/>
                                  </p:stCondLst>
                                  <p:endCondLst>
                                    <p:cond evt="begin" delay="0">
                                      <p:tn val="19"/>
                                    </p:cond>
                                  </p:end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910B-189C-4D7B-A913-07EBF40914E8}"/>
              </a:ext>
            </a:extLst>
          </p:cNvPr>
          <p:cNvSpPr>
            <a:spLocks noGrp="1"/>
          </p:cNvSpPr>
          <p:nvPr>
            <p:ph type="title"/>
          </p:nvPr>
        </p:nvSpPr>
        <p:spPr>
          <a:xfrm>
            <a:off x="-1" y="77504"/>
            <a:ext cx="3577389" cy="6344783"/>
          </a:xfrm>
          <a:solidFill>
            <a:schemeClr val="tx1"/>
          </a:solidFill>
        </p:spPr>
        <p:txBody>
          <a:bodyPr>
            <a:normAutofit/>
          </a:bodyPr>
          <a:lstStyle/>
          <a:p>
            <a:pPr marL="176213"/>
            <a:r>
              <a:rPr lang="en-US" sz="4800" dirty="0" err="1">
                <a:solidFill>
                  <a:schemeClr val="bg1"/>
                </a:solidFill>
              </a:rPr>
              <a:t>Pemetakan</a:t>
            </a:r>
            <a:r>
              <a:rPr lang="en-US" sz="4800" dirty="0">
                <a:solidFill>
                  <a:schemeClr val="bg1"/>
                </a:solidFill>
              </a:rPr>
              <a:t> </a:t>
            </a:r>
            <a:r>
              <a:rPr lang="en-US" sz="4800" u="sng" dirty="0" err="1">
                <a:solidFill>
                  <a:schemeClr val="bg1"/>
                </a:solidFill>
              </a:rPr>
              <a:t>Struktur</a:t>
            </a:r>
            <a:br>
              <a:rPr lang="en-US" sz="4800" dirty="0">
                <a:solidFill>
                  <a:schemeClr val="bg1"/>
                </a:solidFill>
              </a:rPr>
            </a:br>
            <a:r>
              <a:rPr lang="en-US" sz="2800" dirty="0" err="1">
                <a:solidFill>
                  <a:srgbClr val="FFC000"/>
                </a:solidFill>
              </a:rPr>
              <a:t>Digunakan</a:t>
            </a:r>
            <a:r>
              <a:rPr lang="en-US" sz="2800" dirty="0">
                <a:solidFill>
                  <a:srgbClr val="FFC000"/>
                </a:solidFill>
              </a:rPr>
              <a:t> </a:t>
            </a:r>
            <a:r>
              <a:rPr lang="en-US" sz="2800" dirty="0" err="1">
                <a:solidFill>
                  <a:srgbClr val="FFC000"/>
                </a:solidFill>
              </a:rPr>
              <a:t>untuk</a:t>
            </a:r>
            <a:r>
              <a:rPr lang="en-US" sz="2800" dirty="0">
                <a:solidFill>
                  <a:srgbClr val="FFC000"/>
                </a:solidFill>
              </a:rPr>
              <a:t> </a:t>
            </a:r>
            <a:r>
              <a:rPr lang="en-US" sz="2800" dirty="0" err="1">
                <a:solidFill>
                  <a:srgbClr val="FFC000"/>
                </a:solidFill>
              </a:rPr>
              <a:t>menggambarkan</a:t>
            </a:r>
            <a:r>
              <a:rPr lang="en-US" sz="2800" dirty="0">
                <a:solidFill>
                  <a:srgbClr val="FFC000"/>
                </a:solidFill>
              </a:rPr>
              <a:t> </a:t>
            </a:r>
            <a:r>
              <a:rPr lang="en-US" sz="2800" dirty="0" err="1">
                <a:solidFill>
                  <a:srgbClr val="FFC000"/>
                </a:solidFill>
              </a:rPr>
              <a:t>bagaimana</a:t>
            </a:r>
            <a:r>
              <a:rPr lang="en-US" sz="2800" dirty="0">
                <a:solidFill>
                  <a:srgbClr val="FFC000"/>
                </a:solidFill>
              </a:rPr>
              <a:t> </a:t>
            </a:r>
            <a:r>
              <a:rPr lang="en-US" sz="2800" dirty="0" err="1">
                <a:solidFill>
                  <a:srgbClr val="FFC000"/>
                </a:solidFill>
              </a:rPr>
              <a:t>argumen</a:t>
            </a:r>
            <a:r>
              <a:rPr lang="en-US" sz="2800" dirty="0">
                <a:solidFill>
                  <a:srgbClr val="FFC000"/>
                </a:solidFill>
              </a:rPr>
              <a:t> dan </a:t>
            </a:r>
            <a:r>
              <a:rPr lang="en-US" sz="2800" dirty="0" err="1">
                <a:solidFill>
                  <a:srgbClr val="FFC000"/>
                </a:solidFill>
              </a:rPr>
              <a:t>kesimpulan</a:t>
            </a:r>
            <a:r>
              <a:rPr lang="en-US" sz="2800" dirty="0">
                <a:solidFill>
                  <a:srgbClr val="FFC000"/>
                </a:solidFill>
              </a:rPr>
              <a:t> </a:t>
            </a:r>
            <a:r>
              <a:rPr lang="en-US" sz="2800" dirty="0" err="1">
                <a:solidFill>
                  <a:srgbClr val="FFC000"/>
                </a:solidFill>
              </a:rPr>
              <a:t>disusun</a:t>
            </a:r>
            <a:br>
              <a:rPr lang="en-US" sz="4800" dirty="0"/>
            </a:br>
            <a:endParaRPr lang="en-ID" sz="2800" dirty="0">
              <a:solidFill>
                <a:schemeClr val="bg1"/>
              </a:solidFill>
            </a:endParaRPr>
          </a:p>
        </p:txBody>
      </p:sp>
      <p:sp>
        <p:nvSpPr>
          <p:cNvPr id="4" name="Date Placeholder 3">
            <a:extLst>
              <a:ext uri="{FF2B5EF4-FFF2-40B4-BE49-F238E27FC236}">
                <a16:creationId xmlns:a16="http://schemas.microsoft.com/office/drawing/2014/main" id="{322439F5-5C07-453C-9EF5-092D7BAC194D}"/>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C9EC93B6-579C-432F-A93B-21968879E2BE}"/>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BB6B5651-23B6-4545-B065-D185FAC39489}"/>
              </a:ext>
            </a:extLst>
          </p:cNvPr>
          <p:cNvSpPr>
            <a:spLocks noGrp="1"/>
          </p:cNvSpPr>
          <p:nvPr>
            <p:ph type="sldNum" sz="quarter" idx="12"/>
          </p:nvPr>
        </p:nvSpPr>
        <p:spPr/>
        <p:txBody>
          <a:bodyPr/>
          <a:lstStyle/>
          <a:p>
            <a:fld id="{D18FBB9A-4F67-A542-B221-CA9FFA5A8790}" type="slidenum">
              <a:rPr lang="id-ID" smtClean="0"/>
              <a:t>42</a:t>
            </a:fld>
            <a:endParaRPr lang="id-ID"/>
          </a:p>
        </p:txBody>
      </p:sp>
      <p:grpSp>
        <p:nvGrpSpPr>
          <p:cNvPr id="8" name="Group 7">
            <a:extLst>
              <a:ext uri="{FF2B5EF4-FFF2-40B4-BE49-F238E27FC236}">
                <a16:creationId xmlns:a16="http://schemas.microsoft.com/office/drawing/2014/main" id="{EFA2199A-2EE7-4D38-949C-54981C666A99}"/>
              </a:ext>
            </a:extLst>
          </p:cNvPr>
          <p:cNvGrpSpPr/>
          <p:nvPr/>
        </p:nvGrpSpPr>
        <p:grpSpPr>
          <a:xfrm>
            <a:off x="4185389" y="842202"/>
            <a:ext cx="7097144" cy="5173595"/>
            <a:chOff x="5213138" y="1061747"/>
            <a:chExt cx="7097144" cy="5173595"/>
          </a:xfrm>
        </p:grpSpPr>
        <p:sp>
          <p:nvSpPr>
            <p:cNvPr id="9" name="TextBox 8">
              <a:extLst>
                <a:ext uri="{FF2B5EF4-FFF2-40B4-BE49-F238E27FC236}">
                  <a16:creationId xmlns:a16="http://schemas.microsoft.com/office/drawing/2014/main" id="{629A02F8-66AA-4D12-9852-9DA037C877FF}"/>
                </a:ext>
              </a:extLst>
            </p:cNvPr>
            <p:cNvSpPr txBox="1"/>
            <p:nvPr/>
          </p:nvSpPr>
          <p:spPr>
            <a:xfrm>
              <a:off x="5213138" y="1061747"/>
              <a:ext cx="3575915" cy="1323439"/>
            </a:xfrm>
            <a:prstGeom prst="rect">
              <a:avLst/>
            </a:prstGeom>
            <a:noFill/>
          </p:spPr>
          <p:txBody>
            <a:bodyPr wrap="square">
              <a:spAutoFit/>
            </a:bodyPr>
            <a:lstStyle/>
            <a:p>
              <a:r>
                <a:rPr lang="en-ID" sz="1600" dirty="0" err="1"/>
                <a:t>Pengantar</a:t>
              </a:r>
              <a:endParaRPr lang="en-ID" sz="1600" dirty="0"/>
            </a:p>
            <a:p>
              <a:r>
                <a:rPr lang="en-ID" sz="1600" dirty="0" err="1"/>
                <a:t>Prinsip</a:t>
              </a:r>
              <a:r>
                <a:rPr lang="en-ID" sz="1600" dirty="0"/>
                <a:t> </a:t>
              </a:r>
              <a:r>
                <a:rPr lang="en-ID" sz="1600" dirty="0" err="1"/>
                <a:t>tidak</a:t>
              </a:r>
              <a:r>
                <a:rPr lang="en-ID" sz="1600" dirty="0"/>
                <a:t> </a:t>
              </a:r>
              <a:r>
                <a:rPr lang="en-ID" sz="1600" dirty="0" err="1"/>
                <a:t>untung</a:t>
              </a:r>
              <a:endParaRPr lang="en-ID" sz="1600" dirty="0"/>
            </a:p>
            <a:p>
              <a:r>
                <a:rPr lang="en-ID" sz="1600" dirty="0" err="1"/>
                <a:t>Tetapi</a:t>
              </a:r>
              <a:r>
                <a:rPr lang="en-ID" sz="1600" dirty="0"/>
                <a:t>...</a:t>
              </a:r>
            </a:p>
            <a:p>
              <a:r>
                <a:rPr lang="en-ID" sz="1600" dirty="0"/>
                <a:t>Banyak </a:t>
              </a:r>
              <a:r>
                <a:rPr lang="en-ID" sz="1600" dirty="0" err="1"/>
                <a:t>penjahat</a:t>
              </a:r>
              <a:r>
                <a:rPr lang="en-ID" sz="1600" dirty="0"/>
                <a:t> </a:t>
              </a:r>
              <a:r>
                <a:rPr lang="en-ID" sz="1600" dirty="0" err="1"/>
                <a:t>menjadi</a:t>
              </a:r>
              <a:r>
                <a:rPr lang="en-ID" sz="1600" dirty="0"/>
                <a:t> </a:t>
              </a:r>
              <a:r>
                <a:rPr lang="en-ID" sz="1600" dirty="0" err="1"/>
                <a:t>selebriti</a:t>
              </a:r>
              <a:r>
                <a:rPr lang="en-ID" sz="1600" dirty="0"/>
                <a:t> </a:t>
              </a:r>
              <a:r>
                <a:rPr lang="en-ID" sz="1600" dirty="0" err="1"/>
                <a:t>hanya</a:t>
              </a:r>
              <a:r>
                <a:rPr lang="en-ID" sz="1600" dirty="0"/>
                <a:t> </a:t>
              </a:r>
              <a:r>
                <a:rPr lang="en-ID" sz="1600" dirty="0" err="1"/>
                <a:t>karena</a:t>
              </a:r>
              <a:r>
                <a:rPr lang="en-ID" sz="1600" dirty="0"/>
                <a:t> masa </a:t>
              </a:r>
              <a:r>
                <a:rPr lang="en-ID" sz="1600" dirty="0" err="1"/>
                <a:t>lalu</a:t>
              </a:r>
              <a:r>
                <a:rPr lang="en-ID" sz="1600" dirty="0"/>
                <a:t> </a:t>
              </a:r>
              <a:r>
                <a:rPr lang="en-ID" sz="1600" dirty="0" err="1"/>
                <a:t>mereka</a:t>
              </a:r>
              <a:r>
                <a:rPr lang="en-ID" sz="1600" dirty="0"/>
                <a:t> yang salah</a:t>
              </a:r>
            </a:p>
          </p:txBody>
        </p:sp>
        <p:sp>
          <p:nvSpPr>
            <p:cNvPr id="10" name="TextBox 9">
              <a:extLst>
                <a:ext uri="{FF2B5EF4-FFF2-40B4-BE49-F238E27FC236}">
                  <a16:creationId xmlns:a16="http://schemas.microsoft.com/office/drawing/2014/main" id="{335557A7-1C27-4600-B0E0-D4AFD3FE05B0}"/>
                </a:ext>
              </a:extLst>
            </p:cNvPr>
            <p:cNvSpPr txBox="1"/>
            <p:nvPr/>
          </p:nvSpPr>
          <p:spPr>
            <a:xfrm>
              <a:off x="6154793" y="2933845"/>
              <a:ext cx="3712537" cy="338554"/>
            </a:xfrm>
            <a:prstGeom prst="rect">
              <a:avLst/>
            </a:prstGeom>
            <a:noFill/>
          </p:spPr>
          <p:txBody>
            <a:bodyPr wrap="square">
              <a:spAutoFit/>
            </a:bodyPr>
            <a:lstStyle/>
            <a:p>
              <a:r>
                <a:rPr lang="en-ID" sz="1600" dirty="0"/>
                <a:t>Hukum </a:t>
              </a:r>
              <a:r>
                <a:rPr lang="en-ID" sz="1600" dirty="0" err="1"/>
                <a:t>tidak</a:t>
              </a:r>
              <a:r>
                <a:rPr lang="en-ID" sz="1600" dirty="0"/>
                <a:t> </a:t>
              </a:r>
              <a:r>
                <a:rPr lang="en-ID" sz="1600" dirty="0" err="1"/>
                <a:t>cukup</a:t>
              </a:r>
              <a:r>
                <a:rPr lang="en-ID" sz="1600" dirty="0"/>
                <a:t> </a:t>
              </a:r>
              <a:r>
                <a:rPr lang="en-ID" sz="1600" dirty="0" err="1"/>
                <a:t>jauh</a:t>
              </a:r>
              <a:r>
                <a:rPr lang="en-ID" sz="1600" dirty="0"/>
                <a:t> / </a:t>
              </a:r>
              <a:r>
                <a:rPr lang="en-ID" sz="1600" dirty="0" err="1"/>
                <a:t>harus</a:t>
              </a:r>
              <a:r>
                <a:rPr lang="en-ID" sz="1600" dirty="0"/>
                <a:t> </a:t>
              </a:r>
              <a:r>
                <a:rPr lang="en-ID" sz="1600" dirty="0" err="1"/>
                <a:t>diperluas</a:t>
              </a:r>
              <a:endParaRPr lang="en-ID" sz="1600" dirty="0"/>
            </a:p>
          </p:txBody>
        </p:sp>
        <p:sp>
          <p:nvSpPr>
            <p:cNvPr id="11" name="Arrow: Right 10">
              <a:extLst>
                <a:ext uri="{FF2B5EF4-FFF2-40B4-BE49-F238E27FC236}">
                  <a16:creationId xmlns:a16="http://schemas.microsoft.com/office/drawing/2014/main" id="{13FDF921-E968-49CB-B0EC-EDAD6CA7F87F}"/>
                </a:ext>
              </a:extLst>
            </p:cNvPr>
            <p:cNvSpPr/>
            <p:nvPr/>
          </p:nvSpPr>
          <p:spPr>
            <a:xfrm rot="1974077">
              <a:off x="6862242" y="2534366"/>
              <a:ext cx="786063" cy="35563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AB1BD03C-48AD-42F4-BE80-1EE54E5714F5}"/>
                </a:ext>
              </a:extLst>
            </p:cNvPr>
            <p:cNvSpPr txBox="1"/>
            <p:nvPr/>
          </p:nvSpPr>
          <p:spPr>
            <a:xfrm>
              <a:off x="5258701" y="3816539"/>
              <a:ext cx="2765758" cy="1077218"/>
            </a:xfrm>
            <a:prstGeom prst="rect">
              <a:avLst/>
            </a:prstGeom>
            <a:noFill/>
          </p:spPr>
          <p:txBody>
            <a:bodyPr wrap="square">
              <a:spAutoFit/>
            </a:bodyPr>
            <a:lstStyle/>
            <a:p>
              <a:r>
                <a:rPr lang="en-ID" sz="1600" dirty="0" err="1"/>
                <a:t>Argumen</a:t>
              </a:r>
              <a:r>
                <a:rPr lang="en-ID" sz="1600" dirty="0"/>
                <a:t> </a:t>
              </a:r>
              <a:r>
                <a:rPr lang="en-ID" sz="1600" dirty="0" err="1"/>
                <a:t>produsen</a:t>
              </a:r>
              <a:r>
                <a:rPr lang="en-ID" sz="1600" dirty="0"/>
                <a:t> salah: </a:t>
              </a:r>
              <a:r>
                <a:rPr lang="en-ID" sz="1600" dirty="0" err="1"/>
                <a:t>semua</a:t>
              </a:r>
              <a:r>
                <a:rPr lang="en-ID" sz="1600" dirty="0"/>
                <a:t> </a:t>
              </a:r>
              <a:r>
                <a:rPr lang="en-ID" sz="1600" dirty="0" err="1"/>
                <a:t>pendapatan</a:t>
              </a:r>
              <a:r>
                <a:rPr lang="en-ID" sz="1600" dirty="0"/>
                <a:t> </a:t>
              </a:r>
              <a:r>
                <a:rPr lang="en-ID" sz="1600" dirty="0" err="1"/>
                <a:t>adalah</a:t>
              </a:r>
              <a:r>
                <a:rPr lang="en-ID" sz="1600" dirty="0"/>
                <a:t> </a:t>
              </a:r>
              <a:r>
                <a:rPr lang="en-ID" sz="1600" dirty="0" err="1"/>
                <a:t>keuntungan</a:t>
              </a:r>
              <a:r>
                <a:rPr lang="en-ID" sz="1600" dirty="0"/>
                <a:t> </a:t>
              </a:r>
              <a:r>
                <a:rPr lang="en-ID" sz="1600" dirty="0" err="1"/>
                <a:t>dari</a:t>
              </a:r>
              <a:r>
                <a:rPr lang="en-ID" sz="1600" dirty="0"/>
                <a:t> </a:t>
              </a:r>
              <a:r>
                <a:rPr lang="en-ID" sz="1600" dirty="0" err="1"/>
                <a:t>kejahatan</a:t>
              </a:r>
              <a:r>
                <a:rPr lang="en-ID" sz="1600" dirty="0"/>
                <a:t>.</a:t>
              </a:r>
            </a:p>
            <a:p>
              <a:r>
                <a:rPr lang="en-ID" sz="1600" dirty="0"/>
                <a:t>(</a:t>
              </a:r>
              <a:r>
                <a:rPr lang="en-ID" sz="1600" dirty="0" err="1"/>
                <a:t>membalas</a:t>
              </a:r>
              <a:r>
                <a:rPr lang="en-ID" sz="1600" dirty="0"/>
                <a:t> </a:t>
              </a:r>
              <a:r>
                <a:rPr lang="en-ID" sz="1600" dirty="0" err="1"/>
                <a:t>kontra-argumen</a:t>
              </a:r>
              <a:r>
                <a:rPr lang="en-ID" sz="1600" dirty="0"/>
                <a:t> 1)</a:t>
              </a:r>
            </a:p>
          </p:txBody>
        </p:sp>
        <p:sp>
          <p:nvSpPr>
            <p:cNvPr id="13" name="TextBox 12">
              <a:extLst>
                <a:ext uri="{FF2B5EF4-FFF2-40B4-BE49-F238E27FC236}">
                  <a16:creationId xmlns:a16="http://schemas.microsoft.com/office/drawing/2014/main" id="{4EB509BE-B0B3-4573-B7AF-1329BB83F580}"/>
                </a:ext>
              </a:extLst>
            </p:cNvPr>
            <p:cNvSpPr txBox="1"/>
            <p:nvPr/>
          </p:nvSpPr>
          <p:spPr>
            <a:xfrm>
              <a:off x="5258701" y="5373568"/>
              <a:ext cx="3243856" cy="861774"/>
            </a:xfrm>
            <a:prstGeom prst="rect">
              <a:avLst/>
            </a:prstGeom>
            <a:noFill/>
          </p:spPr>
          <p:txBody>
            <a:bodyPr wrap="square">
              <a:spAutoFit/>
            </a:bodyPr>
            <a:lstStyle/>
            <a:p>
              <a:r>
                <a:rPr lang="en-ID" sz="1600" dirty="0"/>
                <a:t>Korban juga punya </a:t>
              </a:r>
              <a:r>
                <a:rPr lang="en-ID" sz="1600" dirty="0" err="1"/>
                <a:t>hak</a:t>
              </a:r>
              <a:r>
                <a:rPr lang="en-ID" sz="1600" dirty="0"/>
                <a:t>/</a:t>
              </a:r>
              <a:r>
                <a:rPr lang="en-ID" sz="1600" dirty="0" err="1"/>
                <a:t>tidak</a:t>
              </a:r>
              <a:r>
                <a:rPr lang="en-ID" sz="1600" dirty="0"/>
                <a:t> </a:t>
              </a:r>
              <a:r>
                <a:rPr lang="en-ID" sz="1600" dirty="0" err="1"/>
                <a:t>menjadi</a:t>
              </a:r>
              <a:r>
                <a:rPr lang="en-ID" sz="1600" dirty="0"/>
                <a:t> </a:t>
              </a:r>
              <a:r>
                <a:rPr lang="en-ID" sz="1600" dirty="0" err="1"/>
                <a:t>selebriti</a:t>
              </a:r>
              <a:r>
                <a:rPr lang="en-ID" sz="1600" dirty="0"/>
                <a:t>.</a:t>
              </a:r>
            </a:p>
            <a:p>
              <a:r>
                <a:rPr lang="en-ID" sz="1600" dirty="0"/>
                <a:t>(</a:t>
              </a:r>
              <a:r>
                <a:rPr lang="en-ID" sz="1600" dirty="0" err="1"/>
                <a:t>membalas</a:t>
              </a:r>
              <a:r>
                <a:rPr lang="en-ID" sz="1600" dirty="0"/>
                <a:t> </a:t>
              </a:r>
              <a:r>
                <a:rPr lang="en-ID" sz="1600" dirty="0" err="1"/>
                <a:t>kontra-argumen</a:t>
              </a:r>
              <a:r>
                <a:rPr lang="en-ID" sz="1600" dirty="0"/>
                <a:t> 2)</a:t>
              </a:r>
            </a:p>
          </p:txBody>
        </p:sp>
        <p:sp>
          <p:nvSpPr>
            <p:cNvPr id="14" name="Rectangle 13">
              <a:extLst>
                <a:ext uri="{FF2B5EF4-FFF2-40B4-BE49-F238E27FC236}">
                  <a16:creationId xmlns:a16="http://schemas.microsoft.com/office/drawing/2014/main" id="{E111467C-0C7D-4F13-93FC-258695DF303A}"/>
                </a:ext>
              </a:extLst>
            </p:cNvPr>
            <p:cNvSpPr/>
            <p:nvPr/>
          </p:nvSpPr>
          <p:spPr>
            <a:xfrm>
              <a:off x="8200751" y="3892524"/>
              <a:ext cx="1297667" cy="86177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Kesimpulan</a:t>
              </a:r>
              <a:endParaRPr lang="en-ID" dirty="0"/>
            </a:p>
          </p:txBody>
        </p:sp>
        <p:sp>
          <p:nvSpPr>
            <p:cNvPr id="15" name="Arrow: Right 14">
              <a:extLst>
                <a:ext uri="{FF2B5EF4-FFF2-40B4-BE49-F238E27FC236}">
                  <a16:creationId xmlns:a16="http://schemas.microsoft.com/office/drawing/2014/main" id="{579BFF2A-EBA8-490C-AA24-A3464F792956}"/>
                </a:ext>
              </a:extLst>
            </p:cNvPr>
            <p:cNvSpPr/>
            <p:nvPr/>
          </p:nvSpPr>
          <p:spPr>
            <a:xfrm rot="1974077">
              <a:off x="8118119" y="3398113"/>
              <a:ext cx="786063" cy="35563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D"/>
            </a:p>
          </p:txBody>
        </p:sp>
        <p:sp>
          <p:nvSpPr>
            <p:cNvPr id="16" name="Arrow: Right 15">
              <a:extLst>
                <a:ext uri="{FF2B5EF4-FFF2-40B4-BE49-F238E27FC236}">
                  <a16:creationId xmlns:a16="http://schemas.microsoft.com/office/drawing/2014/main" id="{40E3C2EF-8B58-4B0A-A554-7301E82ECFA5}"/>
                </a:ext>
              </a:extLst>
            </p:cNvPr>
            <p:cNvSpPr/>
            <p:nvPr/>
          </p:nvSpPr>
          <p:spPr>
            <a:xfrm>
              <a:off x="7747609" y="4115017"/>
              <a:ext cx="453142" cy="35563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D"/>
            </a:p>
          </p:txBody>
        </p:sp>
        <p:sp>
          <p:nvSpPr>
            <p:cNvPr id="17" name="Arrow: Right 16">
              <a:extLst>
                <a:ext uri="{FF2B5EF4-FFF2-40B4-BE49-F238E27FC236}">
                  <a16:creationId xmlns:a16="http://schemas.microsoft.com/office/drawing/2014/main" id="{4A17519B-E4AB-4C68-909E-68A940FCAB32}"/>
                </a:ext>
              </a:extLst>
            </p:cNvPr>
            <p:cNvSpPr/>
            <p:nvPr/>
          </p:nvSpPr>
          <p:spPr>
            <a:xfrm rot="18949497">
              <a:off x="7865829" y="4929258"/>
              <a:ext cx="1015402" cy="35563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D"/>
            </a:p>
          </p:txBody>
        </p:sp>
        <p:sp>
          <p:nvSpPr>
            <p:cNvPr id="18" name="TextBox 17">
              <a:extLst>
                <a:ext uri="{FF2B5EF4-FFF2-40B4-BE49-F238E27FC236}">
                  <a16:creationId xmlns:a16="http://schemas.microsoft.com/office/drawing/2014/main" id="{E568BF17-086B-49B4-8D9B-A37CFE849698}"/>
                </a:ext>
              </a:extLst>
            </p:cNvPr>
            <p:cNvSpPr txBox="1"/>
            <p:nvPr/>
          </p:nvSpPr>
          <p:spPr>
            <a:xfrm>
              <a:off x="9935571" y="3186856"/>
              <a:ext cx="2274784" cy="584775"/>
            </a:xfrm>
            <a:prstGeom prst="rect">
              <a:avLst/>
            </a:prstGeom>
            <a:noFill/>
          </p:spPr>
          <p:txBody>
            <a:bodyPr wrap="square">
              <a:spAutoFit/>
            </a:bodyPr>
            <a:lstStyle/>
            <a:p>
              <a:r>
                <a:rPr lang="id-ID" sz="1600" dirty="0"/>
                <a:t>Tidak ada yang dipaksa melakukan kejahatan</a:t>
              </a:r>
              <a:endParaRPr lang="en-ID" sz="1600" dirty="0"/>
            </a:p>
          </p:txBody>
        </p:sp>
        <p:sp>
          <p:nvSpPr>
            <p:cNvPr id="19" name="TextBox 18">
              <a:extLst>
                <a:ext uri="{FF2B5EF4-FFF2-40B4-BE49-F238E27FC236}">
                  <a16:creationId xmlns:a16="http://schemas.microsoft.com/office/drawing/2014/main" id="{8A8C1B1B-D6DA-4626-BA6A-BBD08CB9A8ED}"/>
                </a:ext>
              </a:extLst>
            </p:cNvPr>
            <p:cNvSpPr txBox="1"/>
            <p:nvPr/>
          </p:nvSpPr>
          <p:spPr>
            <a:xfrm>
              <a:off x="9935571" y="3979417"/>
              <a:ext cx="2144973" cy="584775"/>
            </a:xfrm>
            <a:prstGeom prst="rect">
              <a:avLst/>
            </a:prstGeom>
            <a:noFill/>
          </p:spPr>
          <p:txBody>
            <a:bodyPr wrap="square">
              <a:spAutoFit/>
            </a:bodyPr>
            <a:lstStyle/>
            <a:p>
              <a:r>
                <a:rPr lang="en-US" sz="1600" dirty="0" err="1"/>
                <a:t>Tidak</a:t>
              </a:r>
              <a:r>
                <a:rPr lang="en-US" sz="1600" dirty="0"/>
                <a:t> </a:t>
              </a:r>
              <a:r>
                <a:rPr lang="en-US" sz="1600" dirty="0" err="1"/>
                <a:t>ada</a:t>
              </a:r>
              <a:r>
                <a:rPr lang="en-US" sz="1600" dirty="0"/>
                <a:t> </a:t>
              </a:r>
              <a:r>
                <a:rPr lang="en-US" sz="1600" dirty="0" err="1"/>
                <a:t>kesempatan</a:t>
              </a:r>
              <a:r>
                <a:rPr lang="en-US" sz="1600" dirty="0"/>
                <a:t> </a:t>
              </a:r>
              <a:r>
                <a:rPr lang="en-US" sz="1600" dirty="0" err="1"/>
                <a:t>bagi</a:t>
              </a:r>
              <a:r>
                <a:rPr lang="en-US" sz="1600" dirty="0"/>
                <a:t> </a:t>
              </a:r>
              <a:r>
                <a:rPr lang="en-US" sz="1600" dirty="0" err="1"/>
                <a:t>kriminal</a:t>
              </a:r>
              <a:endParaRPr lang="en-ID" sz="1600" dirty="0"/>
            </a:p>
          </p:txBody>
        </p:sp>
        <p:sp>
          <p:nvSpPr>
            <p:cNvPr id="20" name="TextBox 19">
              <a:extLst>
                <a:ext uri="{FF2B5EF4-FFF2-40B4-BE49-F238E27FC236}">
                  <a16:creationId xmlns:a16="http://schemas.microsoft.com/office/drawing/2014/main" id="{2EA198EC-E7AA-4AB0-B21B-BBD879EAB567}"/>
                </a:ext>
              </a:extLst>
            </p:cNvPr>
            <p:cNvSpPr txBox="1"/>
            <p:nvPr/>
          </p:nvSpPr>
          <p:spPr>
            <a:xfrm>
              <a:off x="9935571" y="4906343"/>
              <a:ext cx="2374711" cy="584775"/>
            </a:xfrm>
            <a:prstGeom prst="rect">
              <a:avLst/>
            </a:prstGeom>
            <a:noFill/>
          </p:spPr>
          <p:txBody>
            <a:bodyPr wrap="square">
              <a:spAutoFit/>
            </a:bodyPr>
            <a:lstStyle/>
            <a:p>
              <a:r>
                <a:rPr lang="fi-FI" sz="1600" dirty="0"/>
                <a:t>Calon penjahat mungkin berpikir dua kali </a:t>
              </a:r>
              <a:endParaRPr lang="en-ID" sz="1600" dirty="0"/>
            </a:p>
          </p:txBody>
        </p:sp>
        <p:sp>
          <p:nvSpPr>
            <p:cNvPr id="21" name="Arrow: Right 20">
              <a:extLst>
                <a:ext uri="{FF2B5EF4-FFF2-40B4-BE49-F238E27FC236}">
                  <a16:creationId xmlns:a16="http://schemas.microsoft.com/office/drawing/2014/main" id="{20F42740-19CA-458D-AB89-A5AC4D4A452E}"/>
                </a:ext>
              </a:extLst>
            </p:cNvPr>
            <p:cNvSpPr/>
            <p:nvPr/>
          </p:nvSpPr>
          <p:spPr>
            <a:xfrm flipH="1">
              <a:off x="9524582" y="4115017"/>
              <a:ext cx="445908" cy="35563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D"/>
            </a:p>
          </p:txBody>
        </p:sp>
        <p:sp>
          <p:nvSpPr>
            <p:cNvPr id="22" name="Arrow: Right 21">
              <a:extLst>
                <a:ext uri="{FF2B5EF4-FFF2-40B4-BE49-F238E27FC236}">
                  <a16:creationId xmlns:a16="http://schemas.microsoft.com/office/drawing/2014/main" id="{73F05413-E170-47F0-B9C5-3DE9083C0995}"/>
                </a:ext>
              </a:extLst>
            </p:cNvPr>
            <p:cNvSpPr/>
            <p:nvPr/>
          </p:nvSpPr>
          <p:spPr>
            <a:xfrm rot="5400000" flipH="1">
              <a:off x="10833780" y="4576482"/>
              <a:ext cx="348552" cy="35563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D"/>
            </a:p>
          </p:txBody>
        </p:sp>
        <p:sp>
          <p:nvSpPr>
            <p:cNvPr id="23" name="Arrow: Right 22">
              <a:extLst>
                <a:ext uri="{FF2B5EF4-FFF2-40B4-BE49-F238E27FC236}">
                  <a16:creationId xmlns:a16="http://schemas.microsoft.com/office/drawing/2014/main" id="{61DD792C-E724-42AF-9C58-462AD6AC174E}"/>
                </a:ext>
              </a:extLst>
            </p:cNvPr>
            <p:cNvSpPr/>
            <p:nvPr/>
          </p:nvSpPr>
          <p:spPr>
            <a:xfrm rot="16200000" flipH="1">
              <a:off x="10770835" y="3745477"/>
              <a:ext cx="348552" cy="35563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D"/>
            </a:p>
          </p:txBody>
        </p:sp>
        <p:sp>
          <p:nvSpPr>
            <p:cNvPr id="24" name="Rectangle 23">
              <a:extLst>
                <a:ext uri="{FF2B5EF4-FFF2-40B4-BE49-F238E27FC236}">
                  <a16:creationId xmlns:a16="http://schemas.microsoft.com/office/drawing/2014/main" id="{856BC79F-C083-4421-85FE-A6D7DABA44E5}"/>
                </a:ext>
              </a:extLst>
            </p:cNvPr>
            <p:cNvSpPr/>
            <p:nvPr/>
          </p:nvSpPr>
          <p:spPr>
            <a:xfrm>
              <a:off x="5213138" y="1061747"/>
              <a:ext cx="6867406" cy="5173595"/>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D"/>
            </a:p>
          </p:txBody>
        </p:sp>
      </p:grpSp>
      <p:sp>
        <p:nvSpPr>
          <p:cNvPr id="42" name="TextBox 41">
            <a:extLst>
              <a:ext uri="{FF2B5EF4-FFF2-40B4-BE49-F238E27FC236}">
                <a16:creationId xmlns:a16="http://schemas.microsoft.com/office/drawing/2014/main" id="{3616DA4A-7AC9-4A7B-8CDC-6A20B9B30675}"/>
              </a:ext>
            </a:extLst>
          </p:cNvPr>
          <p:cNvSpPr txBox="1"/>
          <p:nvPr/>
        </p:nvSpPr>
        <p:spPr>
          <a:xfrm>
            <a:off x="4147903" y="433020"/>
            <a:ext cx="5591643" cy="338554"/>
          </a:xfrm>
          <a:prstGeom prst="rect">
            <a:avLst/>
          </a:prstGeom>
          <a:noFill/>
        </p:spPr>
        <p:txBody>
          <a:bodyPr wrap="square">
            <a:spAutoFit/>
          </a:bodyPr>
          <a:lstStyle/>
          <a:p>
            <a:r>
              <a:rPr lang="en-ID" sz="1600" dirty="0" err="1"/>
              <a:t>Contoh</a:t>
            </a:r>
            <a:r>
              <a:rPr lang="en-ID" sz="1600" dirty="0"/>
              <a:t> </a:t>
            </a:r>
            <a:r>
              <a:rPr lang="en-ID" sz="1600" dirty="0" err="1"/>
              <a:t>pemetakan</a:t>
            </a:r>
            <a:r>
              <a:rPr lang="en-ID" sz="1600" dirty="0"/>
              <a:t> </a:t>
            </a:r>
            <a:r>
              <a:rPr lang="en-ID" sz="1600" dirty="0" err="1"/>
              <a:t>struktur</a:t>
            </a:r>
            <a:r>
              <a:rPr lang="en-ID" sz="1600" dirty="0"/>
              <a:t> pada </a:t>
            </a:r>
            <a:r>
              <a:rPr lang="en-ID" sz="1600" dirty="0" err="1"/>
              <a:t>artikel</a:t>
            </a:r>
            <a:r>
              <a:rPr lang="en-ID" sz="1600" dirty="0"/>
              <a:t> </a:t>
            </a:r>
            <a:r>
              <a:rPr lang="en-ID" sz="1600" dirty="0" err="1"/>
              <a:t>sebelumnya</a:t>
            </a:r>
            <a:endParaRPr lang="en-ID" sz="1600" dirty="0"/>
          </a:p>
        </p:txBody>
      </p:sp>
    </p:spTree>
    <p:extLst>
      <p:ext uri="{BB962C8B-B14F-4D97-AF65-F5344CB8AC3E}">
        <p14:creationId xmlns:p14="http://schemas.microsoft.com/office/powerpoint/2010/main" val="3096775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68B5147-B755-4008-9C5B-DED19E8A54E9}"/>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C406FA1C-B86F-42B0-84A6-2F290D3C3CC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B0261CD7-5CEA-4E63-A107-25240E035891}"/>
              </a:ext>
            </a:extLst>
          </p:cNvPr>
          <p:cNvSpPr>
            <a:spLocks noGrp="1"/>
          </p:cNvSpPr>
          <p:nvPr>
            <p:ph type="sldNum" sz="quarter" idx="12"/>
          </p:nvPr>
        </p:nvSpPr>
        <p:spPr/>
        <p:txBody>
          <a:bodyPr/>
          <a:lstStyle/>
          <a:p>
            <a:fld id="{D18FBB9A-4F67-A542-B221-CA9FFA5A8790}" type="slidenum">
              <a:rPr lang="id-ID" smtClean="0"/>
              <a:t>43</a:t>
            </a:fld>
            <a:endParaRPr lang="id-ID"/>
          </a:p>
        </p:txBody>
      </p:sp>
      <p:sp>
        <p:nvSpPr>
          <p:cNvPr id="16" name="Freeform: Shape 15">
            <a:extLst>
              <a:ext uri="{FF2B5EF4-FFF2-40B4-BE49-F238E27FC236}">
                <a16:creationId xmlns:a16="http://schemas.microsoft.com/office/drawing/2014/main" id="{17AF9B63-3BBF-45EF-A531-24274FDA6551}"/>
              </a:ext>
            </a:extLst>
          </p:cNvPr>
          <p:cNvSpPr/>
          <p:nvPr/>
        </p:nvSpPr>
        <p:spPr>
          <a:xfrm>
            <a:off x="-144279" y="1"/>
            <a:ext cx="5293796" cy="6857999"/>
          </a:xfrm>
          <a:custGeom>
            <a:avLst/>
            <a:gdLst>
              <a:gd name="connsiteX0" fmla="*/ 0 w 6012485"/>
              <a:gd name="connsiteY0" fmla="*/ 0 h 6857999"/>
              <a:gd name="connsiteX1" fmla="*/ 4589297 w 6012485"/>
              <a:gd name="connsiteY1" fmla="*/ 0 h 6857999"/>
              <a:gd name="connsiteX2" fmla="*/ 4724508 w 6012485"/>
              <a:gd name="connsiteY2" fmla="*/ 126605 h 6857999"/>
              <a:gd name="connsiteX3" fmla="*/ 6012485 w 6012485"/>
              <a:gd name="connsiteY3" fmla="*/ 3102594 h 6857999"/>
              <a:gd name="connsiteX4" fmla="*/ 3826587 w 6012485"/>
              <a:gd name="connsiteY4" fmla="*/ 6772760 h 6857999"/>
              <a:gd name="connsiteX5" fmla="*/ 3677650 w 6012485"/>
              <a:gd name="connsiteY5" fmla="*/ 6857999 h 6857999"/>
              <a:gd name="connsiteX6" fmla="*/ 0 w 601248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2485" h="6857999">
                <a:moveTo>
                  <a:pt x="0" y="0"/>
                </a:moveTo>
                <a:lnTo>
                  <a:pt x="4589297" y="0"/>
                </a:lnTo>
                <a:lnTo>
                  <a:pt x="4724508" y="126605"/>
                </a:lnTo>
                <a:cubicBezTo>
                  <a:pt x="5524751" y="912618"/>
                  <a:pt x="6012485" y="1956758"/>
                  <a:pt x="6012485" y="3102594"/>
                </a:cubicBezTo>
                <a:cubicBezTo>
                  <a:pt x="6012485" y="4630376"/>
                  <a:pt x="5145401" y="5977363"/>
                  <a:pt x="3826587" y="6772760"/>
                </a:cubicBezTo>
                <a:lnTo>
                  <a:pt x="3677650" y="6857999"/>
                </a:lnTo>
                <a:lnTo>
                  <a:pt x="0" y="6857999"/>
                </a:ln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2800"/>
          </a:p>
        </p:txBody>
      </p:sp>
      <p:sp>
        <p:nvSpPr>
          <p:cNvPr id="2" name="Title 1">
            <a:extLst>
              <a:ext uri="{FF2B5EF4-FFF2-40B4-BE49-F238E27FC236}">
                <a16:creationId xmlns:a16="http://schemas.microsoft.com/office/drawing/2014/main" id="{BE3DEAF8-0E9C-4A05-966B-3E79C2A94E93}"/>
              </a:ext>
            </a:extLst>
          </p:cNvPr>
          <p:cNvSpPr>
            <a:spLocks noGrp="1"/>
          </p:cNvSpPr>
          <p:nvPr>
            <p:ph type="title"/>
          </p:nvPr>
        </p:nvSpPr>
        <p:spPr>
          <a:xfrm>
            <a:off x="152400" y="853826"/>
            <a:ext cx="4997116" cy="4636963"/>
          </a:xfrm>
        </p:spPr>
        <p:txBody>
          <a:bodyPr>
            <a:normAutofit/>
          </a:bodyPr>
          <a:lstStyle/>
          <a:p>
            <a:r>
              <a:rPr lang="en-US" sz="4400" dirty="0" err="1">
                <a:solidFill>
                  <a:schemeClr val="bg1"/>
                </a:solidFill>
              </a:rPr>
              <a:t>Evaluasi</a:t>
            </a:r>
            <a:r>
              <a:rPr lang="en-US" sz="4400" dirty="0">
                <a:solidFill>
                  <a:schemeClr val="bg1"/>
                </a:solidFill>
              </a:rPr>
              <a:t> </a:t>
            </a:r>
            <a:r>
              <a:rPr lang="en-US" sz="4400" dirty="0" err="1">
                <a:solidFill>
                  <a:schemeClr val="bg1"/>
                </a:solidFill>
              </a:rPr>
              <a:t>kritis</a:t>
            </a:r>
            <a:r>
              <a:rPr lang="en-US" sz="4400" dirty="0">
                <a:solidFill>
                  <a:schemeClr val="bg1"/>
                </a:solidFill>
              </a:rPr>
              <a:t> </a:t>
            </a:r>
            <a:r>
              <a:rPr lang="en-US" sz="9600" dirty="0">
                <a:solidFill>
                  <a:srgbClr val="FFC000"/>
                </a:solidFill>
              </a:rPr>
              <a:t>?</a:t>
            </a:r>
            <a:endParaRPr lang="en-ID" sz="4400" dirty="0">
              <a:solidFill>
                <a:srgbClr val="FFC000"/>
              </a:solidFill>
            </a:endParaRPr>
          </a:p>
        </p:txBody>
      </p:sp>
      <p:sp>
        <p:nvSpPr>
          <p:cNvPr id="9" name="Arc 8">
            <a:extLst>
              <a:ext uri="{FF2B5EF4-FFF2-40B4-BE49-F238E27FC236}">
                <a16:creationId xmlns:a16="http://schemas.microsoft.com/office/drawing/2014/main" id="{6F5F09FF-D973-49A2-8BCA-3CA0D3853D16}"/>
              </a:ext>
            </a:extLst>
          </p:cNvPr>
          <p:cNvSpPr/>
          <p:nvPr/>
        </p:nvSpPr>
        <p:spPr>
          <a:xfrm rot="2065889" flipV="1">
            <a:off x="124186" y="3838739"/>
            <a:ext cx="3229341" cy="1359985"/>
          </a:xfrm>
          <a:prstGeom prst="arc">
            <a:avLst/>
          </a:prstGeom>
          <a:ln w="76200">
            <a:prstDash val="dash"/>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D"/>
          </a:p>
        </p:txBody>
      </p:sp>
      <p:sp>
        <p:nvSpPr>
          <p:cNvPr id="39" name="TextBox 38">
            <a:extLst>
              <a:ext uri="{FF2B5EF4-FFF2-40B4-BE49-F238E27FC236}">
                <a16:creationId xmlns:a16="http://schemas.microsoft.com/office/drawing/2014/main" id="{CD3DF8D0-3830-4667-99EA-95FF18E7ADD1}"/>
              </a:ext>
            </a:extLst>
          </p:cNvPr>
          <p:cNvSpPr txBox="1"/>
          <p:nvPr/>
        </p:nvSpPr>
        <p:spPr>
          <a:xfrm>
            <a:off x="5576006" y="2886581"/>
            <a:ext cx="6593405" cy="3105978"/>
          </a:xfrm>
          <a:prstGeom prst="rect">
            <a:avLst/>
          </a:prstGeom>
          <a:noFill/>
        </p:spPr>
        <p:txBody>
          <a:bodyPr wrap="square">
            <a:spAutoFit/>
          </a:bodyPr>
          <a:lstStyle/>
          <a:p>
            <a:r>
              <a:rPr lang="en-ID" sz="2800" dirty="0" err="1"/>
              <a:t>Evaluasi</a:t>
            </a:r>
            <a:r>
              <a:rPr lang="en-ID" sz="2800" dirty="0"/>
              <a:t> </a:t>
            </a:r>
            <a:r>
              <a:rPr lang="en-ID" sz="2800" dirty="0" err="1"/>
              <a:t>kritis</a:t>
            </a:r>
            <a:r>
              <a:rPr lang="en-ID" sz="2800" dirty="0"/>
              <a:t> </a:t>
            </a:r>
            <a:r>
              <a:rPr lang="en-ID" sz="2800" dirty="0" err="1"/>
              <a:t>untuk</a:t>
            </a:r>
            <a:r>
              <a:rPr lang="en-ID" sz="2800" dirty="0"/>
              <a:t> </a:t>
            </a:r>
            <a:r>
              <a:rPr lang="en-ID" sz="2800" dirty="0" err="1"/>
              <a:t>menjawab</a:t>
            </a:r>
            <a:r>
              <a:rPr lang="en-ID" sz="2800" dirty="0"/>
              <a:t> </a:t>
            </a:r>
            <a:r>
              <a:rPr lang="en-ID" sz="2800" dirty="0" err="1"/>
              <a:t>pertanyaan</a:t>
            </a:r>
            <a:r>
              <a:rPr lang="en-ID" sz="2800" dirty="0"/>
              <a:t> :</a:t>
            </a:r>
          </a:p>
          <a:p>
            <a:pPr marL="342900" marR="0" indent="-342900">
              <a:lnSpc>
                <a:spcPct val="107000"/>
              </a:lnSpc>
              <a:spcBef>
                <a:spcPts val="0"/>
              </a:spcBef>
              <a:spcAft>
                <a:spcPts val="800"/>
              </a:spcAft>
              <a:buFont typeface="+mj-lt"/>
              <a:buAutoNum type="arabicPeriod"/>
            </a:pPr>
            <a:r>
              <a:rPr lang="en-ID" sz="28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2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bagus</a:t>
            </a:r>
            <a:r>
              <a:rPr lang="en-ID" sz="2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indent="-342900">
              <a:lnSpc>
                <a:spcPct val="107000"/>
              </a:lnSpc>
              <a:spcBef>
                <a:spcPts val="0"/>
              </a:spcBef>
              <a:spcAft>
                <a:spcPts val="800"/>
              </a:spcAft>
              <a:buFont typeface="+mj-lt"/>
              <a:buAutoNum type="arabicPeriod"/>
            </a:pPr>
            <a:r>
              <a:rPr lang="en-ID" sz="28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bekerja</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diterima</a:t>
            </a:r>
            <a:r>
              <a:rPr lang="en-ID" sz="2800" dirty="0">
                <a:effectLst/>
                <a:latin typeface="Calibri" panose="020F0502020204030204" pitchFamily="34" charset="0"/>
                <a:ea typeface="Calibri" panose="020F0502020204030204" pitchFamily="34" charset="0"/>
                <a:cs typeface="Times New Roman" panose="02020603050405020304" pitchFamily="18" charset="0"/>
              </a:rPr>
              <a:t>/</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2800" dirty="0">
                <a:effectLst/>
                <a:latin typeface="Calibri" panose="020F0502020204030204" pitchFamily="34" charset="0"/>
                <a:ea typeface="Calibri" panose="020F0502020204030204" pitchFamily="34" charset="0"/>
                <a:cs typeface="Times New Roman" panose="02020603050405020304" pitchFamily="18" charset="0"/>
              </a:rPr>
              <a:t>) ? </a:t>
            </a:r>
          </a:p>
          <a:p>
            <a:pPr marL="342900" marR="0" indent="-342900">
              <a:lnSpc>
                <a:spcPct val="107000"/>
              </a:lnSpc>
              <a:spcBef>
                <a:spcPts val="0"/>
              </a:spcBef>
              <a:spcAft>
                <a:spcPts val="800"/>
              </a:spcAft>
              <a:buFont typeface="+mj-lt"/>
              <a:buAutoNum type="arabicPeriod"/>
            </a:pPr>
            <a:r>
              <a:rPr lang="en-ID" sz="2800" dirty="0" err="1">
                <a:effectLst/>
                <a:latin typeface="Calibri" panose="020F0502020204030204" pitchFamily="34" charset="0"/>
                <a:ea typeface="Calibri" panose="020F0502020204030204" pitchFamily="34" charset="0"/>
                <a:cs typeface="Times New Roman" panose="02020603050405020304" pitchFamily="18" charset="0"/>
              </a:rPr>
              <a:t>Apakah</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penalaran</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mendukung</a:t>
            </a:r>
            <a:r>
              <a:rPr lang="en-ID" sz="2800" dirty="0">
                <a:effectLst/>
                <a:latin typeface="Calibri" panose="020F0502020204030204" pitchFamily="34" charset="0"/>
                <a:ea typeface="Calibri" panose="020F0502020204030204" pitchFamily="34" charset="0"/>
                <a:cs typeface="Times New Roman" panose="02020603050405020304" pitchFamily="18" charset="0"/>
              </a:rPr>
              <a:t> </a:t>
            </a:r>
            <a:r>
              <a:rPr lang="en-ID" sz="28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2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D" sz="2800" dirty="0"/>
          </a:p>
        </p:txBody>
      </p:sp>
    </p:spTree>
    <p:extLst>
      <p:ext uri="{BB962C8B-B14F-4D97-AF65-F5344CB8AC3E}">
        <p14:creationId xmlns:p14="http://schemas.microsoft.com/office/powerpoint/2010/main" val="2668654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29C1DF39-9510-413F-B929-C0A5FEB551A8}"/>
              </a:ext>
            </a:extLst>
          </p:cNvPr>
          <p:cNvSpPr/>
          <p:nvPr/>
        </p:nvSpPr>
        <p:spPr>
          <a:xfrm>
            <a:off x="10627" y="4166826"/>
            <a:ext cx="648749" cy="2164995"/>
          </a:xfrm>
          <a:custGeom>
            <a:avLst/>
            <a:gdLst>
              <a:gd name="connsiteX0" fmla="*/ 0 w 648749"/>
              <a:gd name="connsiteY0" fmla="*/ 0 h 2164995"/>
              <a:gd name="connsiteX1" fmla="*/ 58391 w 648749"/>
              <a:gd name="connsiteY1" fmla="*/ 30042 h 2164995"/>
              <a:gd name="connsiteX2" fmla="*/ 648749 w 648749"/>
              <a:gd name="connsiteY2" fmla="*/ 1082497 h 2164995"/>
              <a:gd name="connsiteX3" fmla="*/ 58391 w 648749"/>
              <a:gd name="connsiteY3" fmla="*/ 2134953 h 2164995"/>
              <a:gd name="connsiteX4" fmla="*/ 0 w 648749"/>
              <a:gd name="connsiteY4" fmla="*/ 2164995 h 2164995"/>
              <a:gd name="connsiteX5" fmla="*/ 0 w 648749"/>
              <a:gd name="connsiteY5" fmla="*/ 1208865 h 2164995"/>
              <a:gd name="connsiteX6" fmla="*/ 14140 w 648749"/>
              <a:gd name="connsiteY6" fmla="*/ 1082497 h 2164995"/>
              <a:gd name="connsiteX7" fmla="*/ 0 w 648749"/>
              <a:gd name="connsiteY7" fmla="*/ 956130 h 216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749" h="2164995">
                <a:moveTo>
                  <a:pt x="0" y="0"/>
                </a:moveTo>
                <a:lnTo>
                  <a:pt x="58391" y="30042"/>
                </a:lnTo>
                <a:cubicBezTo>
                  <a:pt x="414571" y="258129"/>
                  <a:pt x="648749" y="644391"/>
                  <a:pt x="648749" y="1082497"/>
                </a:cubicBezTo>
                <a:cubicBezTo>
                  <a:pt x="648749" y="1520603"/>
                  <a:pt x="414571" y="1906865"/>
                  <a:pt x="58391" y="2134953"/>
                </a:cubicBezTo>
                <a:lnTo>
                  <a:pt x="0" y="2164995"/>
                </a:lnTo>
                <a:lnTo>
                  <a:pt x="0" y="1208865"/>
                </a:lnTo>
                <a:lnTo>
                  <a:pt x="14140" y="1082497"/>
                </a:lnTo>
                <a:lnTo>
                  <a:pt x="0" y="956130"/>
                </a:lnTo>
                <a:close/>
              </a:path>
            </a:pathLst>
          </a:custGeom>
          <a:pattFill prst="wdUpDiag">
            <a:fgClr>
              <a:schemeClr val="accent4">
                <a:lumMod val="75000"/>
              </a:schemeClr>
            </a:fgClr>
            <a:bgClr>
              <a:srgbClr val="002060"/>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8" name="Freeform: Shape 17">
            <a:extLst>
              <a:ext uri="{FF2B5EF4-FFF2-40B4-BE49-F238E27FC236}">
                <a16:creationId xmlns:a16="http://schemas.microsoft.com/office/drawing/2014/main" id="{D8CC0637-76F7-4704-9717-BEA760EBCFED}"/>
              </a:ext>
            </a:extLst>
          </p:cNvPr>
          <p:cNvSpPr/>
          <p:nvPr/>
        </p:nvSpPr>
        <p:spPr>
          <a:xfrm>
            <a:off x="10295678" y="1537893"/>
            <a:ext cx="1912363" cy="3782215"/>
          </a:xfrm>
          <a:custGeom>
            <a:avLst/>
            <a:gdLst>
              <a:gd name="connsiteX0" fmla="*/ 1912363 w 1912363"/>
              <a:gd name="connsiteY0" fmla="*/ 0 h 3782215"/>
              <a:gd name="connsiteX1" fmla="*/ 1912363 w 1912363"/>
              <a:gd name="connsiteY1" fmla="*/ 946663 h 3782215"/>
              <a:gd name="connsiteX2" fmla="*/ 1857431 w 1912363"/>
              <a:gd name="connsiteY2" fmla="*/ 949252 h 3782215"/>
              <a:gd name="connsiteX3" fmla="*/ 946743 w 1912363"/>
              <a:gd name="connsiteY3" fmla="*/ 1891107 h 3782215"/>
              <a:gd name="connsiteX4" fmla="*/ 1857431 w 1912363"/>
              <a:gd name="connsiteY4" fmla="*/ 2832962 h 3782215"/>
              <a:gd name="connsiteX5" fmla="*/ 1912363 w 1912363"/>
              <a:gd name="connsiteY5" fmla="*/ 2835551 h 3782215"/>
              <a:gd name="connsiteX6" fmla="*/ 1912363 w 1912363"/>
              <a:gd name="connsiteY6" fmla="*/ 3782215 h 3782215"/>
              <a:gd name="connsiteX7" fmla="*/ 1760632 w 1912363"/>
              <a:gd name="connsiteY7" fmla="*/ 3774817 h 3782215"/>
              <a:gd name="connsiteX8" fmla="*/ 0 w 1912363"/>
              <a:gd name="connsiteY8" fmla="*/ 1891107 h 3782215"/>
              <a:gd name="connsiteX9" fmla="*/ 1760632 w 1912363"/>
              <a:gd name="connsiteY9" fmla="*/ 7397 h 378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2363" h="3782215">
                <a:moveTo>
                  <a:pt x="1912363" y="0"/>
                </a:moveTo>
                <a:lnTo>
                  <a:pt x="1912363" y="946663"/>
                </a:lnTo>
                <a:lnTo>
                  <a:pt x="1857431" y="949252"/>
                </a:lnTo>
                <a:cubicBezTo>
                  <a:pt x="1345911" y="997735"/>
                  <a:pt x="946743" y="1400915"/>
                  <a:pt x="946743" y="1891107"/>
                </a:cubicBezTo>
                <a:cubicBezTo>
                  <a:pt x="946743" y="2381300"/>
                  <a:pt x="1345911" y="2784480"/>
                  <a:pt x="1857431" y="2832962"/>
                </a:cubicBezTo>
                <a:lnTo>
                  <a:pt x="1912363" y="2835551"/>
                </a:lnTo>
                <a:lnTo>
                  <a:pt x="1912363" y="3782215"/>
                </a:lnTo>
                <a:lnTo>
                  <a:pt x="1760632" y="3774817"/>
                </a:lnTo>
                <a:cubicBezTo>
                  <a:pt x="771711" y="3677852"/>
                  <a:pt x="0" y="2871491"/>
                  <a:pt x="0" y="1891107"/>
                </a:cubicBezTo>
                <a:cubicBezTo>
                  <a:pt x="0" y="910723"/>
                  <a:pt x="771711" y="104362"/>
                  <a:pt x="1760632" y="7397"/>
                </a:cubicBezTo>
                <a:close/>
              </a:path>
            </a:pathLst>
          </a:custGeom>
          <a:pattFill prst="wdUpDiag">
            <a:fgClr>
              <a:schemeClr val="accent4">
                <a:lumMod val="75000"/>
              </a:schemeClr>
            </a:fgClr>
            <a:bgClr>
              <a:srgbClr val="002060"/>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E4007F99-DD67-4183-87A0-197C01D1E552}"/>
              </a:ext>
            </a:extLst>
          </p:cNvPr>
          <p:cNvSpPr>
            <a:spLocks noGrp="1"/>
          </p:cNvSpPr>
          <p:nvPr>
            <p:ph type="title"/>
          </p:nvPr>
        </p:nvSpPr>
        <p:spPr/>
        <p:txBody>
          <a:bodyPr>
            <a:normAutofit/>
          </a:bodyPr>
          <a:lstStyle/>
          <a:p>
            <a:r>
              <a:rPr lang="en-US" sz="3200" dirty="0" err="1">
                <a:solidFill>
                  <a:srgbClr val="FFC000"/>
                </a:solidFill>
              </a:rPr>
              <a:t>Evaluasi</a:t>
            </a:r>
            <a:r>
              <a:rPr lang="en-US" sz="3200" dirty="0">
                <a:solidFill>
                  <a:srgbClr val="FFC000"/>
                </a:solidFill>
              </a:rPr>
              <a:t> </a:t>
            </a:r>
            <a:r>
              <a:rPr lang="en-US" sz="3200" dirty="0" err="1">
                <a:solidFill>
                  <a:srgbClr val="FFC000"/>
                </a:solidFill>
              </a:rPr>
              <a:t>Kritis</a:t>
            </a:r>
            <a:r>
              <a:rPr lang="en-US" sz="3200" dirty="0">
                <a:solidFill>
                  <a:srgbClr val="FFC000"/>
                </a:solidFill>
              </a:rPr>
              <a:t> Pada </a:t>
            </a:r>
            <a:r>
              <a:rPr lang="en-US" sz="3200" dirty="0" err="1">
                <a:solidFill>
                  <a:srgbClr val="FFC000"/>
                </a:solidFill>
              </a:rPr>
              <a:t>Artikel</a:t>
            </a:r>
            <a:r>
              <a:rPr lang="en-US" sz="3200" dirty="0">
                <a:solidFill>
                  <a:srgbClr val="FFC000"/>
                </a:solidFill>
              </a:rPr>
              <a:t> </a:t>
            </a:r>
            <a:r>
              <a:rPr lang="en-US" sz="3200" dirty="0" err="1">
                <a:solidFill>
                  <a:srgbClr val="FFC000"/>
                </a:solidFill>
              </a:rPr>
              <a:t>Sebelumnya</a:t>
            </a:r>
            <a:endParaRPr lang="en-ID" sz="3200" dirty="0">
              <a:solidFill>
                <a:srgbClr val="FFC000"/>
              </a:solidFill>
            </a:endParaRPr>
          </a:p>
        </p:txBody>
      </p:sp>
      <p:sp>
        <p:nvSpPr>
          <p:cNvPr id="3" name="Content Placeholder 2">
            <a:extLst>
              <a:ext uri="{FF2B5EF4-FFF2-40B4-BE49-F238E27FC236}">
                <a16:creationId xmlns:a16="http://schemas.microsoft.com/office/drawing/2014/main" id="{FC6F7AC0-73E1-4BD0-9848-65D9F76E07AE}"/>
              </a:ext>
            </a:extLst>
          </p:cNvPr>
          <p:cNvSpPr>
            <a:spLocks noGrp="1"/>
          </p:cNvSpPr>
          <p:nvPr>
            <p:ph idx="1"/>
          </p:nvPr>
        </p:nvSpPr>
        <p:spPr>
          <a:xfrm>
            <a:off x="152400" y="985382"/>
            <a:ext cx="5269832" cy="5315122"/>
          </a:xfrm>
        </p:spPr>
        <p:txBody>
          <a:bodyPr>
            <a:normAutofit/>
          </a:bodyPr>
          <a:lstStyle/>
          <a:p>
            <a:r>
              <a:rPr lang="en-US" sz="2800" dirty="0">
                <a:solidFill>
                  <a:schemeClr val="bg1"/>
                </a:solidFill>
              </a:rPr>
              <a:t>Pada paragraph 2 </a:t>
            </a:r>
            <a:r>
              <a:rPr lang="en-US" sz="2800" dirty="0" err="1">
                <a:solidFill>
                  <a:schemeClr val="bg1"/>
                </a:solidFill>
              </a:rPr>
              <a:t>ditarik</a:t>
            </a:r>
            <a:r>
              <a:rPr lang="en-US" sz="2800" dirty="0">
                <a:solidFill>
                  <a:schemeClr val="bg1"/>
                </a:solidFill>
              </a:rPr>
              <a:t> </a:t>
            </a:r>
            <a:r>
              <a:rPr lang="en-US" sz="2800" dirty="0" err="1">
                <a:solidFill>
                  <a:schemeClr val="bg1"/>
                </a:solidFill>
              </a:rPr>
              <a:t>kesimpulan</a:t>
            </a:r>
            <a:r>
              <a:rPr lang="en-US" sz="2800" dirty="0">
                <a:solidFill>
                  <a:schemeClr val="bg1"/>
                </a:solidFill>
              </a:rPr>
              <a:t> </a:t>
            </a:r>
            <a:r>
              <a:rPr lang="en-US" sz="2800" dirty="0" err="1">
                <a:solidFill>
                  <a:schemeClr val="bg1"/>
                </a:solidFill>
              </a:rPr>
              <a:t>antara</a:t>
            </a:r>
            <a:r>
              <a:rPr lang="en-US" sz="2800" dirty="0">
                <a:solidFill>
                  <a:schemeClr val="bg1"/>
                </a:solidFill>
              </a:rPr>
              <a:t> </a:t>
            </a:r>
          </a:p>
          <a:p>
            <a:pPr lvl="1"/>
            <a:r>
              <a:rPr lang="en-US" sz="2400" dirty="0" err="1">
                <a:solidFill>
                  <a:schemeClr val="bg1"/>
                </a:solidFill>
              </a:rPr>
              <a:t>bahwa</a:t>
            </a:r>
            <a:r>
              <a:rPr lang="en-US" sz="2400" dirty="0">
                <a:solidFill>
                  <a:schemeClr val="bg1"/>
                </a:solidFill>
              </a:rPr>
              <a:t> </a:t>
            </a:r>
            <a:r>
              <a:rPr lang="en-US" sz="2400" dirty="0" err="1">
                <a:solidFill>
                  <a:schemeClr val="bg1"/>
                </a:solidFill>
              </a:rPr>
              <a:t>undang-undang</a:t>
            </a:r>
            <a:r>
              <a:rPr lang="en-US" sz="2400" dirty="0">
                <a:solidFill>
                  <a:schemeClr val="bg1"/>
                </a:solidFill>
              </a:rPr>
              <a:t> </a:t>
            </a:r>
            <a:r>
              <a:rPr lang="en-US" sz="2400" dirty="0" err="1">
                <a:solidFill>
                  <a:schemeClr val="bg1"/>
                </a:solidFill>
              </a:rPr>
              <a:t>bahwa</a:t>
            </a:r>
            <a:r>
              <a:rPr lang="en-US" sz="2400" dirty="0">
                <a:solidFill>
                  <a:schemeClr val="bg1"/>
                </a:solidFill>
              </a:rPr>
              <a:t> </a:t>
            </a:r>
            <a:r>
              <a:rPr lang="en-US" sz="2400" dirty="0" err="1">
                <a:solidFill>
                  <a:schemeClr val="bg1"/>
                </a:solidFill>
              </a:rPr>
              <a:t>terpidana</a:t>
            </a:r>
            <a:r>
              <a:rPr lang="en-US" sz="2400" dirty="0">
                <a:solidFill>
                  <a:schemeClr val="bg1"/>
                </a:solidFill>
              </a:rPr>
              <a:t> </a:t>
            </a:r>
            <a:r>
              <a:rPr lang="en-US" sz="2400" dirty="0" err="1">
                <a:solidFill>
                  <a:schemeClr val="bg1"/>
                </a:solidFill>
              </a:rPr>
              <a:t>tidak</a:t>
            </a:r>
            <a:r>
              <a:rPr lang="en-US" sz="2400" dirty="0">
                <a:solidFill>
                  <a:schemeClr val="bg1"/>
                </a:solidFill>
              </a:rPr>
              <a:t> </a:t>
            </a:r>
            <a:r>
              <a:rPr lang="en-US" sz="2400" dirty="0" err="1">
                <a:solidFill>
                  <a:schemeClr val="bg1"/>
                </a:solidFill>
              </a:rPr>
              <a:t>boleh</a:t>
            </a:r>
            <a:r>
              <a:rPr lang="en-US" sz="2400" dirty="0">
                <a:solidFill>
                  <a:schemeClr val="bg1"/>
                </a:solidFill>
              </a:rPr>
              <a:t> </a:t>
            </a:r>
            <a:r>
              <a:rPr lang="en-US" sz="2400" dirty="0" err="1">
                <a:solidFill>
                  <a:schemeClr val="bg1"/>
                </a:solidFill>
              </a:rPr>
              <a:t>mengambil</a:t>
            </a:r>
            <a:r>
              <a:rPr lang="en-US" sz="2400" dirty="0">
                <a:solidFill>
                  <a:schemeClr val="bg1"/>
                </a:solidFill>
              </a:rPr>
              <a:t> </a:t>
            </a:r>
            <a:r>
              <a:rPr lang="en-US" sz="2400" dirty="0" err="1">
                <a:solidFill>
                  <a:schemeClr val="bg1"/>
                </a:solidFill>
              </a:rPr>
              <a:t>untung</a:t>
            </a:r>
            <a:r>
              <a:rPr lang="en-US" sz="2400" dirty="0">
                <a:solidFill>
                  <a:schemeClr val="bg1"/>
                </a:solidFill>
              </a:rPr>
              <a:t> </a:t>
            </a:r>
            <a:r>
              <a:rPr lang="en-US" sz="2400" dirty="0" err="1">
                <a:solidFill>
                  <a:schemeClr val="bg1"/>
                </a:solidFill>
              </a:rPr>
              <a:t>dari</a:t>
            </a:r>
            <a:r>
              <a:rPr lang="en-US" sz="2400" dirty="0">
                <a:solidFill>
                  <a:schemeClr val="bg1"/>
                </a:solidFill>
              </a:rPr>
              <a:t> </a:t>
            </a:r>
            <a:r>
              <a:rPr lang="en-US" sz="2400" dirty="0" err="1">
                <a:solidFill>
                  <a:schemeClr val="bg1"/>
                </a:solidFill>
              </a:rPr>
              <a:t>kejahatan</a:t>
            </a:r>
            <a:r>
              <a:rPr lang="en-US" sz="2400" dirty="0">
                <a:solidFill>
                  <a:schemeClr val="bg1"/>
                </a:solidFill>
              </a:rPr>
              <a:t> </a:t>
            </a:r>
            <a:r>
              <a:rPr lang="en-US" sz="2400" dirty="0" err="1">
                <a:solidFill>
                  <a:schemeClr val="bg1"/>
                </a:solidFill>
              </a:rPr>
              <a:t>mereka</a:t>
            </a:r>
            <a:r>
              <a:rPr lang="en-US" sz="2400" dirty="0">
                <a:solidFill>
                  <a:schemeClr val="bg1"/>
                </a:solidFill>
              </a:rPr>
              <a:t> </a:t>
            </a:r>
            <a:r>
              <a:rPr lang="en-US" sz="2400" dirty="0" err="1">
                <a:solidFill>
                  <a:schemeClr val="bg1"/>
                </a:solidFill>
              </a:rPr>
              <a:t>tidak</a:t>
            </a:r>
            <a:r>
              <a:rPr lang="en-US" sz="2400" dirty="0">
                <a:solidFill>
                  <a:schemeClr val="bg1"/>
                </a:solidFill>
              </a:rPr>
              <a:t> </a:t>
            </a:r>
            <a:r>
              <a:rPr lang="en-US" sz="2400" dirty="0" err="1">
                <a:solidFill>
                  <a:schemeClr val="bg1"/>
                </a:solidFill>
              </a:rPr>
              <a:t>cukup</a:t>
            </a:r>
            <a:r>
              <a:rPr lang="en-US" sz="2400" dirty="0">
                <a:solidFill>
                  <a:schemeClr val="bg1"/>
                </a:solidFill>
              </a:rPr>
              <a:t> </a:t>
            </a:r>
            <a:r>
              <a:rPr lang="en-US" sz="2400" dirty="0" err="1">
                <a:solidFill>
                  <a:schemeClr val="bg1"/>
                </a:solidFill>
              </a:rPr>
              <a:t>jauh</a:t>
            </a:r>
            <a:r>
              <a:rPr lang="en-US" sz="2400" dirty="0">
                <a:solidFill>
                  <a:schemeClr val="bg1"/>
                </a:solidFill>
              </a:rPr>
              <a:t> dan </a:t>
            </a:r>
            <a:r>
              <a:rPr lang="en-US" sz="2400" dirty="0" err="1">
                <a:solidFill>
                  <a:schemeClr val="bg1"/>
                </a:solidFill>
              </a:rPr>
              <a:t>harus</a:t>
            </a:r>
            <a:r>
              <a:rPr lang="en-US" sz="2400" dirty="0">
                <a:solidFill>
                  <a:schemeClr val="bg1"/>
                </a:solidFill>
              </a:rPr>
              <a:t> </a:t>
            </a:r>
            <a:r>
              <a:rPr lang="en-US" sz="2400" dirty="0" err="1">
                <a:solidFill>
                  <a:schemeClr val="bg1"/>
                </a:solidFill>
              </a:rPr>
              <a:t>berlaku</a:t>
            </a:r>
            <a:r>
              <a:rPr lang="en-US" sz="2400" dirty="0">
                <a:solidFill>
                  <a:schemeClr val="bg1"/>
                </a:solidFill>
              </a:rPr>
              <a:t> </a:t>
            </a:r>
            <a:r>
              <a:rPr lang="en-US" sz="2400" dirty="0" err="1">
                <a:solidFill>
                  <a:schemeClr val="bg1"/>
                </a:solidFill>
              </a:rPr>
              <a:t>untuk</a:t>
            </a:r>
            <a:r>
              <a:rPr lang="en-US" sz="2400" dirty="0">
                <a:solidFill>
                  <a:schemeClr val="bg1"/>
                </a:solidFill>
              </a:rPr>
              <a:t> </a:t>
            </a:r>
            <a:r>
              <a:rPr lang="en-US" sz="2400" dirty="0" err="1">
                <a:solidFill>
                  <a:schemeClr val="bg1"/>
                </a:solidFill>
              </a:rPr>
              <a:t>mantan</a:t>
            </a:r>
            <a:r>
              <a:rPr lang="en-US" sz="2400" dirty="0">
                <a:solidFill>
                  <a:schemeClr val="bg1"/>
                </a:solidFill>
              </a:rPr>
              <a:t> </a:t>
            </a:r>
            <a:r>
              <a:rPr lang="en-US" sz="2400" dirty="0" err="1">
                <a:solidFill>
                  <a:schemeClr val="bg1"/>
                </a:solidFill>
              </a:rPr>
              <a:t>selebritas</a:t>
            </a:r>
            <a:r>
              <a:rPr lang="en-US" sz="2400" dirty="0">
                <a:solidFill>
                  <a:schemeClr val="bg1"/>
                </a:solidFill>
              </a:rPr>
              <a:t> </a:t>
            </a:r>
            <a:r>
              <a:rPr lang="en-US" sz="2400" dirty="0" err="1">
                <a:solidFill>
                  <a:schemeClr val="bg1"/>
                </a:solidFill>
              </a:rPr>
              <a:t>penjahat</a:t>
            </a:r>
            <a:r>
              <a:rPr lang="en-US" sz="2400" dirty="0">
                <a:solidFill>
                  <a:schemeClr val="bg1"/>
                </a:solidFill>
              </a:rPr>
              <a:t> (</a:t>
            </a:r>
            <a:r>
              <a:rPr lang="en-US" sz="2400" dirty="0" err="1">
                <a:solidFill>
                  <a:schemeClr val="bg1"/>
                </a:solidFill>
              </a:rPr>
              <a:t>serta</a:t>
            </a:r>
            <a:r>
              <a:rPr lang="en-US" sz="2400" dirty="0">
                <a:solidFill>
                  <a:schemeClr val="bg1"/>
                </a:solidFill>
              </a:rPr>
              <a:t> </a:t>
            </a:r>
            <a:r>
              <a:rPr lang="en-US" sz="2400" dirty="0" err="1">
                <a:solidFill>
                  <a:schemeClr val="bg1"/>
                </a:solidFill>
              </a:rPr>
              <a:t>mantan</a:t>
            </a:r>
            <a:r>
              <a:rPr lang="en-US" sz="2400" dirty="0">
                <a:solidFill>
                  <a:schemeClr val="bg1"/>
                </a:solidFill>
              </a:rPr>
              <a:t> </a:t>
            </a:r>
            <a:r>
              <a:rPr lang="en-US" sz="2400" dirty="0" err="1">
                <a:solidFill>
                  <a:schemeClr val="bg1"/>
                </a:solidFill>
              </a:rPr>
              <a:t>penipu</a:t>
            </a:r>
            <a:r>
              <a:rPr lang="en-US" sz="2400" dirty="0">
                <a:solidFill>
                  <a:schemeClr val="bg1"/>
                </a:solidFill>
              </a:rPr>
              <a:t>, </a:t>
            </a:r>
            <a:r>
              <a:rPr lang="en-US" sz="2400" dirty="0" err="1">
                <a:solidFill>
                  <a:schemeClr val="bg1"/>
                </a:solidFill>
              </a:rPr>
              <a:t>perampok</a:t>
            </a:r>
            <a:r>
              <a:rPr lang="en-US" sz="2400" dirty="0">
                <a:solidFill>
                  <a:schemeClr val="bg1"/>
                </a:solidFill>
              </a:rPr>
              <a:t> bank, </a:t>
            </a:r>
            <a:r>
              <a:rPr lang="en-US" sz="2400" dirty="0" err="1">
                <a:solidFill>
                  <a:schemeClr val="bg1"/>
                </a:solidFill>
              </a:rPr>
              <a:t>dll</a:t>
            </a:r>
            <a:r>
              <a:rPr lang="en-US" sz="2400" dirty="0">
                <a:solidFill>
                  <a:schemeClr val="bg1"/>
                </a:solidFill>
              </a:rPr>
              <a:t>.).</a:t>
            </a:r>
          </a:p>
        </p:txBody>
      </p:sp>
      <p:sp>
        <p:nvSpPr>
          <p:cNvPr id="4" name="Date Placeholder 3">
            <a:extLst>
              <a:ext uri="{FF2B5EF4-FFF2-40B4-BE49-F238E27FC236}">
                <a16:creationId xmlns:a16="http://schemas.microsoft.com/office/drawing/2014/main" id="{204FDC2C-CA20-46B0-993F-A997343DE572}"/>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B8986A86-40FA-4CA8-9B3C-810E2340833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15D387AA-ABCE-4C2F-97CF-5C0D1EE01344}"/>
              </a:ext>
            </a:extLst>
          </p:cNvPr>
          <p:cNvSpPr>
            <a:spLocks noGrp="1"/>
          </p:cNvSpPr>
          <p:nvPr>
            <p:ph type="sldNum" sz="quarter" idx="12"/>
          </p:nvPr>
        </p:nvSpPr>
        <p:spPr/>
        <p:txBody>
          <a:bodyPr/>
          <a:lstStyle/>
          <a:p>
            <a:fld id="{D18FBB9A-4F67-A542-B221-CA9FFA5A8790}" type="slidenum">
              <a:rPr lang="id-ID" smtClean="0"/>
              <a:t>44</a:t>
            </a:fld>
            <a:endParaRPr lang="id-ID"/>
          </a:p>
        </p:txBody>
      </p:sp>
      <p:sp>
        <p:nvSpPr>
          <p:cNvPr id="9" name="Content Placeholder 2">
            <a:extLst>
              <a:ext uri="{FF2B5EF4-FFF2-40B4-BE49-F238E27FC236}">
                <a16:creationId xmlns:a16="http://schemas.microsoft.com/office/drawing/2014/main" id="{7FF3306C-5D2C-4EDB-85C1-DA0FBBBE303A}"/>
              </a:ext>
            </a:extLst>
          </p:cNvPr>
          <p:cNvSpPr txBox="1">
            <a:spLocks/>
          </p:cNvSpPr>
          <p:nvPr/>
        </p:nvSpPr>
        <p:spPr>
          <a:xfrm>
            <a:off x="5930368" y="985382"/>
            <a:ext cx="5269832" cy="5315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1">
                    <a:lumMod val="75000"/>
                  </a:schemeClr>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accent1">
                    <a:lumMod val="75000"/>
                  </a:schemeClr>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err="1">
                <a:solidFill>
                  <a:schemeClr val="bg1"/>
                </a:solidFill>
              </a:rPr>
              <a:t>Evaluasi</a:t>
            </a:r>
            <a:r>
              <a:rPr lang="en-US" sz="2800" dirty="0">
                <a:solidFill>
                  <a:schemeClr val="bg1"/>
                </a:solidFill>
              </a:rPr>
              <a:t> </a:t>
            </a:r>
            <a:r>
              <a:rPr lang="en-US" sz="2800" dirty="0" err="1">
                <a:solidFill>
                  <a:schemeClr val="bg1"/>
                </a:solidFill>
              </a:rPr>
              <a:t>kritisnya</a:t>
            </a:r>
            <a:r>
              <a:rPr lang="en-US" sz="2800" dirty="0">
                <a:solidFill>
                  <a:schemeClr val="bg1"/>
                </a:solidFill>
              </a:rPr>
              <a:t> :</a:t>
            </a:r>
          </a:p>
          <a:p>
            <a:pPr marL="800100" lvl="1" indent="-342900">
              <a:buFont typeface="+mj-lt"/>
              <a:buAutoNum type="arabicPeriod"/>
            </a:pPr>
            <a:r>
              <a:rPr lang="en-ID" sz="2400" dirty="0" err="1">
                <a:solidFill>
                  <a:schemeClr val="bg1"/>
                </a:solidFill>
              </a:rPr>
              <a:t>Alasan</a:t>
            </a:r>
            <a:r>
              <a:rPr lang="en-ID" sz="2400" dirty="0">
                <a:solidFill>
                  <a:schemeClr val="bg1"/>
                </a:solidFill>
              </a:rPr>
              <a:t> </a:t>
            </a:r>
            <a:r>
              <a:rPr lang="en-ID" sz="2400" dirty="0" err="1">
                <a:solidFill>
                  <a:schemeClr val="bg1"/>
                </a:solidFill>
              </a:rPr>
              <a:t>apa</a:t>
            </a:r>
            <a:r>
              <a:rPr lang="en-ID" sz="2400" dirty="0">
                <a:solidFill>
                  <a:schemeClr val="bg1"/>
                </a:solidFill>
              </a:rPr>
              <a:t> yang </a:t>
            </a:r>
            <a:r>
              <a:rPr lang="en-ID" sz="2400" dirty="0" err="1">
                <a:solidFill>
                  <a:schemeClr val="bg1"/>
                </a:solidFill>
              </a:rPr>
              <a:t>diberikan</a:t>
            </a:r>
            <a:r>
              <a:rPr lang="en-ID" sz="2400" dirty="0">
                <a:solidFill>
                  <a:schemeClr val="bg1"/>
                </a:solidFill>
              </a:rPr>
              <a:t> </a:t>
            </a:r>
            <a:r>
              <a:rPr lang="en-ID" sz="2400" dirty="0" err="1">
                <a:solidFill>
                  <a:schemeClr val="bg1"/>
                </a:solidFill>
              </a:rPr>
              <a:t>dalam</a:t>
            </a:r>
            <a:r>
              <a:rPr lang="en-ID" sz="2400" dirty="0">
                <a:solidFill>
                  <a:schemeClr val="bg1"/>
                </a:solidFill>
              </a:rPr>
              <a:t> </a:t>
            </a:r>
            <a:r>
              <a:rPr lang="en-ID" sz="2400" dirty="0" err="1">
                <a:solidFill>
                  <a:schemeClr val="bg1"/>
                </a:solidFill>
              </a:rPr>
              <a:t>paragraf</a:t>
            </a:r>
            <a:r>
              <a:rPr lang="en-ID" sz="2400" dirty="0">
                <a:solidFill>
                  <a:schemeClr val="bg1"/>
                </a:solidFill>
              </a:rPr>
              <a:t> 2 </a:t>
            </a:r>
            <a:r>
              <a:rPr lang="en-ID" sz="2400" dirty="0" err="1">
                <a:solidFill>
                  <a:schemeClr val="bg1"/>
                </a:solidFill>
              </a:rPr>
              <a:t>untuk</a:t>
            </a:r>
            <a:r>
              <a:rPr lang="en-ID" sz="2400" dirty="0">
                <a:solidFill>
                  <a:schemeClr val="bg1"/>
                </a:solidFill>
              </a:rPr>
              <a:t> </a:t>
            </a:r>
            <a:r>
              <a:rPr lang="en-ID" sz="2400" dirty="0" err="1">
                <a:solidFill>
                  <a:schemeClr val="bg1"/>
                </a:solidFill>
              </a:rPr>
              <a:t>kesimpulan</a:t>
            </a:r>
            <a:r>
              <a:rPr lang="en-ID" sz="2400" dirty="0">
                <a:solidFill>
                  <a:schemeClr val="bg1"/>
                </a:solidFill>
              </a:rPr>
              <a:t> </a:t>
            </a:r>
            <a:r>
              <a:rPr lang="en-ID" sz="2400" dirty="0" err="1">
                <a:solidFill>
                  <a:schemeClr val="bg1"/>
                </a:solidFill>
              </a:rPr>
              <a:t>ini</a:t>
            </a:r>
            <a:r>
              <a:rPr lang="en-ID" sz="2400" dirty="0">
                <a:solidFill>
                  <a:schemeClr val="bg1"/>
                </a:solidFill>
              </a:rPr>
              <a:t>? </a:t>
            </a:r>
          </a:p>
          <a:p>
            <a:pPr marL="800100" lvl="1" indent="-342900">
              <a:buFont typeface="+mj-lt"/>
              <a:buAutoNum type="arabicPeriod"/>
            </a:pPr>
            <a:r>
              <a:rPr lang="en-ID" sz="2400" dirty="0" err="1">
                <a:solidFill>
                  <a:schemeClr val="bg1"/>
                </a:solidFill>
              </a:rPr>
              <a:t>Apakah</a:t>
            </a:r>
            <a:r>
              <a:rPr lang="en-ID" sz="2400" dirty="0">
                <a:solidFill>
                  <a:schemeClr val="bg1"/>
                </a:solidFill>
              </a:rPr>
              <a:t> </a:t>
            </a:r>
            <a:r>
              <a:rPr lang="en-ID" sz="2400" dirty="0" err="1">
                <a:solidFill>
                  <a:schemeClr val="bg1"/>
                </a:solidFill>
              </a:rPr>
              <a:t>mereka</a:t>
            </a:r>
            <a:r>
              <a:rPr lang="en-ID" sz="2400" dirty="0">
                <a:solidFill>
                  <a:schemeClr val="bg1"/>
                </a:solidFill>
              </a:rPr>
              <a:t> </a:t>
            </a:r>
            <a:r>
              <a:rPr lang="en-ID" sz="2400" dirty="0" err="1">
                <a:solidFill>
                  <a:schemeClr val="bg1"/>
                </a:solidFill>
              </a:rPr>
              <a:t>meyakinkan</a:t>
            </a:r>
            <a:r>
              <a:rPr lang="en-ID" sz="2400" dirty="0">
                <a:solidFill>
                  <a:schemeClr val="bg1"/>
                </a:solidFill>
              </a:rPr>
              <a:t>? </a:t>
            </a:r>
          </a:p>
        </p:txBody>
      </p:sp>
      <p:cxnSp>
        <p:nvCxnSpPr>
          <p:cNvPr id="11" name="Straight Connector 10">
            <a:extLst>
              <a:ext uri="{FF2B5EF4-FFF2-40B4-BE49-F238E27FC236}">
                <a16:creationId xmlns:a16="http://schemas.microsoft.com/office/drawing/2014/main" id="{36383EBC-F895-4A81-8E62-9C17A9784832}"/>
              </a:ext>
            </a:extLst>
          </p:cNvPr>
          <p:cNvCxnSpPr/>
          <p:nvPr/>
        </p:nvCxnSpPr>
        <p:spPr>
          <a:xfrm>
            <a:off x="5646821" y="1219200"/>
            <a:ext cx="0" cy="4653418"/>
          </a:xfrm>
          <a:prstGeom prst="line">
            <a:avLst/>
          </a:prstGeom>
          <a:ln w="825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431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29C1DF39-9510-413F-B929-C0A5FEB551A8}"/>
              </a:ext>
            </a:extLst>
          </p:cNvPr>
          <p:cNvSpPr/>
          <p:nvPr/>
        </p:nvSpPr>
        <p:spPr>
          <a:xfrm>
            <a:off x="10627" y="4166826"/>
            <a:ext cx="648749" cy="2164995"/>
          </a:xfrm>
          <a:custGeom>
            <a:avLst/>
            <a:gdLst>
              <a:gd name="connsiteX0" fmla="*/ 0 w 648749"/>
              <a:gd name="connsiteY0" fmla="*/ 0 h 2164995"/>
              <a:gd name="connsiteX1" fmla="*/ 58391 w 648749"/>
              <a:gd name="connsiteY1" fmla="*/ 30042 h 2164995"/>
              <a:gd name="connsiteX2" fmla="*/ 648749 w 648749"/>
              <a:gd name="connsiteY2" fmla="*/ 1082497 h 2164995"/>
              <a:gd name="connsiteX3" fmla="*/ 58391 w 648749"/>
              <a:gd name="connsiteY3" fmla="*/ 2134953 h 2164995"/>
              <a:gd name="connsiteX4" fmla="*/ 0 w 648749"/>
              <a:gd name="connsiteY4" fmla="*/ 2164995 h 2164995"/>
              <a:gd name="connsiteX5" fmla="*/ 0 w 648749"/>
              <a:gd name="connsiteY5" fmla="*/ 1208865 h 2164995"/>
              <a:gd name="connsiteX6" fmla="*/ 14140 w 648749"/>
              <a:gd name="connsiteY6" fmla="*/ 1082497 h 2164995"/>
              <a:gd name="connsiteX7" fmla="*/ 0 w 648749"/>
              <a:gd name="connsiteY7" fmla="*/ 956130 h 216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749" h="2164995">
                <a:moveTo>
                  <a:pt x="0" y="0"/>
                </a:moveTo>
                <a:lnTo>
                  <a:pt x="58391" y="30042"/>
                </a:lnTo>
                <a:cubicBezTo>
                  <a:pt x="414571" y="258129"/>
                  <a:pt x="648749" y="644391"/>
                  <a:pt x="648749" y="1082497"/>
                </a:cubicBezTo>
                <a:cubicBezTo>
                  <a:pt x="648749" y="1520603"/>
                  <a:pt x="414571" y="1906865"/>
                  <a:pt x="58391" y="2134953"/>
                </a:cubicBezTo>
                <a:lnTo>
                  <a:pt x="0" y="2164995"/>
                </a:lnTo>
                <a:lnTo>
                  <a:pt x="0" y="1208865"/>
                </a:lnTo>
                <a:lnTo>
                  <a:pt x="14140" y="1082497"/>
                </a:lnTo>
                <a:lnTo>
                  <a:pt x="0" y="956130"/>
                </a:lnTo>
                <a:close/>
              </a:path>
            </a:pathLst>
          </a:custGeom>
          <a:pattFill prst="wdUpDiag">
            <a:fgClr>
              <a:schemeClr val="accent4">
                <a:lumMod val="75000"/>
              </a:schemeClr>
            </a:fgClr>
            <a:bgClr>
              <a:srgbClr val="002060"/>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8" name="Freeform: Shape 17">
            <a:extLst>
              <a:ext uri="{FF2B5EF4-FFF2-40B4-BE49-F238E27FC236}">
                <a16:creationId xmlns:a16="http://schemas.microsoft.com/office/drawing/2014/main" id="{D8CC0637-76F7-4704-9717-BEA760EBCFED}"/>
              </a:ext>
            </a:extLst>
          </p:cNvPr>
          <p:cNvSpPr/>
          <p:nvPr/>
        </p:nvSpPr>
        <p:spPr>
          <a:xfrm>
            <a:off x="10295678" y="1537893"/>
            <a:ext cx="1912363" cy="3782215"/>
          </a:xfrm>
          <a:custGeom>
            <a:avLst/>
            <a:gdLst>
              <a:gd name="connsiteX0" fmla="*/ 1912363 w 1912363"/>
              <a:gd name="connsiteY0" fmla="*/ 0 h 3782215"/>
              <a:gd name="connsiteX1" fmla="*/ 1912363 w 1912363"/>
              <a:gd name="connsiteY1" fmla="*/ 946663 h 3782215"/>
              <a:gd name="connsiteX2" fmla="*/ 1857431 w 1912363"/>
              <a:gd name="connsiteY2" fmla="*/ 949252 h 3782215"/>
              <a:gd name="connsiteX3" fmla="*/ 946743 w 1912363"/>
              <a:gd name="connsiteY3" fmla="*/ 1891107 h 3782215"/>
              <a:gd name="connsiteX4" fmla="*/ 1857431 w 1912363"/>
              <a:gd name="connsiteY4" fmla="*/ 2832962 h 3782215"/>
              <a:gd name="connsiteX5" fmla="*/ 1912363 w 1912363"/>
              <a:gd name="connsiteY5" fmla="*/ 2835551 h 3782215"/>
              <a:gd name="connsiteX6" fmla="*/ 1912363 w 1912363"/>
              <a:gd name="connsiteY6" fmla="*/ 3782215 h 3782215"/>
              <a:gd name="connsiteX7" fmla="*/ 1760632 w 1912363"/>
              <a:gd name="connsiteY7" fmla="*/ 3774817 h 3782215"/>
              <a:gd name="connsiteX8" fmla="*/ 0 w 1912363"/>
              <a:gd name="connsiteY8" fmla="*/ 1891107 h 3782215"/>
              <a:gd name="connsiteX9" fmla="*/ 1760632 w 1912363"/>
              <a:gd name="connsiteY9" fmla="*/ 7397 h 378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2363" h="3782215">
                <a:moveTo>
                  <a:pt x="1912363" y="0"/>
                </a:moveTo>
                <a:lnTo>
                  <a:pt x="1912363" y="946663"/>
                </a:lnTo>
                <a:lnTo>
                  <a:pt x="1857431" y="949252"/>
                </a:lnTo>
                <a:cubicBezTo>
                  <a:pt x="1345911" y="997735"/>
                  <a:pt x="946743" y="1400915"/>
                  <a:pt x="946743" y="1891107"/>
                </a:cubicBezTo>
                <a:cubicBezTo>
                  <a:pt x="946743" y="2381300"/>
                  <a:pt x="1345911" y="2784480"/>
                  <a:pt x="1857431" y="2832962"/>
                </a:cubicBezTo>
                <a:lnTo>
                  <a:pt x="1912363" y="2835551"/>
                </a:lnTo>
                <a:lnTo>
                  <a:pt x="1912363" y="3782215"/>
                </a:lnTo>
                <a:lnTo>
                  <a:pt x="1760632" y="3774817"/>
                </a:lnTo>
                <a:cubicBezTo>
                  <a:pt x="771711" y="3677852"/>
                  <a:pt x="0" y="2871491"/>
                  <a:pt x="0" y="1891107"/>
                </a:cubicBezTo>
                <a:cubicBezTo>
                  <a:pt x="0" y="910723"/>
                  <a:pt x="771711" y="104362"/>
                  <a:pt x="1760632" y="7397"/>
                </a:cubicBezTo>
                <a:close/>
              </a:path>
            </a:pathLst>
          </a:custGeom>
          <a:pattFill prst="wdUpDiag">
            <a:fgClr>
              <a:schemeClr val="accent4">
                <a:lumMod val="75000"/>
              </a:schemeClr>
            </a:fgClr>
            <a:bgClr>
              <a:srgbClr val="002060"/>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E4007F99-DD67-4183-87A0-197C01D1E552}"/>
              </a:ext>
            </a:extLst>
          </p:cNvPr>
          <p:cNvSpPr>
            <a:spLocks noGrp="1"/>
          </p:cNvSpPr>
          <p:nvPr>
            <p:ph type="title"/>
          </p:nvPr>
        </p:nvSpPr>
        <p:spPr/>
        <p:txBody>
          <a:bodyPr>
            <a:normAutofit/>
          </a:bodyPr>
          <a:lstStyle/>
          <a:p>
            <a:r>
              <a:rPr lang="en-US" sz="3200" dirty="0" err="1">
                <a:solidFill>
                  <a:srgbClr val="FFC000"/>
                </a:solidFill>
              </a:rPr>
              <a:t>Evaluasi</a:t>
            </a:r>
            <a:r>
              <a:rPr lang="en-US" sz="3200" dirty="0">
                <a:solidFill>
                  <a:srgbClr val="FFC000"/>
                </a:solidFill>
              </a:rPr>
              <a:t> </a:t>
            </a:r>
            <a:r>
              <a:rPr lang="en-US" sz="3200" dirty="0" err="1">
                <a:solidFill>
                  <a:srgbClr val="FFC000"/>
                </a:solidFill>
              </a:rPr>
              <a:t>Kritis</a:t>
            </a:r>
            <a:r>
              <a:rPr lang="en-US" sz="3200" dirty="0">
                <a:solidFill>
                  <a:srgbClr val="FFC000"/>
                </a:solidFill>
              </a:rPr>
              <a:t> Pada </a:t>
            </a:r>
            <a:r>
              <a:rPr lang="en-US" sz="3200" dirty="0" err="1">
                <a:solidFill>
                  <a:srgbClr val="FFC000"/>
                </a:solidFill>
              </a:rPr>
              <a:t>Artikel</a:t>
            </a:r>
            <a:r>
              <a:rPr lang="en-US" sz="3200" dirty="0">
                <a:solidFill>
                  <a:srgbClr val="FFC000"/>
                </a:solidFill>
              </a:rPr>
              <a:t> </a:t>
            </a:r>
            <a:r>
              <a:rPr lang="en-US" sz="3200" dirty="0" err="1">
                <a:solidFill>
                  <a:srgbClr val="FFC000"/>
                </a:solidFill>
              </a:rPr>
              <a:t>Sebelumnya</a:t>
            </a:r>
            <a:endParaRPr lang="en-ID" sz="3200" dirty="0">
              <a:solidFill>
                <a:srgbClr val="FFC000"/>
              </a:solidFill>
            </a:endParaRPr>
          </a:p>
        </p:txBody>
      </p:sp>
      <p:sp>
        <p:nvSpPr>
          <p:cNvPr id="3" name="Content Placeholder 2">
            <a:extLst>
              <a:ext uri="{FF2B5EF4-FFF2-40B4-BE49-F238E27FC236}">
                <a16:creationId xmlns:a16="http://schemas.microsoft.com/office/drawing/2014/main" id="{FC6F7AC0-73E1-4BD0-9848-65D9F76E07AE}"/>
              </a:ext>
            </a:extLst>
          </p:cNvPr>
          <p:cNvSpPr>
            <a:spLocks noGrp="1"/>
          </p:cNvSpPr>
          <p:nvPr>
            <p:ph idx="1"/>
          </p:nvPr>
        </p:nvSpPr>
        <p:spPr>
          <a:xfrm>
            <a:off x="152400" y="985382"/>
            <a:ext cx="10143278" cy="5315122"/>
          </a:xfrm>
        </p:spPr>
        <p:txBody>
          <a:bodyPr>
            <a:normAutofit/>
          </a:bodyPr>
          <a:lstStyle/>
          <a:p>
            <a:pPr marL="342900" indent="-342900">
              <a:buFont typeface="+mj-lt"/>
              <a:buAutoNum type="arabicPeriod"/>
            </a:pP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Alasan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diberikan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adalah</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bahwa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selebriti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sering</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menghasilkan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banyak</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uang dan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mereka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melakukannya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jika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mereka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pernah</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menjadi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penjahat</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di masa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lalu</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Asalkan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Anda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menerima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bahwa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kedua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pernyataan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itu</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benar</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mereka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mendukung</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saran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bahwa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undang-undang</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perlu</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diperluas</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membuka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jalan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bagi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kesimpulan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utama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bahwa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pendapatan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tersebut</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harus</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disita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Karena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jika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fakta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bahwa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beberapa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orang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mendapat</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untung</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dari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menjadi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pelanggar</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hukum</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dan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alasan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lain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selain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menjadi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pelanggar</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hukum</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prinsip</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dimaksud</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dalam</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pendahuluan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bisa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dibilang</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dilanggar</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mj-lt"/>
              <a:buAutoNum type="arabicPeriod"/>
            </a:pP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Pertanyaan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besarnya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adalah</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apakah</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alasan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keduanya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dapat</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diterima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terutama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kedua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lvl="1"/>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Klaim</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pertama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cukup</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jelas</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dapat</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diterima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karena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sudah</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diketahui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fakta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bahwa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mantan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narapidana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menjadi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presenter,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bintang</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film dan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sebagainya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menghasilkan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banyak</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uang.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Itu</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dapat</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dengan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mudah</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diperiksa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angka-angka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dihasilkan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untuk</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mendukungnya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jika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meragukan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kebenarannya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lvl="1"/>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Tapi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alasan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penulis</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dapatkan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untuk</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alasan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kedua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bahwa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selebriti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pernah</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memiliki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karir</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seperti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itu</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jika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bukan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karena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masa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lalu</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mereka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keliru</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Tentu</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disebutkan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adalah</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klaim</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didukung</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penulis</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harapkan</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dapat</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dipercaya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oleh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pembaca</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asumsi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opini</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penulis</a:t>
            </a:r>
            <a:r>
              <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mj-lt"/>
              <a:buAutoNum type="arabicPeriod"/>
            </a:pPr>
            <a:endParaRPr lang="en-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D" sz="2400" dirty="0">
              <a:solidFill>
                <a:schemeClr val="bg1"/>
              </a:solidFill>
            </a:endParaRPr>
          </a:p>
        </p:txBody>
      </p:sp>
      <p:sp>
        <p:nvSpPr>
          <p:cNvPr id="4" name="Date Placeholder 3">
            <a:extLst>
              <a:ext uri="{FF2B5EF4-FFF2-40B4-BE49-F238E27FC236}">
                <a16:creationId xmlns:a16="http://schemas.microsoft.com/office/drawing/2014/main" id="{204FDC2C-CA20-46B0-993F-A997343DE572}"/>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B8986A86-40FA-4CA8-9B3C-810E2340833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15D387AA-ABCE-4C2F-97CF-5C0D1EE01344}"/>
              </a:ext>
            </a:extLst>
          </p:cNvPr>
          <p:cNvSpPr>
            <a:spLocks noGrp="1"/>
          </p:cNvSpPr>
          <p:nvPr>
            <p:ph type="sldNum" sz="quarter" idx="12"/>
          </p:nvPr>
        </p:nvSpPr>
        <p:spPr/>
        <p:txBody>
          <a:bodyPr/>
          <a:lstStyle/>
          <a:p>
            <a:fld id="{D18FBB9A-4F67-A542-B221-CA9FFA5A8790}" type="slidenum">
              <a:rPr lang="id-ID" smtClean="0"/>
              <a:t>45</a:t>
            </a:fld>
            <a:endParaRPr lang="id-ID"/>
          </a:p>
        </p:txBody>
      </p:sp>
    </p:spTree>
    <p:extLst>
      <p:ext uri="{BB962C8B-B14F-4D97-AF65-F5344CB8AC3E}">
        <p14:creationId xmlns:p14="http://schemas.microsoft.com/office/powerpoint/2010/main" val="2074084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45455-2C3E-446A-80EC-88B26507C468}"/>
              </a:ext>
            </a:extLst>
          </p:cNvPr>
          <p:cNvSpPr>
            <a:spLocks noGrp="1"/>
          </p:cNvSpPr>
          <p:nvPr>
            <p:ph idx="1"/>
          </p:nvPr>
        </p:nvSpPr>
        <p:spPr>
          <a:xfrm>
            <a:off x="4514850" y="625430"/>
            <a:ext cx="7505700" cy="4947954"/>
          </a:xfrm>
        </p:spPr>
        <p:txBody>
          <a:bodyPr>
            <a:normAutofit fontScale="85000" lnSpcReduction="10000"/>
          </a:bodyPr>
          <a:lstStyle/>
          <a:p>
            <a:endParaRPr lang="sv-SE"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D" sz="3200" dirty="0" err="1">
                <a:solidFill>
                  <a:schemeClr val="bg1"/>
                </a:solidFill>
              </a:rPr>
              <a:t>Yaitu</a:t>
            </a:r>
            <a:r>
              <a:rPr lang="en-ID" sz="3200" dirty="0">
                <a:solidFill>
                  <a:schemeClr val="bg1"/>
                </a:solidFill>
              </a:rPr>
              <a:t> </a:t>
            </a:r>
            <a:r>
              <a:rPr lang="en-ID" sz="3200" dirty="0" err="1">
                <a:solidFill>
                  <a:schemeClr val="bg1"/>
                </a:solidFill>
              </a:rPr>
              <a:t>argumen</a:t>
            </a:r>
            <a:r>
              <a:rPr lang="en-ID" sz="3200" dirty="0">
                <a:solidFill>
                  <a:schemeClr val="bg1"/>
                </a:solidFill>
              </a:rPr>
              <a:t> yang </a:t>
            </a:r>
            <a:r>
              <a:rPr lang="en-ID" sz="3200" dirty="0" err="1">
                <a:solidFill>
                  <a:schemeClr val="bg1"/>
                </a:solidFill>
              </a:rPr>
              <a:t>diarahkan</a:t>
            </a:r>
            <a:r>
              <a:rPr lang="en-ID" sz="3200" dirty="0">
                <a:solidFill>
                  <a:schemeClr val="bg1"/>
                </a:solidFill>
              </a:rPr>
              <a:t> 'pada </a:t>
            </a:r>
            <a:r>
              <a:rPr lang="en-ID" sz="3200" dirty="0" err="1">
                <a:solidFill>
                  <a:schemeClr val="bg1"/>
                </a:solidFill>
              </a:rPr>
              <a:t>orangnya</a:t>
            </a:r>
            <a:r>
              <a:rPr lang="en-ID" sz="3200" dirty="0">
                <a:solidFill>
                  <a:schemeClr val="bg1"/>
                </a:solidFill>
              </a:rPr>
              <a:t>', </a:t>
            </a:r>
            <a:r>
              <a:rPr lang="en-ID" sz="3200" dirty="0" err="1">
                <a:solidFill>
                  <a:schemeClr val="bg1"/>
                </a:solidFill>
              </a:rPr>
              <a:t>bukan</a:t>
            </a:r>
            <a:r>
              <a:rPr lang="en-ID" sz="3200" dirty="0">
                <a:solidFill>
                  <a:schemeClr val="bg1"/>
                </a:solidFill>
              </a:rPr>
              <a:t> pada </a:t>
            </a:r>
            <a:r>
              <a:rPr lang="en-ID" sz="3200" dirty="0" err="1">
                <a:solidFill>
                  <a:schemeClr val="bg1"/>
                </a:solidFill>
              </a:rPr>
              <a:t>penalaran</a:t>
            </a:r>
            <a:endParaRPr lang="en-ID" sz="3200" dirty="0">
              <a:solidFill>
                <a:schemeClr val="bg1"/>
              </a:solidFill>
            </a:endParaRPr>
          </a:p>
          <a:p>
            <a:r>
              <a:rPr lang="en-ID" sz="3200" dirty="0">
                <a:solidFill>
                  <a:schemeClr val="bg1"/>
                </a:solidFill>
              </a:rPr>
              <a:t>Strategi </a:t>
            </a:r>
            <a:r>
              <a:rPr lang="en-ID" sz="3200" dirty="0" err="1">
                <a:solidFill>
                  <a:schemeClr val="bg1"/>
                </a:solidFill>
              </a:rPr>
              <a:t>ini</a:t>
            </a:r>
            <a:r>
              <a:rPr lang="en-ID" sz="3200" dirty="0">
                <a:solidFill>
                  <a:schemeClr val="bg1"/>
                </a:solidFill>
              </a:rPr>
              <a:t> </a:t>
            </a:r>
            <a:r>
              <a:rPr lang="en-ID" sz="3200" dirty="0" err="1">
                <a:solidFill>
                  <a:schemeClr val="bg1"/>
                </a:solidFill>
              </a:rPr>
              <a:t>biasanya</a:t>
            </a:r>
            <a:r>
              <a:rPr lang="en-ID" sz="3200" dirty="0">
                <a:solidFill>
                  <a:schemeClr val="bg1"/>
                </a:solidFill>
              </a:rPr>
              <a:t> </a:t>
            </a:r>
            <a:r>
              <a:rPr lang="en-ID" sz="3200" dirty="0" err="1">
                <a:solidFill>
                  <a:schemeClr val="bg1"/>
                </a:solidFill>
              </a:rPr>
              <a:t>efektif</a:t>
            </a:r>
            <a:r>
              <a:rPr lang="en-ID" sz="3200" dirty="0">
                <a:solidFill>
                  <a:schemeClr val="bg1"/>
                </a:solidFill>
              </a:rPr>
              <a:t> </a:t>
            </a:r>
            <a:r>
              <a:rPr lang="en-ID" sz="3200" dirty="0" err="1">
                <a:solidFill>
                  <a:schemeClr val="bg1"/>
                </a:solidFill>
              </a:rPr>
              <a:t>figunakan</a:t>
            </a:r>
            <a:r>
              <a:rPr lang="en-ID" sz="3200" dirty="0">
                <a:solidFill>
                  <a:schemeClr val="bg1"/>
                </a:solidFill>
              </a:rPr>
              <a:t> </a:t>
            </a:r>
            <a:r>
              <a:rPr lang="en-ID" sz="3200" dirty="0" err="1">
                <a:solidFill>
                  <a:schemeClr val="bg1"/>
                </a:solidFill>
              </a:rPr>
              <a:t>meskipun</a:t>
            </a:r>
            <a:r>
              <a:rPr lang="en-ID" sz="3200" dirty="0">
                <a:solidFill>
                  <a:schemeClr val="bg1"/>
                </a:solidFill>
              </a:rPr>
              <a:t> </a:t>
            </a:r>
            <a:r>
              <a:rPr lang="en-ID" sz="3200" dirty="0" err="1">
                <a:solidFill>
                  <a:schemeClr val="bg1"/>
                </a:solidFill>
              </a:rPr>
              <a:t>dianggap</a:t>
            </a:r>
            <a:r>
              <a:rPr lang="en-ID" sz="3200" dirty="0">
                <a:solidFill>
                  <a:schemeClr val="bg1"/>
                </a:solidFill>
              </a:rPr>
              <a:t> </a:t>
            </a:r>
            <a:r>
              <a:rPr lang="en-ID" sz="3200" dirty="0" err="1">
                <a:solidFill>
                  <a:schemeClr val="bg1"/>
                </a:solidFill>
              </a:rPr>
              <a:t>tidak</a:t>
            </a:r>
            <a:r>
              <a:rPr lang="en-ID" sz="3200" dirty="0">
                <a:solidFill>
                  <a:schemeClr val="bg1"/>
                </a:solidFill>
              </a:rPr>
              <a:t> </a:t>
            </a:r>
            <a:r>
              <a:rPr lang="en-ID" sz="3200" dirty="0" err="1">
                <a:solidFill>
                  <a:schemeClr val="bg1"/>
                </a:solidFill>
              </a:rPr>
              <a:t>dapat</a:t>
            </a:r>
            <a:r>
              <a:rPr lang="en-ID" sz="3200" dirty="0">
                <a:solidFill>
                  <a:schemeClr val="bg1"/>
                </a:solidFill>
              </a:rPr>
              <a:t> </a:t>
            </a:r>
            <a:r>
              <a:rPr lang="en-ID" sz="3200" dirty="0" err="1">
                <a:solidFill>
                  <a:schemeClr val="bg1"/>
                </a:solidFill>
              </a:rPr>
              <a:t>diandalkan</a:t>
            </a:r>
            <a:r>
              <a:rPr lang="en-ID" sz="3200" dirty="0">
                <a:solidFill>
                  <a:schemeClr val="bg1"/>
                </a:solidFill>
              </a:rPr>
              <a:t> </a:t>
            </a:r>
            <a:r>
              <a:rPr lang="en-ID" sz="3200" dirty="0" err="1">
                <a:solidFill>
                  <a:schemeClr val="bg1"/>
                </a:solidFill>
              </a:rPr>
              <a:t>atau</a:t>
            </a:r>
            <a:r>
              <a:rPr lang="en-ID" sz="3200" dirty="0">
                <a:solidFill>
                  <a:schemeClr val="bg1"/>
                </a:solidFill>
              </a:rPr>
              <a:t> </a:t>
            </a:r>
            <a:r>
              <a:rPr lang="en-ID" sz="3200" dirty="0" err="1">
                <a:solidFill>
                  <a:schemeClr val="bg1"/>
                </a:solidFill>
              </a:rPr>
              <a:t>jahat</a:t>
            </a:r>
            <a:r>
              <a:rPr lang="en-ID" sz="3200" dirty="0">
                <a:solidFill>
                  <a:schemeClr val="bg1"/>
                </a:solidFill>
              </a:rPr>
              <a:t> </a:t>
            </a:r>
            <a:r>
              <a:rPr lang="en-ID" sz="3200" dirty="0" err="1">
                <a:solidFill>
                  <a:schemeClr val="bg1"/>
                </a:solidFill>
              </a:rPr>
              <a:t>atau</a:t>
            </a:r>
            <a:r>
              <a:rPr lang="en-ID" sz="3200" dirty="0">
                <a:solidFill>
                  <a:schemeClr val="bg1"/>
                </a:solidFill>
              </a:rPr>
              <a:t> </a:t>
            </a:r>
            <a:r>
              <a:rPr lang="en-ID" sz="3200" dirty="0" err="1">
                <a:solidFill>
                  <a:schemeClr val="bg1"/>
                </a:solidFill>
              </a:rPr>
              <a:t>penipu</a:t>
            </a:r>
            <a:r>
              <a:rPr lang="en-ID" sz="3200" dirty="0">
                <a:solidFill>
                  <a:schemeClr val="bg1"/>
                </a:solidFill>
              </a:rPr>
              <a:t> </a:t>
            </a:r>
            <a:r>
              <a:rPr lang="en-ID" sz="3200" dirty="0" err="1">
                <a:solidFill>
                  <a:schemeClr val="bg1"/>
                </a:solidFill>
              </a:rPr>
              <a:t>atau</a:t>
            </a:r>
            <a:r>
              <a:rPr lang="en-ID" sz="3200" dirty="0">
                <a:solidFill>
                  <a:schemeClr val="bg1"/>
                </a:solidFill>
              </a:rPr>
              <a:t> </a:t>
            </a:r>
            <a:r>
              <a:rPr lang="en-ID" sz="3200" dirty="0" err="1">
                <a:solidFill>
                  <a:schemeClr val="bg1"/>
                </a:solidFill>
              </a:rPr>
              <a:t>bodoh</a:t>
            </a:r>
            <a:r>
              <a:rPr lang="en-ID" sz="3200" dirty="0">
                <a:solidFill>
                  <a:schemeClr val="bg1"/>
                </a:solidFill>
              </a:rPr>
              <a:t>, </a:t>
            </a:r>
            <a:r>
              <a:rPr lang="en-ID" sz="3200" dirty="0" err="1">
                <a:solidFill>
                  <a:schemeClr val="bg1"/>
                </a:solidFill>
              </a:rPr>
              <a:t>atau</a:t>
            </a:r>
            <a:r>
              <a:rPr lang="en-ID" sz="3200" dirty="0">
                <a:solidFill>
                  <a:schemeClr val="bg1"/>
                </a:solidFill>
              </a:rPr>
              <a:t> </a:t>
            </a:r>
            <a:r>
              <a:rPr lang="en-ID" sz="3200" dirty="0" err="1">
                <a:solidFill>
                  <a:schemeClr val="bg1"/>
                </a:solidFill>
              </a:rPr>
              <a:t>memiliki</a:t>
            </a:r>
            <a:r>
              <a:rPr lang="en-ID" sz="3200" dirty="0">
                <a:solidFill>
                  <a:schemeClr val="bg1"/>
                </a:solidFill>
              </a:rPr>
              <a:t> </a:t>
            </a:r>
            <a:r>
              <a:rPr lang="en-ID" sz="3200" dirty="0" err="1">
                <a:solidFill>
                  <a:schemeClr val="bg1"/>
                </a:solidFill>
              </a:rPr>
              <a:t>kepentingan</a:t>
            </a:r>
            <a:r>
              <a:rPr lang="en-ID" sz="3200" dirty="0">
                <a:solidFill>
                  <a:schemeClr val="bg1"/>
                </a:solidFill>
              </a:rPr>
              <a:t> </a:t>
            </a:r>
            <a:r>
              <a:rPr lang="en-ID" sz="3200" dirty="0" err="1">
                <a:solidFill>
                  <a:schemeClr val="bg1"/>
                </a:solidFill>
              </a:rPr>
              <a:t>pribadi</a:t>
            </a:r>
            <a:r>
              <a:rPr lang="en-ID" sz="3200" dirty="0">
                <a:solidFill>
                  <a:schemeClr val="bg1"/>
                </a:solidFill>
              </a:rPr>
              <a:t>, </a:t>
            </a:r>
            <a:r>
              <a:rPr lang="en-ID" sz="3200" dirty="0" err="1">
                <a:solidFill>
                  <a:schemeClr val="bg1"/>
                </a:solidFill>
              </a:rPr>
              <a:t>atau</a:t>
            </a:r>
            <a:r>
              <a:rPr lang="en-ID" sz="3200" dirty="0">
                <a:solidFill>
                  <a:schemeClr val="bg1"/>
                </a:solidFill>
              </a:rPr>
              <a:t> </a:t>
            </a:r>
            <a:r>
              <a:rPr lang="en-ID" sz="3200" dirty="0" err="1">
                <a:solidFill>
                  <a:schemeClr val="bg1"/>
                </a:solidFill>
              </a:rPr>
              <a:t>apa</a:t>
            </a:r>
            <a:r>
              <a:rPr lang="en-ID" sz="3200" dirty="0">
                <a:solidFill>
                  <a:schemeClr val="bg1"/>
                </a:solidFill>
              </a:rPr>
              <a:t> pun yang </a:t>
            </a:r>
            <a:r>
              <a:rPr lang="en-ID" sz="3200" dirty="0" err="1">
                <a:solidFill>
                  <a:schemeClr val="bg1"/>
                </a:solidFill>
              </a:rPr>
              <a:t>ingin</a:t>
            </a:r>
            <a:r>
              <a:rPr lang="en-ID" sz="3200" dirty="0">
                <a:solidFill>
                  <a:schemeClr val="bg1"/>
                </a:solidFill>
              </a:rPr>
              <a:t> </a:t>
            </a:r>
            <a:r>
              <a:rPr lang="en-ID" sz="3200" dirty="0" err="1">
                <a:solidFill>
                  <a:schemeClr val="bg1"/>
                </a:solidFill>
              </a:rPr>
              <a:t>dikatakan</a:t>
            </a:r>
            <a:r>
              <a:rPr lang="en-ID" sz="3200" dirty="0">
                <a:solidFill>
                  <a:schemeClr val="bg1"/>
                </a:solidFill>
              </a:rPr>
              <a:t> </a:t>
            </a:r>
            <a:r>
              <a:rPr lang="en-ID" sz="3200" dirty="0" err="1">
                <a:solidFill>
                  <a:schemeClr val="bg1"/>
                </a:solidFill>
              </a:rPr>
              <a:t>untuk</a:t>
            </a:r>
            <a:r>
              <a:rPr lang="en-ID" sz="3200" dirty="0">
                <a:solidFill>
                  <a:schemeClr val="bg1"/>
                </a:solidFill>
              </a:rPr>
              <a:t> </a:t>
            </a:r>
            <a:r>
              <a:rPr lang="en-ID" sz="3200" dirty="0" err="1">
                <a:solidFill>
                  <a:schemeClr val="bg1"/>
                </a:solidFill>
              </a:rPr>
              <a:t>menyerang</a:t>
            </a:r>
            <a:r>
              <a:rPr lang="en-ID" sz="3200" dirty="0">
                <a:solidFill>
                  <a:schemeClr val="bg1"/>
                </a:solidFill>
              </a:rPr>
              <a:t> </a:t>
            </a:r>
            <a:r>
              <a:rPr lang="en-ID" sz="3200" dirty="0" err="1">
                <a:solidFill>
                  <a:schemeClr val="bg1"/>
                </a:solidFill>
              </a:rPr>
              <a:t>reputasi</a:t>
            </a:r>
            <a:r>
              <a:rPr lang="en-ID" sz="3200" dirty="0">
                <a:solidFill>
                  <a:schemeClr val="bg1"/>
                </a:solidFill>
              </a:rPr>
              <a:t> </a:t>
            </a:r>
            <a:r>
              <a:rPr lang="en-ID" sz="3200" dirty="0" err="1">
                <a:solidFill>
                  <a:schemeClr val="bg1"/>
                </a:solidFill>
              </a:rPr>
              <a:t>lawan</a:t>
            </a:r>
            <a:endParaRPr lang="en-ID" sz="3200" dirty="0">
              <a:solidFill>
                <a:schemeClr val="bg1"/>
              </a:solidFill>
            </a:endParaRPr>
          </a:p>
          <a:p>
            <a:r>
              <a:rPr lang="en-ID" sz="3200" dirty="0" err="1">
                <a:solidFill>
                  <a:schemeClr val="bg1"/>
                </a:solidFill>
              </a:rPr>
              <a:t>Contohnya</a:t>
            </a:r>
            <a:r>
              <a:rPr lang="en-ID" sz="3200" dirty="0">
                <a:solidFill>
                  <a:schemeClr val="bg1"/>
                </a:solidFill>
              </a:rPr>
              <a:t> di paragraph </a:t>
            </a:r>
            <a:r>
              <a:rPr lang="en-ID" sz="3200" dirty="0" err="1">
                <a:solidFill>
                  <a:schemeClr val="bg1"/>
                </a:solidFill>
              </a:rPr>
              <a:t>kedua</a:t>
            </a:r>
            <a:r>
              <a:rPr lang="en-ID" sz="3200" dirty="0">
                <a:solidFill>
                  <a:schemeClr val="bg1"/>
                </a:solidFill>
              </a:rPr>
              <a:t> </a:t>
            </a:r>
            <a:r>
              <a:rPr lang="en-ID" sz="3200" dirty="0" err="1">
                <a:solidFill>
                  <a:schemeClr val="bg1"/>
                </a:solidFill>
              </a:rPr>
              <a:t>dituliskan</a:t>
            </a:r>
            <a:r>
              <a:rPr lang="en-ID" sz="3200" dirty="0">
                <a:solidFill>
                  <a:schemeClr val="bg1"/>
                </a:solidFill>
              </a:rPr>
              <a:t> :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selebriti</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ini</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sering</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menghasilkan</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banyak</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uang dan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mereka</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melakukannya</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jika</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mereka</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pernah</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menjadi</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penjahat</a:t>
            </a:r>
            <a:r>
              <a:rPr lang="en-ID" sz="2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di masa </a:t>
            </a:r>
            <a:r>
              <a:rPr lang="en-ID" sz="2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lalu</a:t>
            </a:r>
            <a:endParaRPr lang="en-ID" sz="3200" i="1" dirty="0">
              <a:solidFill>
                <a:schemeClr val="bg1"/>
              </a:solidFill>
            </a:endParaRPr>
          </a:p>
        </p:txBody>
      </p:sp>
      <p:sp>
        <p:nvSpPr>
          <p:cNvPr id="4" name="Date Placeholder 3">
            <a:extLst>
              <a:ext uri="{FF2B5EF4-FFF2-40B4-BE49-F238E27FC236}">
                <a16:creationId xmlns:a16="http://schemas.microsoft.com/office/drawing/2014/main" id="{C5ADE429-5D01-4138-B076-7C3CC3179EFD}"/>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3B0E5268-5202-4066-858B-566FE9833C21}"/>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AE5A6E89-43F5-4DA6-8744-4E7EC3EB53C4}"/>
              </a:ext>
            </a:extLst>
          </p:cNvPr>
          <p:cNvSpPr>
            <a:spLocks noGrp="1"/>
          </p:cNvSpPr>
          <p:nvPr>
            <p:ph type="sldNum" sz="quarter" idx="12"/>
          </p:nvPr>
        </p:nvSpPr>
        <p:spPr/>
        <p:txBody>
          <a:bodyPr/>
          <a:lstStyle/>
          <a:p>
            <a:fld id="{D18FBB9A-4F67-A542-B221-CA9FFA5A8790}" type="slidenum">
              <a:rPr lang="id-ID" smtClean="0"/>
              <a:t>46</a:t>
            </a:fld>
            <a:endParaRPr lang="id-ID"/>
          </a:p>
        </p:txBody>
      </p:sp>
      <p:sp>
        <p:nvSpPr>
          <p:cNvPr id="9" name="Freeform: Shape 8">
            <a:extLst>
              <a:ext uri="{FF2B5EF4-FFF2-40B4-BE49-F238E27FC236}">
                <a16:creationId xmlns:a16="http://schemas.microsoft.com/office/drawing/2014/main" id="{88C2F831-127D-4942-BBB6-52C154803172}"/>
              </a:ext>
            </a:extLst>
          </p:cNvPr>
          <p:cNvSpPr/>
          <p:nvPr/>
        </p:nvSpPr>
        <p:spPr>
          <a:xfrm>
            <a:off x="0" y="557496"/>
            <a:ext cx="4514850" cy="5202890"/>
          </a:xfrm>
          <a:custGeom>
            <a:avLst/>
            <a:gdLst>
              <a:gd name="connsiteX0" fmla="*/ 1838325 w 4514850"/>
              <a:gd name="connsiteY0" fmla="*/ 0 h 5202890"/>
              <a:gd name="connsiteX1" fmla="*/ 3676650 w 4514850"/>
              <a:gd name="connsiteY1" fmla="*/ 1664352 h 5202890"/>
              <a:gd name="connsiteX2" fmla="*/ 3639302 w 4514850"/>
              <a:gd name="connsiteY2" fmla="*/ 1999777 h 5202890"/>
              <a:gd name="connsiteX3" fmla="*/ 3609119 w 4514850"/>
              <a:gd name="connsiteY3" fmla="*/ 2106052 h 5202890"/>
              <a:gd name="connsiteX4" fmla="*/ 3704350 w 4514850"/>
              <a:gd name="connsiteY4" fmla="*/ 2158431 h 5202890"/>
              <a:gd name="connsiteX5" fmla="*/ 4514850 w 4514850"/>
              <a:gd name="connsiteY5" fmla="*/ 3538538 h 5202890"/>
              <a:gd name="connsiteX6" fmla="*/ 2676525 w 4514850"/>
              <a:gd name="connsiteY6" fmla="*/ 5202890 h 5202890"/>
              <a:gd name="connsiteX7" fmla="*/ 838200 w 4514850"/>
              <a:gd name="connsiteY7" fmla="*/ 3538538 h 5202890"/>
              <a:gd name="connsiteX8" fmla="*/ 875548 w 4514850"/>
              <a:gd name="connsiteY8" fmla="*/ 3203113 h 5202890"/>
              <a:gd name="connsiteX9" fmla="*/ 905731 w 4514850"/>
              <a:gd name="connsiteY9" fmla="*/ 3096838 h 5202890"/>
              <a:gd name="connsiteX10" fmla="*/ 810500 w 4514850"/>
              <a:gd name="connsiteY10" fmla="*/ 3044459 h 5202890"/>
              <a:gd name="connsiteX11" fmla="*/ 0 w 4514850"/>
              <a:gd name="connsiteY11" fmla="*/ 1664352 h 5202890"/>
              <a:gd name="connsiteX12" fmla="*/ 1838325 w 4514850"/>
              <a:gd name="connsiteY12" fmla="*/ 0 h 520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14850" h="5202890">
                <a:moveTo>
                  <a:pt x="1838325" y="0"/>
                </a:moveTo>
                <a:cubicBezTo>
                  <a:pt x="2853604" y="0"/>
                  <a:pt x="3676650" y="745156"/>
                  <a:pt x="3676650" y="1664352"/>
                </a:cubicBezTo>
                <a:cubicBezTo>
                  <a:pt x="3676650" y="1779251"/>
                  <a:pt x="3663790" y="1891432"/>
                  <a:pt x="3639302" y="1999777"/>
                </a:cubicBezTo>
                <a:lnTo>
                  <a:pt x="3609119" y="2106052"/>
                </a:lnTo>
                <a:lnTo>
                  <a:pt x="3704350" y="2158431"/>
                </a:lnTo>
                <a:cubicBezTo>
                  <a:pt x="4193348" y="2457528"/>
                  <a:pt x="4514850" y="2964041"/>
                  <a:pt x="4514850" y="3538538"/>
                </a:cubicBezTo>
                <a:cubicBezTo>
                  <a:pt x="4514850" y="4457734"/>
                  <a:pt x="3691804" y="5202890"/>
                  <a:pt x="2676525" y="5202890"/>
                </a:cubicBezTo>
                <a:cubicBezTo>
                  <a:pt x="1661246" y="5202890"/>
                  <a:pt x="838200" y="4457734"/>
                  <a:pt x="838200" y="3538538"/>
                </a:cubicBezTo>
                <a:cubicBezTo>
                  <a:pt x="838200" y="3423639"/>
                  <a:pt x="851060" y="3311458"/>
                  <a:pt x="875548" y="3203113"/>
                </a:cubicBezTo>
                <a:lnTo>
                  <a:pt x="905731" y="3096838"/>
                </a:lnTo>
                <a:lnTo>
                  <a:pt x="810500" y="3044459"/>
                </a:lnTo>
                <a:cubicBezTo>
                  <a:pt x="321502" y="2745363"/>
                  <a:pt x="0" y="2238850"/>
                  <a:pt x="0" y="1664352"/>
                </a:cubicBezTo>
                <a:cubicBezTo>
                  <a:pt x="0" y="745156"/>
                  <a:pt x="823046" y="0"/>
                  <a:pt x="1838325" y="0"/>
                </a:cubicBezTo>
                <a:close/>
              </a:path>
            </a:pathLst>
          </a:custGeom>
          <a:pattFill prst="wdDnDiag">
            <a:fgClr>
              <a:schemeClr val="accent1"/>
            </a:fgClr>
            <a:bgClr>
              <a:schemeClr val="bg1"/>
            </a:bgClr>
          </a:patt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Freeform: Shape 9">
            <a:extLst>
              <a:ext uri="{FF2B5EF4-FFF2-40B4-BE49-F238E27FC236}">
                <a16:creationId xmlns:a16="http://schemas.microsoft.com/office/drawing/2014/main" id="{3C7CEAD6-1A49-44E3-B32B-8AD329E846BF}"/>
              </a:ext>
            </a:extLst>
          </p:cNvPr>
          <p:cNvSpPr/>
          <p:nvPr/>
        </p:nvSpPr>
        <p:spPr>
          <a:xfrm>
            <a:off x="247650" y="742951"/>
            <a:ext cx="4038600" cy="4762500"/>
          </a:xfrm>
          <a:custGeom>
            <a:avLst/>
            <a:gdLst>
              <a:gd name="connsiteX0" fmla="*/ 1838325 w 4514850"/>
              <a:gd name="connsiteY0" fmla="*/ 0 h 5202890"/>
              <a:gd name="connsiteX1" fmla="*/ 3676650 w 4514850"/>
              <a:gd name="connsiteY1" fmla="*/ 1664352 h 5202890"/>
              <a:gd name="connsiteX2" fmla="*/ 3639302 w 4514850"/>
              <a:gd name="connsiteY2" fmla="*/ 1999777 h 5202890"/>
              <a:gd name="connsiteX3" fmla="*/ 3609119 w 4514850"/>
              <a:gd name="connsiteY3" fmla="*/ 2106052 h 5202890"/>
              <a:gd name="connsiteX4" fmla="*/ 3704350 w 4514850"/>
              <a:gd name="connsiteY4" fmla="*/ 2158431 h 5202890"/>
              <a:gd name="connsiteX5" fmla="*/ 4514850 w 4514850"/>
              <a:gd name="connsiteY5" fmla="*/ 3538538 h 5202890"/>
              <a:gd name="connsiteX6" fmla="*/ 2676525 w 4514850"/>
              <a:gd name="connsiteY6" fmla="*/ 5202890 h 5202890"/>
              <a:gd name="connsiteX7" fmla="*/ 838200 w 4514850"/>
              <a:gd name="connsiteY7" fmla="*/ 3538538 h 5202890"/>
              <a:gd name="connsiteX8" fmla="*/ 875548 w 4514850"/>
              <a:gd name="connsiteY8" fmla="*/ 3203113 h 5202890"/>
              <a:gd name="connsiteX9" fmla="*/ 905731 w 4514850"/>
              <a:gd name="connsiteY9" fmla="*/ 3096838 h 5202890"/>
              <a:gd name="connsiteX10" fmla="*/ 810500 w 4514850"/>
              <a:gd name="connsiteY10" fmla="*/ 3044459 h 5202890"/>
              <a:gd name="connsiteX11" fmla="*/ 0 w 4514850"/>
              <a:gd name="connsiteY11" fmla="*/ 1664352 h 5202890"/>
              <a:gd name="connsiteX12" fmla="*/ 1838325 w 4514850"/>
              <a:gd name="connsiteY12" fmla="*/ 0 h 520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14850" h="5202890">
                <a:moveTo>
                  <a:pt x="1838325" y="0"/>
                </a:moveTo>
                <a:cubicBezTo>
                  <a:pt x="2853604" y="0"/>
                  <a:pt x="3676650" y="745156"/>
                  <a:pt x="3676650" y="1664352"/>
                </a:cubicBezTo>
                <a:cubicBezTo>
                  <a:pt x="3676650" y="1779251"/>
                  <a:pt x="3663790" y="1891432"/>
                  <a:pt x="3639302" y="1999777"/>
                </a:cubicBezTo>
                <a:lnTo>
                  <a:pt x="3609119" y="2106052"/>
                </a:lnTo>
                <a:lnTo>
                  <a:pt x="3704350" y="2158431"/>
                </a:lnTo>
                <a:cubicBezTo>
                  <a:pt x="4193348" y="2457528"/>
                  <a:pt x="4514850" y="2964041"/>
                  <a:pt x="4514850" y="3538538"/>
                </a:cubicBezTo>
                <a:cubicBezTo>
                  <a:pt x="4514850" y="4457734"/>
                  <a:pt x="3691804" y="5202890"/>
                  <a:pt x="2676525" y="5202890"/>
                </a:cubicBezTo>
                <a:cubicBezTo>
                  <a:pt x="1661246" y="5202890"/>
                  <a:pt x="838200" y="4457734"/>
                  <a:pt x="838200" y="3538538"/>
                </a:cubicBezTo>
                <a:cubicBezTo>
                  <a:pt x="838200" y="3423639"/>
                  <a:pt x="851060" y="3311458"/>
                  <a:pt x="875548" y="3203113"/>
                </a:cubicBezTo>
                <a:lnTo>
                  <a:pt x="905731" y="3096838"/>
                </a:lnTo>
                <a:lnTo>
                  <a:pt x="810500" y="3044459"/>
                </a:lnTo>
                <a:cubicBezTo>
                  <a:pt x="321502" y="2745363"/>
                  <a:pt x="0" y="2238850"/>
                  <a:pt x="0" y="1664352"/>
                </a:cubicBezTo>
                <a:cubicBezTo>
                  <a:pt x="0" y="745156"/>
                  <a:pt x="823046" y="0"/>
                  <a:pt x="183832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904B3E7A-06B4-4C26-AF40-7556523380C7}"/>
              </a:ext>
            </a:extLst>
          </p:cNvPr>
          <p:cNvSpPr>
            <a:spLocks noGrp="1"/>
          </p:cNvSpPr>
          <p:nvPr>
            <p:ph type="title"/>
          </p:nvPr>
        </p:nvSpPr>
        <p:spPr>
          <a:xfrm>
            <a:off x="1065600" y="77504"/>
            <a:ext cx="4135050" cy="5806031"/>
          </a:xfrm>
        </p:spPr>
        <p:txBody>
          <a:bodyPr>
            <a:normAutofit/>
          </a:bodyPr>
          <a:lstStyle/>
          <a:p>
            <a:r>
              <a:rPr lang="en-US" sz="3600" dirty="0" err="1">
                <a:solidFill>
                  <a:schemeClr val="tx1"/>
                </a:solidFill>
                <a:latin typeface="Calibri" panose="020F0502020204030204" pitchFamily="34" charset="0"/>
                <a:cs typeface="Calibri" panose="020F0502020204030204" pitchFamily="34" charset="0"/>
              </a:rPr>
              <a:t>Argumen</a:t>
            </a:r>
            <a:r>
              <a:rPr lang="en-US" sz="3600" dirty="0">
                <a:solidFill>
                  <a:schemeClr val="tx1"/>
                </a:solidFill>
                <a:latin typeface="Calibri" panose="020F0502020204030204" pitchFamily="34" charset="0"/>
                <a:cs typeface="Calibri" panose="020F0502020204030204" pitchFamily="34" charset="0"/>
              </a:rPr>
              <a:t> </a:t>
            </a:r>
            <a:br>
              <a:rPr lang="en-US" sz="3600" dirty="0">
                <a:solidFill>
                  <a:schemeClr val="tx1"/>
                </a:solidFill>
                <a:latin typeface="Calibri" panose="020F0502020204030204" pitchFamily="34" charset="0"/>
                <a:cs typeface="Calibri" panose="020F0502020204030204" pitchFamily="34" charset="0"/>
              </a:rPr>
            </a:br>
            <a:r>
              <a:rPr lang="en-US" sz="3600" dirty="0">
                <a:solidFill>
                  <a:schemeClr val="tx1"/>
                </a:solidFill>
                <a:latin typeface="Calibri" panose="020F0502020204030204" pitchFamily="34" charset="0"/>
                <a:cs typeface="Calibri" panose="020F0502020204030204" pitchFamily="34" charset="0"/>
              </a:rPr>
              <a:t>ad hominem</a:t>
            </a:r>
            <a:endParaRPr lang="en-ID" sz="3600" dirty="0">
              <a:solidFill>
                <a:schemeClr val="tx1"/>
              </a:solidFill>
              <a:latin typeface="Calibri" panose="020F0502020204030204" pitchFamily="34" charset="0"/>
              <a:cs typeface="Calibri" panose="020F0502020204030204" pitchFamily="34" charset="0"/>
            </a:endParaRPr>
          </a:p>
        </p:txBody>
      </p:sp>
      <p:sp>
        <p:nvSpPr>
          <p:cNvPr id="11" name="Arc 10">
            <a:extLst>
              <a:ext uri="{FF2B5EF4-FFF2-40B4-BE49-F238E27FC236}">
                <a16:creationId xmlns:a16="http://schemas.microsoft.com/office/drawing/2014/main" id="{5667D647-E0DF-4EEB-9F25-9856F7B80B7D}"/>
              </a:ext>
            </a:extLst>
          </p:cNvPr>
          <p:cNvSpPr/>
          <p:nvPr/>
        </p:nvSpPr>
        <p:spPr>
          <a:xfrm rot="9867703">
            <a:off x="9144000" y="5238750"/>
            <a:ext cx="3505200" cy="521636"/>
          </a:xfrm>
          <a:prstGeom prst="arc">
            <a:avLst/>
          </a:prstGeom>
          <a:ln w="76200">
            <a:solidFill>
              <a:srgbClr val="0070C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Tree>
    <p:extLst>
      <p:ext uri="{BB962C8B-B14F-4D97-AF65-F5344CB8AC3E}">
        <p14:creationId xmlns:p14="http://schemas.microsoft.com/office/powerpoint/2010/main" val="758460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CE4864B-826B-452E-9A32-F9E02FFB3615}"/>
              </a:ext>
            </a:extLst>
          </p:cNvPr>
          <p:cNvSpPr/>
          <p:nvPr/>
        </p:nvSpPr>
        <p:spPr>
          <a:xfrm>
            <a:off x="-452284" y="2944900"/>
            <a:ext cx="2398961" cy="2025167"/>
          </a:xfrm>
          <a:prstGeom prst="ellipse">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1E182E8E-7F44-4BE2-BA48-1929967710BC}"/>
              </a:ext>
            </a:extLst>
          </p:cNvPr>
          <p:cNvSpPr/>
          <p:nvPr/>
        </p:nvSpPr>
        <p:spPr>
          <a:xfrm>
            <a:off x="-412955" y="-429015"/>
            <a:ext cx="4380271" cy="4234099"/>
          </a:xfrm>
          <a:prstGeom prst="ellipse">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F6A7B159-3825-42D2-8235-6CEB1E61F0D6}"/>
              </a:ext>
            </a:extLst>
          </p:cNvPr>
          <p:cNvSpPr>
            <a:spLocks noGrp="1"/>
          </p:cNvSpPr>
          <p:nvPr>
            <p:ph type="title"/>
          </p:nvPr>
        </p:nvSpPr>
        <p:spPr/>
        <p:txBody>
          <a:bodyPr>
            <a:normAutofit/>
          </a:bodyPr>
          <a:lstStyle/>
          <a:p>
            <a:r>
              <a:rPr lang="en-US" sz="3200" dirty="0" err="1"/>
              <a:t>Menanggapi</a:t>
            </a:r>
            <a:r>
              <a:rPr lang="en-US" sz="3200" dirty="0"/>
              <a:t> </a:t>
            </a:r>
            <a:r>
              <a:rPr lang="en-US" sz="3200" dirty="0" err="1"/>
              <a:t>Dengan</a:t>
            </a:r>
            <a:r>
              <a:rPr lang="en-US" sz="3200" dirty="0"/>
              <a:t> </a:t>
            </a:r>
            <a:r>
              <a:rPr lang="en-US" sz="3200" dirty="0" err="1"/>
              <a:t>Argumen</a:t>
            </a:r>
            <a:r>
              <a:rPr lang="en-US" sz="3200" dirty="0"/>
              <a:t> </a:t>
            </a:r>
            <a:r>
              <a:rPr lang="en-US" sz="3200" dirty="0" err="1"/>
              <a:t>Lebih</a:t>
            </a:r>
            <a:r>
              <a:rPr lang="en-US" sz="3200" dirty="0"/>
              <a:t> </a:t>
            </a:r>
            <a:r>
              <a:rPr lang="en-US" sz="3200" dirty="0" err="1"/>
              <a:t>mendalam</a:t>
            </a:r>
            <a:endParaRPr lang="en-ID" sz="3200" dirty="0"/>
          </a:p>
        </p:txBody>
      </p:sp>
      <p:sp>
        <p:nvSpPr>
          <p:cNvPr id="3" name="Content Placeholder 2">
            <a:extLst>
              <a:ext uri="{FF2B5EF4-FFF2-40B4-BE49-F238E27FC236}">
                <a16:creationId xmlns:a16="http://schemas.microsoft.com/office/drawing/2014/main" id="{40CB3909-51BA-4941-96B5-7C42B537F65B}"/>
              </a:ext>
            </a:extLst>
          </p:cNvPr>
          <p:cNvSpPr>
            <a:spLocks noGrp="1"/>
          </p:cNvSpPr>
          <p:nvPr>
            <p:ph idx="1"/>
          </p:nvPr>
        </p:nvSpPr>
        <p:spPr>
          <a:xfrm>
            <a:off x="152400" y="985382"/>
            <a:ext cx="3623187" cy="5315122"/>
          </a:xfrm>
        </p:spPr>
        <p:txBody>
          <a:bodyPr>
            <a:normAutofit/>
          </a:bodyPr>
          <a:lstStyle/>
          <a:p>
            <a:pPr marL="0" marR="0" indent="0">
              <a:lnSpc>
                <a:spcPct val="107000"/>
              </a:lnSpc>
              <a:spcBef>
                <a:spcPts val="0"/>
              </a:spcBef>
              <a:spcAft>
                <a:spcPts val="800"/>
              </a:spcAft>
              <a:buNone/>
            </a:pPr>
            <a:r>
              <a:rPr lang="en-US" sz="2600" dirty="0" err="1">
                <a:effectLst/>
                <a:latin typeface="Calibri" panose="020F0502020204030204" pitchFamily="34" charset="0"/>
                <a:ea typeface="Calibri" panose="020F0502020204030204" pitchFamily="34" charset="0"/>
                <a:cs typeface="Times New Roman" panose="02020603050405020304" pitchFamily="18" charset="0"/>
              </a:rPr>
              <a:t>Memberikan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argument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kita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sendiri</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baik</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mendukung</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atau</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menentang</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penulis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528385C-9F5D-4007-A856-2DFC20BDECBF}"/>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1D0C6935-63E8-4F80-B4A4-63EC9E87616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1A840E68-9C0D-4E89-89F2-DFE1CB9B4133}"/>
              </a:ext>
            </a:extLst>
          </p:cNvPr>
          <p:cNvSpPr>
            <a:spLocks noGrp="1"/>
          </p:cNvSpPr>
          <p:nvPr>
            <p:ph type="sldNum" sz="quarter" idx="12"/>
          </p:nvPr>
        </p:nvSpPr>
        <p:spPr/>
        <p:txBody>
          <a:bodyPr/>
          <a:lstStyle/>
          <a:p>
            <a:fld id="{D18FBB9A-4F67-A542-B221-CA9FFA5A8790}" type="slidenum">
              <a:rPr lang="id-ID" smtClean="0"/>
              <a:t>47</a:t>
            </a:fld>
            <a:endParaRPr lang="id-ID"/>
          </a:p>
        </p:txBody>
      </p:sp>
      <p:graphicFrame>
        <p:nvGraphicFramePr>
          <p:cNvPr id="8" name="Diagram 7">
            <a:extLst>
              <a:ext uri="{FF2B5EF4-FFF2-40B4-BE49-F238E27FC236}">
                <a16:creationId xmlns:a16="http://schemas.microsoft.com/office/drawing/2014/main" id="{A4D27764-58DF-4E93-A06D-4B73234F445D}"/>
              </a:ext>
            </a:extLst>
          </p:cNvPr>
          <p:cNvGraphicFramePr/>
          <p:nvPr/>
        </p:nvGraphicFramePr>
        <p:xfrm>
          <a:off x="2643069" y="985382"/>
          <a:ext cx="8843735" cy="4887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FEE27792-3235-4B7F-861C-EA5FFD47F8B2}"/>
              </a:ext>
            </a:extLst>
          </p:cNvPr>
          <p:cNvSpPr/>
          <p:nvPr/>
        </p:nvSpPr>
        <p:spPr>
          <a:xfrm>
            <a:off x="4163573" y="1060917"/>
            <a:ext cx="614272" cy="4985980"/>
          </a:xfrm>
          <a:prstGeom prst="rect">
            <a:avLst/>
          </a:prstGeom>
          <a:noFill/>
        </p:spPr>
        <p:txBody>
          <a:bodyPr wrap="none" lIns="91440" tIns="45720" rIns="91440" bIns="45720">
            <a:spAutoFit/>
          </a:bodyPr>
          <a:lstStyle/>
          <a:p>
            <a:pPr algn="ctr"/>
            <a:r>
              <a:rPr lang="en-US"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a:t>
            </a:r>
          </a:p>
          <a:p>
            <a:pPr algn="ctr"/>
            <a:endPar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US"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a:t>
            </a:r>
          </a:p>
          <a:p>
            <a:pPr algn="ctr"/>
            <a:endPar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US" sz="6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a:t>
            </a:r>
          </a:p>
        </p:txBody>
      </p:sp>
      <p:sp>
        <p:nvSpPr>
          <p:cNvPr id="11" name="Oval 10">
            <a:extLst>
              <a:ext uri="{FF2B5EF4-FFF2-40B4-BE49-F238E27FC236}">
                <a16:creationId xmlns:a16="http://schemas.microsoft.com/office/drawing/2014/main" id="{AE561B50-2383-43D3-A61C-1CA497EA73F2}"/>
              </a:ext>
            </a:extLst>
          </p:cNvPr>
          <p:cNvSpPr/>
          <p:nvPr/>
        </p:nvSpPr>
        <p:spPr>
          <a:xfrm>
            <a:off x="1351881" y="4830792"/>
            <a:ext cx="1543720" cy="1534061"/>
          </a:xfrm>
          <a:prstGeom prst="ellipse">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158344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BAF1-1DD1-4CD3-BC1C-01DFF9A5A612}"/>
              </a:ext>
            </a:extLst>
          </p:cNvPr>
          <p:cNvSpPr>
            <a:spLocks noGrp="1"/>
          </p:cNvSpPr>
          <p:nvPr>
            <p:ph type="title"/>
          </p:nvPr>
        </p:nvSpPr>
        <p:spPr/>
        <p:txBody>
          <a:bodyPr/>
          <a:lstStyle/>
          <a:p>
            <a:r>
              <a:rPr lang="en-US" sz="2400" dirty="0" err="1"/>
              <a:t>Menanggapi</a:t>
            </a:r>
            <a:r>
              <a:rPr lang="en-US" sz="2400" dirty="0"/>
              <a:t> </a:t>
            </a:r>
            <a:r>
              <a:rPr lang="en-US" sz="2400" dirty="0" err="1"/>
              <a:t>Dengan</a:t>
            </a:r>
            <a:r>
              <a:rPr lang="en-US" sz="2400" dirty="0"/>
              <a:t> </a:t>
            </a:r>
            <a:r>
              <a:rPr lang="en-US" sz="2400" dirty="0" err="1"/>
              <a:t>Argumen</a:t>
            </a:r>
            <a:r>
              <a:rPr lang="en-US" sz="2400" dirty="0"/>
              <a:t> </a:t>
            </a:r>
            <a:r>
              <a:rPr lang="en-US" sz="2400" dirty="0" err="1"/>
              <a:t>Lebih</a:t>
            </a:r>
            <a:r>
              <a:rPr lang="en-US" sz="2400" dirty="0"/>
              <a:t> </a:t>
            </a:r>
            <a:r>
              <a:rPr lang="en-US" sz="2400" dirty="0" err="1"/>
              <a:t>mendalam</a:t>
            </a:r>
            <a:r>
              <a:rPr lang="en-US" sz="2400" dirty="0"/>
              <a:t> - </a:t>
            </a:r>
            <a:r>
              <a:rPr lang="en-US" sz="2400" dirty="0" err="1"/>
              <a:t>Contoh</a:t>
            </a:r>
            <a:endParaRPr lang="en-ID" dirty="0"/>
          </a:p>
        </p:txBody>
      </p:sp>
      <p:sp>
        <p:nvSpPr>
          <p:cNvPr id="3" name="Content Placeholder 2">
            <a:extLst>
              <a:ext uri="{FF2B5EF4-FFF2-40B4-BE49-F238E27FC236}">
                <a16:creationId xmlns:a16="http://schemas.microsoft.com/office/drawing/2014/main" id="{5647BC5C-3802-4C92-A02F-44D146287162}"/>
              </a:ext>
            </a:extLst>
          </p:cNvPr>
          <p:cNvSpPr>
            <a:spLocks noGrp="1"/>
          </p:cNvSpPr>
          <p:nvPr>
            <p:ph idx="1"/>
          </p:nvPr>
        </p:nvSpPr>
        <p:spPr/>
        <p:txBody>
          <a:bodyPr/>
          <a:lstStyle/>
          <a:p>
            <a:pPr marL="0" indent="0">
              <a:buNone/>
            </a:pPr>
            <a:r>
              <a:rPr lang="en-US" dirty="0"/>
              <a:t>Pada </a:t>
            </a:r>
            <a:r>
              <a:rPr lang="en-US" dirty="0" err="1"/>
              <a:t>artikel</a:t>
            </a:r>
            <a:r>
              <a:rPr lang="en-US" dirty="0"/>
              <a:t> </a:t>
            </a:r>
            <a:r>
              <a:rPr lang="en-US" dirty="0" err="1"/>
              <a:t>sebelumnya</a:t>
            </a:r>
            <a:r>
              <a:rPr lang="en-US" dirty="0"/>
              <a:t> </a:t>
            </a:r>
            <a:r>
              <a:rPr lang="en-US" dirty="0" err="1"/>
              <a:t>ada</a:t>
            </a:r>
            <a:r>
              <a:rPr lang="en-US" dirty="0"/>
              <a:t> </a:t>
            </a:r>
            <a:r>
              <a:rPr lang="en-US" dirty="0" err="1"/>
              <a:t>respon</a:t>
            </a:r>
            <a:r>
              <a:rPr lang="en-US" dirty="0"/>
              <a:t> </a:t>
            </a:r>
            <a:r>
              <a:rPr lang="en-US" dirty="0" err="1"/>
              <a:t>dari</a:t>
            </a:r>
            <a:r>
              <a:rPr lang="en-US" dirty="0"/>
              <a:t> </a:t>
            </a:r>
            <a:r>
              <a:rPr lang="en-US" dirty="0" err="1"/>
              <a:t>pembaca</a:t>
            </a:r>
            <a:r>
              <a:rPr lang="en-US" dirty="0"/>
              <a:t> </a:t>
            </a:r>
            <a:r>
              <a:rPr lang="en-US" dirty="0" err="1"/>
              <a:t>untuk</a:t>
            </a:r>
            <a:r>
              <a:rPr lang="en-US" dirty="0"/>
              <a:t> paragraph </a:t>
            </a:r>
            <a:r>
              <a:rPr lang="en-US" dirty="0" err="1"/>
              <a:t>ke</a:t>
            </a:r>
            <a:r>
              <a:rPr lang="en-US" dirty="0"/>
              <a:t> 3 :</a:t>
            </a:r>
          </a:p>
          <a:p>
            <a:pPr marL="457200" lvl="1" indent="0">
              <a:buNone/>
            </a:pP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gangster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terkenal</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membutuhkan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bakat</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pun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menarik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penonton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reputasi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sudah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cukup</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benar</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berarti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gangster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terkenal</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pernah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bakat</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berbakat</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Orang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sering</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menganggap</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gangster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orang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bodoh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kekerasan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mendapatkan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diinginkannya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gangster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mencapai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posisinya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kecerdasannya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Dibutuhkan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otak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imajinasi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merencanakan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lolos</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begitu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saja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Dibutuhkan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otak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pembawa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acara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televisi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Jadi Anda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kemampuan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seorang</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selebriti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Saya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membaca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sebuah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buku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oleh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seorang</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pecandu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narkoba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direformasi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membeli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narkoba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brilian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sebaik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dilakukan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oleh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lain.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diterbitkan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dijual</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di toko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buku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bodoh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menulis</a:t>
            </a:r>
            <a:endParaRPr lang="en-ID" i="1" dirty="0"/>
          </a:p>
          <a:p>
            <a:pPr marL="0" indent="0">
              <a:buNone/>
            </a:pPr>
            <a:endParaRPr lang="en-ID" dirty="0"/>
          </a:p>
        </p:txBody>
      </p:sp>
      <p:sp>
        <p:nvSpPr>
          <p:cNvPr id="4" name="Date Placeholder 3">
            <a:extLst>
              <a:ext uri="{FF2B5EF4-FFF2-40B4-BE49-F238E27FC236}">
                <a16:creationId xmlns:a16="http://schemas.microsoft.com/office/drawing/2014/main" id="{79EE2A2A-D0DE-4350-89F1-2B99A7B49242}"/>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953DF871-7213-4480-83A9-EC10CC0A48AC}"/>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F9491363-BE51-49B4-8712-6660DDDEE990}"/>
              </a:ext>
            </a:extLst>
          </p:cNvPr>
          <p:cNvSpPr>
            <a:spLocks noGrp="1"/>
          </p:cNvSpPr>
          <p:nvPr>
            <p:ph type="sldNum" sz="quarter" idx="12"/>
          </p:nvPr>
        </p:nvSpPr>
        <p:spPr/>
        <p:txBody>
          <a:bodyPr/>
          <a:lstStyle/>
          <a:p>
            <a:fld id="{D18FBB9A-4F67-A542-B221-CA9FFA5A8790}" type="slidenum">
              <a:rPr lang="id-ID" smtClean="0"/>
              <a:t>48</a:t>
            </a:fld>
            <a:endParaRPr lang="id-ID"/>
          </a:p>
        </p:txBody>
      </p:sp>
      <p:sp>
        <p:nvSpPr>
          <p:cNvPr id="7" name="Speech Bubble: Rectangle 6">
            <a:extLst>
              <a:ext uri="{FF2B5EF4-FFF2-40B4-BE49-F238E27FC236}">
                <a16:creationId xmlns:a16="http://schemas.microsoft.com/office/drawing/2014/main" id="{E95C4594-12E6-4C3D-9A80-3D7B5D9CC693}"/>
              </a:ext>
            </a:extLst>
          </p:cNvPr>
          <p:cNvSpPr/>
          <p:nvPr/>
        </p:nvSpPr>
        <p:spPr>
          <a:xfrm>
            <a:off x="0" y="4503761"/>
            <a:ext cx="12192000" cy="1904694"/>
          </a:xfrm>
          <a:prstGeom prst="wedgeRectCallout">
            <a:avLst>
              <a:gd name="adj1" fmla="val -21057"/>
              <a:gd name="adj2" fmla="val -77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ID" dirty="0">
                <a:effectLst/>
                <a:latin typeface="Calibri" panose="020F0502020204030204" pitchFamily="34" charset="0"/>
                <a:ea typeface="Calibri" panose="020F0502020204030204" pitchFamily="34" charset="0"/>
                <a:cs typeface="Times New Roman" panose="02020603050405020304" pitchFamily="18" charset="0"/>
              </a:rPr>
              <a:t>Tulisan </a:t>
            </a:r>
            <a:r>
              <a:rPr lang="en-ID" dirty="0" err="1">
                <a:effectLst/>
                <a:latin typeface="Calibri" panose="020F0502020204030204" pitchFamily="34" charset="0"/>
                <a:ea typeface="Calibri" panose="020F0502020204030204" pitchFamily="34" charset="0"/>
                <a:cs typeface="Times New Roman" panose="02020603050405020304" pitchFamily="18" charset="0"/>
              </a:rPr>
              <a:t>diatas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kutipan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evaluasi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esai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siswa</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lanjut</a:t>
            </a:r>
            <a:r>
              <a:rPr lang="en-ID" dirty="0">
                <a:effectLst/>
                <a:latin typeface="Calibri" panose="020F0502020204030204" pitchFamily="34" charset="0"/>
                <a:ea typeface="Calibri" panose="020F0502020204030204" pitchFamily="34" charset="0"/>
                <a:cs typeface="Times New Roman" panose="02020603050405020304" pitchFamily="18" charset="0"/>
              </a:rPr>
              <a:t>. Karena </a:t>
            </a:r>
            <a:r>
              <a:rPr lang="en-ID" dirty="0" err="1">
                <a:effectLst/>
                <a:latin typeface="Calibri" panose="020F0502020204030204" pitchFamily="34" charset="0"/>
                <a:ea typeface="Calibri" panose="020F0502020204030204" pitchFamily="34" charset="0"/>
                <a:cs typeface="Times New Roman" panose="02020603050405020304" pitchFamily="18" charset="0"/>
              </a:rPr>
              <a:t>berisi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evaluasi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kritis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mengungkap</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kelemahan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asumsi</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dipertanyakan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penalaran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dirty="0">
                <a:effectLst/>
                <a:latin typeface="Calibri" panose="020F0502020204030204" pitchFamily="34" charset="0"/>
                <a:ea typeface="Calibri" panose="020F0502020204030204" pitchFamily="34" charset="0"/>
                <a:cs typeface="Times New Roman" panose="02020603050405020304" pitchFamily="18" charset="0"/>
              </a:rPr>
              <a:t>. Serta </a:t>
            </a:r>
            <a:r>
              <a:rPr lang="en-ID" dirty="0" err="1">
                <a:effectLst/>
                <a:latin typeface="Calibri" panose="020F0502020204030204" pitchFamily="34" charset="0"/>
                <a:ea typeface="Calibri" panose="020F0502020204030204" pitchFamily="34" charset="0"/>
                <a:cs typeface="Times New Roman" panose="02020603050405020304" pitchFamily="18" charset="0"/>
              </a:rPr>
              <a:t>menyorotinya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membawa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klaim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baru</a:t>
            </a:r>
            <a:r>
              <a:rPr lang="en-ID" dirty="0">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effectLst/>
                <a:latin typeface="Calibri" panose="020F0502020204030204" pitchFamily="34" charset="0"/>
                <a:ea typeface="Calibri" panose="020F0502020204030204" pitchFamily="34" charset="0"/>
                <a:cs typeface="Times New Roman" panose="02020603050405020304" pitchFamily="18" charset="0"/>
              </a:rPr>
              <a:t>contoh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tandingan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menantang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asumsi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bisa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dirty="0">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effectLst/>
                <a:latin typeface="Calibri" panose="020F0502020204030204" pitchFamily="34" charset="0"/>
                <a:ea typeface="Calibri" panose="020F0502020204030204" pitchFamily="34" charset="0"/>
                <a:cs typeface="Times New Roman" panose="02020603050405020304" pitchFamily="18" charset="0"/>
              </a:rPr>
              <a:t>berbakat</a:t>
            </a:r>
            <a:r>
              <a:rPr lang="en-ID"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ID" dirty="0" err="1">
                <a:effectLst/>
                <a:latin typeface="Calibri" panose="020F0502020204030204" pitchFamily="34" charset="0"/>
                <a:ea typeface="Calibri" panose="020F0502020204030204" pitchFamily="34" charset="0"/>
                <a:cs typeface="Times New Roman" panose="02020603050405020304" pitchFamily="18" charset="0"/>
              </a:rPr>
              <a:t>Siswa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alasannya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sendiri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menyimpulkan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klaim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menyesatkan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menggambar</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sendiri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membaca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pengalamannya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mengilustrasikan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poin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dia</a:t>
            </a:r>
            <a:r>
              <a:rPr lang="en-ID" dirty="0">
                <a:effectLst/>
                <a:latin typeface="Calibri" panose="020F0502020204030204" pitchFamily="34" charset="0"/>
                <a:ea typeface="Calibri" panose="020F0502020204030204" pitchFamily="34" charset="0"/>
                <a:cs typeface="Times New Roman" panose="02020603050405020304" pitchFamily="18" charset="0"/>
              </a:rPr>
              <a:t> buat.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menandainya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lanjut</a:t>
            </a:r>
            <a:r>
              <a:rPr lang="en-ID" dirty="0">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evaluasi</a:t>
            </a:r>
            <a:r>
              <a:rPr lang="en-ID"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43317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BAF1-1DD1-4CD3-BC1C-01DFF9A5A612}"/>
              </a:ext>
            </a:extLst>
          </p:cNvPr>
          <p:cNvSpPr>
            <a:spLocks noGrp="1"/>
          </p:cNvSpPr>
          <p:nvPr>
            <p:ph type="title"/>
          </p:nvPr>
        </p:nvSpPr>
        <p:spPr/>
        <p:txBody>
          <a:bodyPr/>
          <a:lstStyle/>
          <a:p>
            <a:r>
              <a:rPr lang="en-US" sz="2400" dirty="0" err="1"/>
              <a:t>Menanggapi</a:t>
            </a:r>
            <a:r>
              <a:rPr lang="en-US" sz="2400" dirty="0"/>
              <a:t> </a:t>
            </a:r>
            <a:r>
              <a:rPr lang="en-US" sz="2400" dirty="0" err="1"/>
              <a:t>Dengan</a:t>
            </a:r>
            <a:r>
              <a:rPr lang="en-US" sz="2400" dirty="0"/>
              <a:t> </a:t>
            </a:r>
            <a:r>
              <a:rPr lang="en-US" sz="2400" dirty="0" err="1"/>
              <a:t>Argumen</a:t>
            </a:r>
            <a:r>
              <a:rPr lang="en-US" sz="2400" dirty="0"/>
              <a:t> </a:t>
            </a:r>
            <a:r>
              <a:rPr lang="en-US" sz="2400" dirty="0" err="1"/>
              <a:t>Lebih</a:t>
            </a:r>
            <a:r>
              <a:rPr lang="en-US" sz="2400" dirty="0"/>
              <a:t> </a:t>
            </a:r>
            <a:r>
              <a:rPr lang="en-US" sz="2400" dirty="0" err="1"/>
              <a:t>mendalam</a:t>
            </a:r>
            <a:r>
              <a:rPr lang="en-US" sz="2400" dirty="0"/>
              <a:t> - </a:t>
            </a:r>
            <a:r>
              <a:rPr lang="en-US" sz="2400" dirty="0" err="1"/>
              <a:t>Contoh</a:t>
            </a:r>
            <a:endParaRPr lang="en-ID" dirty="0"/>
          </a:p>
        </p:txBody>
      </p:sp>
      <p:sp>
        <p:nvSpPr>
          <p:cNvPr id="3" name="Content Placeholder 2">
            <a:extLst>
              <a:ext uri="{FF2B5EF4-FFF2-40B4-BE49-F238E27FC236}">
                <a16:creationId xmlns:a16="http://schemas.microsoft.com/office/drawing/2014/main" id="{5647BC5C-3802-4C92-A02F-44D146287162}"/>
              </a:ext>
            </a:extLst>
          </p:cNvPr>
          <p:cNvSpPr>
            <a:spLocks noGrp="1"/>
          </p:cNvSpPr>
          <p:nvPr>
            <p:ph idx="1"/>
          </p:nvPr>
        </p:nvSpPr>
        <p:spPr/>
        <p:txBody>
          <a:bodyPr/>
          <a:lstStyle/>
          <a:p>
            <a:pPr marL="0" indent="0">
              <a:buNone/>
            </a:pPr>
            <a:r>
              <a:rPr lang="en-US" dirty="0"/>
              <a:t>Pada </a:t>
            </a:r>
            <a:r>
              <a:rPr lang="en-US" dirty="0" err="1"/>
              <a:t>artikel</a:t>
            </a:r>
            <a:r>
              <a:rPr lang="en-US" dirty="0"/>
              <a:t> </a:t>
            </a:r>
            <a:r>
              <a:rPr lang="en-US" dirty="0" err="1"/>
              <a:t>sebelumnya</a:t>
            </a:r>
            <a:r>
              <a:rPr lang="en-US" dirty="0"/>
              <a:t> </a:t>
            </a:r>
            <a:r>
              <a:rPr lang="en-US" dirty="0" err="1"/>
              <a:t>ada</a:t>
            </a:r>
            <a:r>
              <a:rPr lang="en-US" dirty="0"/>
              <a:t> </a:t>
            </a:r>
            <a:r>
              <a:rPr lang="en-US" dirty="0" err="1"/>
              <a:t>respon</a:t>
            </a:r>
            <a:r>
              <a:rPr lang="en-US" dirty="0"/>
              <a:t> </a:t>
            </a:r>
            <a:r>
              <a:rPr lang="en-US" dirty="0" err="1"/>
              <a:t>dari</a:t>
            </a:r>
            <a:r>
              <a:rPr lang="en-US" dirty="0"/>
              <a:t> </a:t>
            </a:r>
            <a:r>
              <a:rPr lang="en-US" dirty="0" err="1"/>
              <a:t>pembaca</a:t>
            </a:r>
            <a:r>
              <a:rPr lang="en-US" dirty="0"/>
              <a:t> </a:t>
            </a:r>
            <a:r>
              <a:rPr lang="en-US" dirty="0" err="1"/>
              <a:t>untuk</a:t>
            </a:r>
            <a:r>
              <a:rPr lang="en-US" dirty="0"/>
              <a:t> paragraph </a:t>
            </a:r>
            <a:r>
              <a:rPr lang="en-US" dirty="0" err="1"/>
              <a:t>ke</a:t>
            </a:r>
            <a:r>
              <a:rPr lang="en-US" dirty="0"/>
              <a:t> 3 :</a:t>
            </a:r>
          </a:p>
          <a:p>
            <a:pPr marL="457200" lvl="1" indent="0">
              <a:buNone/>
            </a:pP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gangster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terkenal</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membutuhkan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bakat</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pun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menarik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penonton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reputasi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sudah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cukup</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benar</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berarti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gangster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terkenal</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pernah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bakat</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mungkin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berbakat</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Orang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sering</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menganggap</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gangster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orang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bodoh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kekerasan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mendapatkan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diinginkannya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gangster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berhasil</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mencapai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posisinya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kecerdasannya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Dibutuhkan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otak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imajinasi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merencanakan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lolos</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begitu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saja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Dibutuhkan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otak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pembawa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acara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televisi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Jadi Anda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kemampuan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seorang</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selebriti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Saya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membaca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sebuah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buku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oleh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seorang</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pecandu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narkoba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direformasi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mencuri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membeli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narkoba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brilian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sebaik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dilakukan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oleh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lain.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diterbitkan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dijual</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di toko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buku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bodoh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menulis</a:t>
            </a:r>
            <a:endParaRPr lang="en-ID" i="1" dirty="0"/>
          </a:p>
          <a:p>
            <a:pPr marL="0" indent="0">
              <a:buNone/>
            </a:pPr>
            <a:endParaRPr lang="en-ID" dirty="0"/>
          </a:p>
        </p:txBody>
      </p:sp>
      <p:sp>
        <p:nvSpPr>
          <p:cNvPr id="4" name="Date Placeholder 3">
            <a:extLst>
              <a:ext uri="{FF2B5EF4-FFF2-40B4-BE49-F238E27FC236}">
                <a16:creationId xmlns:a16="http://schemas.microsoft.com/office/drawing/2014/main" id="{79EE2A2A-D0DE-4350-89F1-2B99A7B49242}"/>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953DF871-7213-4480-83A9-EC10CC0A48AC}"/>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F9491363-BE51-49B4-8712-6660DDDEE990}"/>
              </a:ext>
            </a:extLst>
          </p:cNvPr>
          <p:cNvSpPr>
            <a:spLocks noGrp="1"/>
          </p:cNvSpPr>
          <p:nvPr>
            <p:ph type="sldNum" sz="quarter" idx="12"/>
          </p:nvPr>
        </p:nvSpPr>
        <p:spPr/>
        <p:txBody>
          <a:bodyPr/>
          <a:lstStyle/>
          <a:p>
            <a:fld id="{D18FBB9A-4F67-A542-B221-CA9FFA5A8790}" type="slidenum">
              <a:rPr lang="id-ID" smtClean="0"/>
              <a:t>49</a:t>
            </a:fld>
            <a:endParaRPr lang="id-ID"/>
          </a:p>
        </p:txBody>
      </p:sp>
      <p:sp>
        <p:nvSpPr>
          <p:cNvPr id="7" name="Speech Bubble: Rectangle 6">
            <a:extLst>
              <a:ext uri="{FF2B5EF4-FFF2-40B4-BE49-F238E27FC236}">
                <a16:creationId xmlns:a16="http://schemas.microsoft.com/office/drawing/2014/main" id="{E95C4594-12E6-4C3D-9A80-3D7B5D9CC693}"/>
              </a:ext>
            </a:extLst>
          </p:cNvPr>
          <p:cNvSpPr/>
          <p:nvPr/>
        </p:nvSpPr>
        <p:spPr>
          <a:xfrm>
            <a:off x="0" y="4503761"/>
            <a:ext cx="12192000" cy="1904694"/>
          </a:xfrm>
          <a:prstGeom prst="wedgeRectCallout">
            <a:avLst>
              <a:gd name="adj1" fmla="val -21057"/>
              <a:gd name="adj2" fmla="val -77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ID" dirty="0">
                <a:effectLst/>
                <a:latin typeface="Calibri" panose="020F0502020204030204" pitchFamily="34" charset="0"/>
                <a:ea typeface="Calibri" panose="020F0502020204030204" pitchFamily="34" charset="0"/>
                <a:cs typeface="Times New Roman" panose="02020603050405020304" pitchFamily="18" charset="0"/>
              </a:rPr>
              <a:t>Tulisan </a:t>
            </a:r>
            <a:r>
              <a:rPr lang="en-ID" dirty="0" err="1">
                <a:effectLst/>
                <a:latin typeface="Calibri" panose="020F0502020204030204" pitchFamily="34" charset="0"/>
                <a:ea typeface="Calibri" panose="020F0502020204030204" pitchFamily="34" charset="0"/>
                <a:cs typeface="Times New Roman" panose="02020603050405020304" pitchFamily="18" charset="0"/>
              </a:rPr>
              <a:t>diatas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kutipan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evaluasi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esai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siswa</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lanjut</a:t>
            </a:r>
            <a:r>
              <a:rPr lang="en-ID" dirty="0">
                <a:effectLst/>
                <a:latin typeface="Calibri" panose="020F0502020204030204" pitchFamily="34" charset="0"/>
                <a:ea typeface="Calibri" panose="020F0502020204030204" pitchFamily="34" charset="0"/>
                <a:cs typeface="Times New Roman" panose="02020603050405020304" pitchFamily="18" charset="0"/>
              </a:rPr>
              <a:t>. Karena </a:t>
            </a:r>
            <a:r>
              <a:rPr lang="en-ID" dirty="0" err="1">
                <a:effectLst/>
                <a:latin typeface="Calibri" panose="020F0502020204030204" pitchFamily="34" charset="0"/>
                <a:ea typeface="Calibri" panose="020F0502020204030204" pitchFamily="34" charset="0"/>
                <a:cs typeface="Times New Roman" panose="02020603050405020304" pitchFamily="18" charset="0"/>
              </a:rPr>
              <a:t>berisi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evaluasi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kritis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mengungkap</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kelemahan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asumsi</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dipertanyakan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penalaran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dirty="0">
                <a:effectLst/>
                <a:latin typeface="Calibri" panose="020F0502020204030204" pitchFamily="34" charset="0"/>
                <a:ea typeface="Calibri" panose="020F0502020204030204" pitchFamily="34" charset="0"/>
                <a:cs typeface="Times New Roman" panose="02020603050405020304" pitchFamily="18" charset="0"/>
              </a:rPr>
              <a:t>. Serta </a:t>
            </a:r>
            <a:r>
              <a:rPr lang="en-ID" dirty="0" err="1">
                <a:effectLst/>
                <a:latin typeface="Calibri" panose="020F0502020204030204" pitchFamily="34" charset="0"/>
                <a:ea typeface="Calibri" panose="020F0502020204030204" pitchFamily="34" charset="0"/>
                <a:cs typeface="Times New Roman" panose="02020603050405020304" pitchFamily="18" charset="0"/>
              </a:rPr>
              <a:t>menyorotinya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membawa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klaim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baru</a:t>
            </a:r>
            <a:r>
              <a:rPr lang="en-ID" dirty="0">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effectLst/>
                <a:latin typeface="Calibri" panose="020F0502020204030204" pitchFamily="34" charset="0"/>
                <a:ea typeface="Calibri" panose="020F0502020204030204" pitchFamily="34" charset="0"/>
                <a:cs typeface="Times New Roman" panose="02020603050405020304" pitchFamily="18" charset="0"/>
              </a:rPr>
              <a:t>contoh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tandingan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menantang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asumsi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bisa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dirty="0">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effectLst/>
                <a:latin typeface="Calibri" panose="020F0502020204030204" pitchFamily="34" charset="0"/>
                <a:ea typeface="Calibri" panose="020F0502020204030204" pitchFamily="34" charset="0"/>
                <a:cs typeface="Times New Roman" panose="02020603050405020304" pitchFamily="18" charset="0"/>
              </a:rPr>
              <a:t>berbakat</a:t>
            </a:r>
            <a:r>
              <a:rPr lang="en-ID"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ID" dirty="0" err="1">
                <a:effectLst/>
                <a:latin typeface="Calibri" panose="020F0502020204030204" pitchFamily="34" charset="0"/>
                <a:ea typeface="Calibri" panose="020F0502020204030204" pitchFamily="34" charset="0"/>
                <a:cs typeface="Times New Roman" panose="02020603050405020304" pitchFamily="18" charset="0"/>
              </a:rPr>
              <a:t>Siswa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alasannya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sendiri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menyimpulkan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klaim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menyesatkan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menggambar</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sendiri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membaca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pengalamannya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mengilustrasikan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poin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dia</a:t>
            </a:r>
            <a:r>
              <a:rPr lang="en-ID" dirty="0">
                <a:effectLst/>
                <a:latin typeface="Calibri" panose="020F0502020204030204" pitchFamily="34" charset="0"/>
                <a:ea typeface="Calibri" panose="020F0502020204030204" pitchFamily="34" charset="0"/>
                <a:cs typeface="Times New Roman" panose="02020603050405020304" pitchFamily="18" charset="0"/>
              </a:rPr>
              <a:t> buat.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menandainya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lanjut</a:t>
            </a:r>
            <a:r>
              <a:rPr lang="en-ID" dirty="0">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evaluasi</a:t>
            </a:r>
            <a:r>
              <a:rPr lang="en-ID"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9" name="TextBox 8">
            <a:extLst>
              <a:ext uri="{FF2B5EF4-FFF2-40B4-BE49-F238E27FC236}">
                <a16:creationId xmlns:a16="http://schemas.microsoft.com/office/drawing/2014/main" id="{6FC81EFD-1F1B-4D5F-9E8D-2CC249EF0EE6}"/>
              </a:ext>
            </a:extLst>
          </p:cNvPr>
          <p:cNvSpPr txBox="1"/>
          <p:nvPr/>
        </p:nvSpPr>
        <p:spPr>
          <a:xfrm>
            <a:off x="832513" y="877431"/>
            <a:ext cx="9935570" cy="5013552"/>
          </a:xfrm>
          <a:prstGeom prst="rect">
            <a:avLst/>
          </a:prstGeom>
          <a:solidFill>
            <a:srgbClr val="FFD109"/>
          </a:solidFill>
        </p:spPr>
        <p:txBody>
          <a:bodyPr wrap="square">
            <a:spAutoFit/>
          </a:bodyPr>
          <a:lstStyle/>
          <a:p>
            <a:pPr marL="0" marR="0" algn="ctr">
              <a:lnSpc>
                <a:spcPct val="107000"/>
              </a:lnSpc>
              <a:spcBef>
                <a:spcPts val="0"/>
              </a:spcBef>
              <a:spcAft>
                <a:spcPts val="800"/>
              </a:spcAft>
            </a:pPr>
            <a:r>
              <a:rPr lang="en-ID" sz="3600" dirty="0" err="1">
                <a:effectLst/>
                <a:latin typeface="Calibri" panose="020F0502020204030204" pitchFamily="34" charset="0"/>
                <a:ea typeface="Calibri" panose="020F0502020204030204" pitchFamily="34" charset="0"/>
                <a:cs typeface="Times New Roman" panose="02020603050405020304" pitchFamily="18" charset="0"/>
              </a:rPr>
              <a:t>Tentu</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saja</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lanjut</a:t>
            </a:r>
            <a:r>
              <a:rPr lang="en-ID" sz="36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menentukan</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sepenuhnya</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merusak</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menentang</a:t>
            </a:r>
            <a:r>
              <a:rPr lang="en-ID" sz="3600" dirty="0">
                <a:effectLst/>
                <a:latin typeface="Calibri" panose="020F0502020204030204" pitchFamily="34" charset="0"/>
                <a:ea typeface="Calibri" panose="020F0502020204030204" pitchFamily="34" charset="0"/>
                <a:cs typeface="Times New Roman" panose="02020603050405020304" pitchFamily="18" charset="0"/>
              </a:rPr>
              <a:t> salah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satu</a:t>
            </a:r>
            <a:r>
              <a:rPr lang="en-ID" sz="3600" dirty="0">
                <a:effectLst/>
                <a:latin typeface="Calibri" panose="020F0502020204030204" pitchFamily="34" charset="0"/>
                <a:ea typeface="Calibri" panose="020F0502020204030204" pitchFamily="34" charset="0"/>
                <a:cs typeface="Times New Roman" panose="02020603050405020304" pitchFamily="18" charset="0"/>
              </a:rPr>
              <a:t> argument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pendukung</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endParaRPr lang="en-ID"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D" sz="3600" dirty="0" err="1">
                <a:effectLst/>
                <a:latin typeface="Calibri" panose="020F0502020204030204" pitchFamily="34" charset="0"/>
                <a:ea typeface="Calibri" panose="020F0502020204030204" pitchFamily="34" charset="0"/>
                <a:cs typeface="Times New Roman" panose="02020603050405020304" pitchFamily="18" charset="0"/>
              </a:rPr>
              <a:t>Sejauh</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mengatakan</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merusak</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menghancurkan</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36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melemahkannya</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3600" dirty="0">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3600" dirty="0">
                <a:effectLst/>
                <a:latin typeface="Calibri" panose="020F0502020204030204" pitchFamily="34" charset="0"/>
                <a:ea typeface="Calibri" panose="020F0502020204030204" pitchFamily="34" charset="0"/>
                <a:cs typeface="Times New Roman" panose="02020603050405020304" pitchFamily="18" charset="0"/>
              </a:rPr>
              <a:t> fatal.</a:t>
            </a:r>
          </a:p>
        </p:txBody>
      </p:sp>
    </p:spTree>
    <p:extLst>
      <p:ext uri="{BB962C8B-B14F-4D97-AF65-F5344CB8AC3E}">
        <p14:creationId xmlns:p14="http://schemas.microsoft.com/office/powerpoint/2010/main" val="256088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AFD960E0-98D8-403B-B04A-C4B462E5B01A}"/>
              </a:ext>
            </a:extLst>
          </p:cNvPr>
          <p:cNvSpPr/>
          <p:nvPr/>
        </p:nvSpPr>
        <p:spPr>
          <a:xfrm>
            <a:off x="1" y="863599"/>
            <a:ext cx="12192000" cy="5994401"/>
          </a:xfrm>
          <a:prstGeom prst="triangle">
            <a:avLst>
              <a:gd name="adj" fmla="val 10000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AA44167E-ECEF-4211-84A5-CAE994887C0A}"/>
              </a:ext>
            </a:extLst>
          </p:cNvPr>
          <p:cNvSpPr>
            <a:spLocks noGrp="1"/>
          </p:cNvSpPr>
          <p:nvPr>
            <p:ph type="title"/>
          </p:nvPr>
        </p:nvSpPr>
        <p:spPr/>
        <p:txBody>
          <a:bodyPr>
            <a:normAutofit/>
          </a:bodyPr>
          <a:lstStyle/>
          <a:p>
            <a:r>
              <a:rPr lang="id-ID" sz="3600" dirty="0"/>
              <a:t>Contoh</a:t>
            </a:r>
            <a:endParaRPr lang="en-ID" sz="3600" dirty="0"/>
          </a:p>
        </p:txBody>
      </p:sp>
      <p:sp>
        <p:nvSpPr>
          <p:cNvPr id="4" name="Title 1">
            <a:extLst>
              <a:ext uri="{FF2B5EF4-FFF2-40B4-BE49-F238E27FC236}">
                <a16:creationId xmlns:a16="http://schemas.microsoft.com/office/drawing/2014/main" id="{A118F536-CA37-42FA-A03E-970F3692A625}"/>
              </a:ext>
            </a:extLst>
          </p:cNvPr>
          <p:cNvSpPr txBox="1">
            <a:spLocks/>
          </p:cNvSpPr>
          <p:nvPr/>
        </p:nvSpPr>
        <p:spPr>
          <a:xfrm>
            <a:off x="4375484" y="5577388"/>
            <a:ext cx="764005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n-ID" dirty="0"/>
          </a:p>
        </p:txBody>
      </p:sp>
      <p:sp>
        <p:nvSpPr>
          <p:cNvPr id="10" name="TextBox 9">
            <a:extLst>
              <a:ext uri="{FF2B5EF4-FFF2-40B4-BE49-F238E27FC236}">
                <a16:creationId xmlns:a16="http://schemas.microsoft.com/office/drawing/2014/main" id="{21245D3C-4F50-4F70-9C17-DAF513C7FD05}"/>
              </a:ext>
            </a:extLst>
          </p:cNvPr>
          <p:cNvSpPr txBox="1"/>
          <p:nvPr/>
        </p:nvSpPr>
        <p:spPr>
          <a:xfrm>
            <a:off x="554636" y="1283977"/>
            <a:ext cx="10645564" cy="4847289"/>
          </a:xfrm>
          <a:prstGeom prst="rect">
            <a:avLst/>
          </a:prstGeom>
          <a:noFill/>
        </p:spPr>
        <p:txBody>
          <a:bodyPr wrap="square">
            <a:spAutoFit/>
          </a:bodyPr>
          <a:lstStyle/>
          <a:p>
            <a:pPr>
              <a:lnSpc>
                <a:spcPct val="107000"/>
              </a:lnSpc>
              <a:spcAft>
                <a:spcPts val="800"/>
              </a:spcAft>
            </a:pPr>
            <a:r>
              <a:rPr lang="id-ID"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Fakta :</a:t>
            </a:r>
            <a:endParaRPr lang="en-ID"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d-ID" sz="2400" dirty="0">
                <a:effectLst/>
                <a:latin typeface="Calibri" panose="020F0502020204030204" pitchFamily="34" charset="0"/>
                <a:ea typeface="Calibri" panose="020F0502020204030204" pitchFamily="34" charset="0"/>
                <a:cs typeface="Times New Roman" panose="02020603050405020304" pitchFamily="18" charset="0"/>
              </a:rPr>
              <a:t>Semua uang kertas ini memiliki nomor seri yang sama. Semua uang kertas asli memiliki nomor yang berbeda.</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d-ID"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K</a:t>
            </a:r>
            <a:r>
              <a:rPr lang="id-ID"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esimpulan</a:t>
            </a:r>
            <a:endParaRPr lang="en-ID"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d-ID" sz="2400" dirty="0">
                <a:effectLst/>
                <a:latin typeface="Calibri" panose="020F0502020204030204" pitchFamily="34" charset="0"/>
                <a:ea typeface="Calibri" panose="020F0502020204030204" pitchFamily="34" charset="0"/>
                <a:cs typeface="Times New Roman" panose="02020603050405020304" pitchFamily="18" charset="0"/>
              </a:rPr>
              <a:t>Uang kertas tidak semuanya asli</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d-ID"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Atau</a:t>
            </a:r>
            <a:endParaRPr lang="en-ID"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d-ID" sz="2400" dirty="0">
                <a:effectLst/>
                <a:latin typeface="Calibri" panose="020F0502020204030204" pitchFamily="34" charset="0"/>
                <a:ea typeface="Calibri" panose="020F0502020204030204" pitchFamily="34" charset="0"/>
                <a:cs typeface="Times New Roman" panose="02020603050405020304" pitchFamily="18" charset="0"/>
              </a:rPr>
              <a:t>Uang kertas itu palsu</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d-ID"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d-ID"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Sangat tidak aman untuk menyimpulkan bahwa</a:t>
            </a:r>
            <a:endParaRPr lang="en-ID"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d-ID" sz="2400" dirty="0">
                <a:effectLst/>
                <a:latin typeface="Calibri" panose="020F0502020204030204" pitchFamily="34" charset="0"/>
                <a:ea typeface="Calibri" panose="020F0502020204030204" pitchFamily="34" charset="0"/>
                <a:cs typeface="Times New Roman" panose="02020603050405020304" pitchFamily="18" charset="0"/>
              </a:rPr>
              <a:t>Uang kertas adalah karya teroris, yang bertujuan untuk mengacaukan ekonomi.</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858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ADE429-5D01-4138-B076-7C3CC3179EFD}"/>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3B0E5268-5202-4066-858B-566FE9833C21}"/>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AE5A6E89-43F5-4DA6-8744-4E7EC3EB53C4}"/>
              </a:ext>
            </a:extLst>
          </p:cNvPr>
          <p:cNvSpPr>
            <a:spLocks noGrp="1"/>
          </p:cNvSpPr>
          <p:nvPr>
            <p:ph type="sldNum" sz="quarter" idx="12"/>
          </p:nvPr>
        </p:nvSpPr>
        <p:spPr/>
        <p:txBody>
          <a:bodyPr/>
          <a:lstStyle/>
          <a:p>
            <a:fld id="{D18FBB9A-4F67-A542-B221-CA9FFA5A8790}" type="slidenum">
              <a:rPr lang="id-ID" smtClean="0"/>
              <a:t>50</a:t>
            </a:fld>
            <a:endParaRPr lang="id-ID"/>
          </a:p>
        </p:txBody>
      </p:sp>
      <p:sp>
        <p:nvSpPr>
          <p:cNvPr id="18" name="Freeform: Shape 17">
            <a:extLst>
              <a:ext uri="{FF2B5EF4-FFF2-40B4-BE49-F238E27FC236}">
                <a16:creationId xmlns:a16="http://schemas.microsoft.com/office/drawing/2014/main" id="{D97BCFE0-FEDE-4069-9BEF-1B6ED7F1C7B9}"/>
              </a:ext>
            </a:extLst>
          </p:cNvPr>
          <p:cNvSpPr/>
          <p:nvPr/>
        </p:nvSpPr>
        <p:spPr>
          <a:xfrm rot="20190250">
            <a:off x="-601738" y="606850"/>
            <a:ext cx="9165999" cy="7827752"/>
          </a:xfrm>
          <a:custGeom>
            <a:avLst/>
            <a:gdLst>
              <a:gd name="connsiteX0" fmla="*/ 5046857 w 9165999"/>
              <a:gd name="connsiteY0" fmla="*/ 631150 h 7827752"/>
              <a:gd name="connsiteX1" fmla="*/ 6875187 w 9165999"/>
              <a:gd name="connsiteY1" fmla="*/ 2768289 h 7827752"/>
              <a:gd name="connsiteX2" fmla="*/ 6773114 w 9165999"/>
              <a:gd name="connsiteY2" fmla="*/ 3326455 h 7827752"/>
              <a:gd name="connsiteX3" fmla="*/ 6690624 w 9165999"/>
              <a:gd name="connsiteY3" fmla="*/ 3503302 h 7827752"/>
              <a:gd name="connsiteX4" fmla="*/ 6950892 w 9165999"/>
              <a:gd name="connsiteY4" fmla="*/ 3590464 h 7827752"/>
              <a:gd name="connsiteX5" fmla="*/ 9165999 w 9165999"/>
              <a:gd name="connsiteY5" fmla="*/ 5887038 h 7827752"/>
              <a:gd name="connsiteX6" fmla="*/ 8018723 w 9165999"/>
              <a:gd name="connsiteY6" fmla="*/ 7648745 h 7827752"/>
              <a:gd name="connsiteX7" fmla="*/ 7723590 w 9165999"/>
              <a:gd name="connsiteY7" fmla="*/ 7827752 h 7827752"/>
              <a:gd name="connsiteX8" fmla="*/ 0 w 9165999"/>
              <a:gd name="connsiteY8" fmla="*/ 4470107 h 7827752"/>
              <a:gd name="connsiteX9" fmla="*/ 1943270 w 9165999"/>
              <a:gd name="connsiteY9" fmla="*/ 0 h 7827752"/>
              <a:gd name="connsiteX10" fmla="*/ 2109563 w 9165999"/>
              <a:gd name="connsiteY10" fmla="*/ 2318 h 7827752"/>
              <a:gd name="connsiteX11" fmla="*/ 5046857 w 9165999"/>
              <a:gd name="connsiteY11" fmla="*/ 631150 h 782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65999" h="7827752">
                <a:moveTo>
                  <a:pt x="5046857" y="631150"/>
                </a:moveTo>
                <a:cubicBezTo>
                  <a:pt x="6163464" y="1139131"/>
                  <a:pt x="6875187" y="1907892"/>
                  <a:pt x="6875187" y="2768289"/>
                </a:cubicBezTo>
                <a:cubicBezTo>
                  <a:pt x="6875187" y="2959487"/>
                  <a:pt x="6840041" y="3146162"/>
                  <a:pt x="6773114" y="3326455"/>
                </a:cubicBezTo>
                <a:lnTo>
                  <a:pt x="6690624" y="3503302"/>
                </a:lnTo>
                <a:lnTo>
                  <a:pt x="6950892" y="3590464"/>
                </a:lnTo>
                <a:cubicBezTo>
                  <a:pt x="8287330" y="4088177"/>
                  <a:pt x="9165999" y="4931044"/>
                  <a:pt x="9165999" y="5887038"/>
                </a:cubicBezTo>
                <a:cubicBezTo>
                  <a:pt x="9165999" y="6556235"/>
                  <a:pt x="8735450" y="7169999"/>
                  <a:pt x="8018723" y="7648745"/>
                </a:cubicBezTo>
                <a:lnTo>
                  <a:pt x="7723590" y="7827752"/>
                </a:lnTo>
                <a:lnTo>
                  <a:pt x="0" y="4470107"/>
                </a:lnTo>
                <a:lnTo>
                  <a:pt x="1943270" y="0"/>
                </a:lnTo>
                <a:lnTo>
                  <a:pt x="2109563" y="2318"/>
                </a:lnTo>
                <a:cubicBezTo>
                  <a:pt x="3222790" y="33425"/>
                  <a:pt x="4240419" y="264275"/>
                  <a:pt x="5046857" y="631150"/>
                </a:cubicBezTo>
                <a:close/>
              </a:path>
            </a:pathLst>
          </a:custGeom>
          <a:pattFill prst="wdDnDiag">
            <a:fgClr>
              <a:srgbClr val="FFC000"/>
            </a:fgClr>
            <a:bgClr>
              <a:schemeClr val="bg1"/>
            </a:bgClr>
          </a:patt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E7479F38-1DE3-4115-A3EF-06BB705B1E48}"/>
              </a:ext>
            </a:extLst>
          </p:cNvPr>
          <p:cNvSpPr/>
          <p:nvPr/>
        </p:nvSpPr>
        <p:spPr>
          <a:xfrm rot="20190250">
            <a:off x="-568870" y="1037263"/>
            <a:ext cx="8541233" cy="7248073"/>
          </a:xfrm>
          <a:custGeom>
            <a:avLst/>
            <a:gdLst>
              <a:gd name="connsiteX0" fmla="*/ 4856600 w 8541233"/>
              <a:gd name="connsiteY0" fmla="*/ 578905 h 7248073"/>
              <a:gd name="connsiteX1" fmla="*/ 6492068 w 8541233"/>
              <a:gd name="connsiteY1" fmla="*/ 2535148 h 7248073"/>
              <a:gd name="connsiteX2" fmla="*/ 6400763 w 8541233"/>
              <a:gd name="connsiteY2" fmla="*/ 3046069 h 7248073"/>
              <a:gd name="connsiteX3" fmla="*/ 6326974 w 8541233"/>
              <a:gd name="connsiteY3" fmla="*/ 3207948 h 7248073"/>
              <a:gd name="connsiteX4" fmla="*/ 6559787 w 8541233"/>
              <a:gd name="connsiteY4" fmla="*/ 3287732 h 7248073"/>
              <a:gd name="connsiteX5" fmla="*/ 8541233 w 8541233"/>
              <a:gd name="connsiteY5" fmla="*/ 5389917 h 7248073"/>
              <a:gd name="connsiteX6" fmla="*/ 7224915 w 8541233"/>
              <a:gd name="connsiteY6" fmla="*/ 7182537 h 7248073"/>
              <a:gd name="connsiteX7" fmla="*/ 7097087 w 8541233"/>
              <a:gd name="connsiteY7" fmla="*/ 7248073 h 7248073"/>
              <a:gd name="connsiteX8" fmla="*/ 0 w 8541233"/>
              <a:gd name="connsiteY8" fmla="*/ 4162785 h 7248073"/>
              <a:gd name="connsiteX9" fmla="*/ 1807311 w 8541233"/>
              <a:gd name="connsiteY9" fmla="*/ 5428 h 7248073"/>
              <a:gd name="connsiteX10" fmla="*/ 1997877 w 8541233"/>
              <a:gd name="connsiteY10" fmla="*/ 0 h 7248073"/>
              <a:gd name="connsiteX11" fmla="*/ 4856600 w 8541233"/>
              <a:gd name="connsiteY11" fmla="*/ 578905 h 72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41233" h="7248073">
                <a:moveTo>
                  <a:pt x="4856600" y="578905"/>
                </a:moveTo>
                <a:cubicBezTo>
                  <a:pt x="5855421" y="1043888"/>
                  <a:pt x="6492068" y="1747579"/>
                  <a:pt x="6492068" y="2535148"/>
                </a:cubicBezTo>
                <a:cubicBezTo>
                  <a:pt x="6492068" y="2710163"/>
                  <a:pt x="6460629" y="2881038"/>
                  <a:pt x="6400763" y="3046069"/>
                </a:cubicBezTo>
                <a:lnTo>
                  <a:pt x="6326974" y="3207948"/>
                </a:lnTo>
                <a:lnTo>
                  <a:pt x="6559787" y="3287732"/>
                </a:lnTo>
                <a:cubicBezTo>
                  <a:pt x="7755250" y="3743317"/>
                  <a:pt x="8541233" y="4514841"/>
                  <a:pt x="8541233" y="5389917"/>
                </a:cubicBezTo>
                <a:cubicBezTo>
                  <a:pt x="8541233" y="6089979"/>
                  <a:pt x="8038204" y="6723766"/>
                  <a:pt x="7224915" y="7182537"/>
                </a:cubicBezTo>
                <a:lnTo>
                  <a:pt x="7097087" y="7248073"/>
                </a:lnTo>
                <a:lnTo>
                  <a:pt x="0" y="4162785"/>
                </a:lnTo>
                <a:lnTo>
                  <a:pt x="1807311" y="5428"/>
                </a:lnTo>
                <a:lnTo>
                  <a:pt x="1997877" y="0"/>
                </a:lnTo>
                <a:cubicBezTo>
                  <a:pt x="3083784" y="0"/>
                  <a:pt x="4079738" y="217251"/>
                  <a:pt x="4856600" y="57890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2" name="Title 1">
            <a:extLst>
              <a:ext uri="{FF2B5EF4-FFF2-40B4-BE49-F238E27FC236}">
                <a16:creationId xmlns:a16="http://schemas.microsoft.com/office/drawing/2014/main" id="{904B3E7A-06B4-4C26-AF40-7556523380C7}"/>
              </a:ext>
            </a:extLst>
          </p:cNvPr>
          <p:cNvSpPr>
            <a:spLocks noGrp="1"/>
          </p:cNvSpPr>
          <p:nvPr>
            <p:ph type="title"/>
          </p:nvPr>
        </p:nvSpPr>
        <p:spPr>
          <a:xfrm>
            <a:off x="9195800" y="534644"/>
            <a:ext cx="2905597" cy="5849133"/>
          </a:xfrm>
        </p:spPr>
        <p:txBody>
          <a:bodyPr>
            <a:normAutofit/>
          </a:bodyPr>
          <a:lstStyle/>
          <a:p>
            <a:r>
              <a:rPr lang="en-US" sz="3600" dirty="0" err="1">
                <a:solidFill>
                  <a:schemeClr val="bg1"/>
                </a:solidFill>
                <a:latin typeface="Calibri" panose="020F0502020204030204" pitchFamily="34" charset="0"/>
                <a:cs typeface="Calibri" panose="020F0502020204030204" pitchFamily="34" charset="0"/>
              </a:rPr>
              <a:t>Kontra</a:t>
            </a:r>
            <a:r>
              <a:rPr lang="en-US" sz="3600" dirty="0">
                <a:solidFill>
                  <a:schemeClr val="bg1"/>
                </a:solidFill>
                <a:latin typeface="Calibri" panose="020F0502020204030204" pitchFamily="34" charset="0"/>
                <a:cs typeface="Calibri" panose="020F0502020204030204" pitchFamily="34" charset="0"/>
              </a:rPr>
              <a:t> </a:t>
            </a:r>
            <a:r>
              <a:rPr lang="en-US" sz="3600" dirty="0" err="1">
                <a:solidFill>
                  <a:schemeClr val="bg1"/>
                </a:solidFill>
                <a:latin typeface="Calibri" panose="020F0502020204030204" pitchFamily="34" charset="0"/>
                <a:cs typeface="Calibri" panose="020F0502020204030204" pitchFamily="34" charset="0"/>
              </a:rPr>
              <a:t>Contoh</a:t>
            </a:r>
            <a:endParaRPr lang="en-ID" sz="3600" dirty="0">
              <a:solidFill>
                <a:schemeClr val="bg1"/>
              </a:solidFill>
              <a:latin typeface="Calibri" panose="020F0502020204030204" pitchFamily="34" charset="0"/>
              <a:cs typeface="Calibri" panose="020F0502020204030204" pitchFamily="34" charset="0"/>
            </a:endParaRPr>
          </a:p>
        </p:txBody>
      </p:sp>
      <p:sp>
        <p:nvSpPr>
          <p:cNvPr id="11" name="Arc 10">
            <a:extLst>
              <a:ext uri="{FF2B5EF4-FFF2-40B4-BE49-F238E27FC236}">
                <a16:creationId xmlns:a16="http://schemas.microsoft.com/office/drawing/2014/main" id="{5667D647-E0DF-4EEB-9F25-9856F7B80B7D}"/>
              </a:ext>
            </a:extLst>
          </p:cNvPr>
          <p:cNvSpPr/>
          <p:nvPr/>
        </p:nvSpPr>
        <p:spPr>
          <a:xfrm rot="9867703">
            <a:off x="9456929" y="3947277"/>
            <a:ext cx="3505200" cy="521636"/>
          </a:xfrm>
          <a:prstGeom prst="arc">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46B45455-2C3E-446A-80EC-88B26507C468}"/>
              </a:ext>
            </a:extLst>
          </p:cNvPr>
          <p:cNvSpPr>
            <a:spLocks noGrp="1"/>
          </p:cNvSpPr>
          <p:nvPr>
            <p:ph idx="1"/>
          </p:nvPr>
        </p:nvSpPr>
        <p:spPr>
          <a:xfrm>
            <a:off x="538877" y="3669186"/>
            <a:ext cx="7505700" cy="4414554"/>
          </a:xfrm>
        </p:spPr>
        <p:txBody>
          <a:bodyPr>
            <a:normAutofit/>
          </a:bodyPr>
          <a:lstStyle/>
          <a:p>
            <a:pPr marL="0" indent="0">
              <a:buNone/>
            </a:pP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Kontra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contoh</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adalah</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senjata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sangat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ampuh</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untuk</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menyerang</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argumen</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Seperti</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kita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lihat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dalam</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argument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lebih</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lanjut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pembaca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hanya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satu</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contoh</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mantan</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penjahat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bisa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dibilang</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memang</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memiliki</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bakat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menantang</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salah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satu</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premis</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utama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penulis</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ID" sz="3200" dirty="0">
              <a:solidFill>
                <a:schemeClr val="tx1"/>
              </a:solidFill>
            </a:endParaRPr>
          </a:p>
        </p:txBody>
      </p:sp>
    </p:spTree>
    <p:extLst>
      <p:ext uri="{BB962C8B-B14F-4D97-AF65-F5344CB8AC3E}">
        <p14:creationId xmlns:p14="http://schemas.microsoft.com/office/powerpoint/2010/main" val="40434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ADE429-5D01-4138-B076-7C3CC3179EFD}"/>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3B0E5268-5202-4066-858B-566FE9833C21}"/>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AE5A6E89-43F5-4DA6-8744-4E7EC3EB53C4}"/>
              </a:ext>
            </a:extLst>
          </p:cNvPr>
          <p:cNvSpPr>
            <a:spLocks noGrp="1"/>
          </p:cNvSpPr>
          <p:nvPr>
            <p:ph type="sldNum" sz="quarter" idx="12"/>
          </p:nvPr>
        </p:nvSpPr>
        <p:spPr/>
        <p:txBody>
          <a:bodyPr/>
          <a:lstStyle/>
          <a:p>
            <a:fld id="{D18FBB9A-4F67-A542-B221-CA9FFA5A8790}" type="slidenum">
              <a:rPr lang="id-ID" smtClean="0"/>
              <a:t>51</a:t>
            </a:fld>
            <a:endParaRPr lang="id-ID"/>
          </a:p>
        </p:txBody>
      </p:sp>
      <p:sp>
        <p:nvSpPr>
          <p:cNvPr id="18" name="Freeform: Shape 17">
            <a:extLst>
              <a:ext uri="{FF2B5EF4-FFF2-40B4-BE49-F238E27FC236}">
                <a16:creationId xmlns:a16="http://schemas.microsoft.com/office/drawing/2014/main" id="{D97BCFE0-FEDE-4069-9BEF-1B6ED7F1C7B9}"/>
              </a:ext>
            </a:extLst>
          </p:cNvPr>
          <p:cNvSpPr/>
          <p:nvPr/>
        </p:nvSpPr>
        <p:spPr>
          <a:xfrm rot="20190250">
            <a:off x="-601738" y="606850"/>
            <a:ext cx="9165999" cy="7827752"/>
          </a:xfrm>
          <a:custGeom>
            <a:avLst/>
            <a:gdLst>
              <a:gd name="connsiteX0" fmla="*/ 5046857 w 9165999"/>
              <a:gd name="connsiteY0" fmla="*/ 631150 h 7827752"/>
              <a:gd name="connsiteX1" fmla="*/ 6875187 w 9165999"/>
              <a:gd name="connsiteY1" fmla="*/ 2768289 h 7827752"/>
              <a:gd name="connsiteX2" fmla="*/ 6773114 w 9165999"/>
              <a:gd name="connsiteY2" fmla="*/ 3326455 h 7827752"/>
              <a:gd name="connsiteX3" fmla="*/ 6690624 w 9165999"/>
              <a:gd name="connsiteY3" fmla="*/ 3503302 h 7827752"/>
              <a:gd name="connsiteX4" fmla="*/ 6950892 w 9165999"/>
              <a:gd name="connsiteY4" fmla="*/ 3590464 h 7827752"/>
              <a:gd name="connsiteX5" fmla="*/ 9165999 w 9165999"/>
              <a:gd name="connsiteY5" fmla="*/ 5887038 h 7827752"/>
              <a:gd name="connsiteX6" fmla="*/ 8018723 w 9165999"/>
              <a:gd name="connsiteY6" fmla="*/ 7648745 h 7827752"/>
              <a:gd name="connsiteX7" fmla="*/ 7723590 w 9165999"/>
              <a:gd name="connsiteY7" fmla="*/ 7827752 h 7827752"/>
              <a:gd name="connsiteX8" fmla="*/ 0 w 9165999"/>
              <a:gd name="connsiteY8" fmla="*/ 4470107 h 7827752"/>
              <a:gd name="connsiteX9" fmla="*/ 1943270 w 9165999"/>
              <a:gd name="connsiteY9" fmla="*/ 0 h 7827752"/>
              <a:gd name="connsiteX10" fmla="*/ 2109563 w 9165999"/>
              <a:gd name="connsiteY10" fmla="*/ 2318 h 7827752"/>
              <a:gd name="connsiteX11" fmla="*/ 5046857 w 9165999"/>
              <a:gd name="connsiteY11" fmla="*/ 631150 h 782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65999" h="7827752">
                <a:moveTo>
                  <a:pt x="5046857" y="631150"/>
                </a:moveTo>
                <a:cubicBezTo>
                  <a:pt x="6163464" y="1139131"/>
                  <a:pt x="6875187" y="1907892"/>
                  <a:pt x="6875187" y="2768289"/>
                </a:cubicBezTo>
                <a:cubicBezTo>
                  <a:pt x="6875187" y="2959487"/>
                  <a:pt x="6840041" y="3146162"/>
                  <a:pt x="6773114" y="3326455"/>
                </a:cubicBezTo>
                <a:lnTo>
                  <a:pt x="6690624" y="3503302"/>
                </a:lnTo>
                <a:lnTo>
                  <a:pt x="6950892" y="3590464"/>
                </a:lnTo>
                <a:cubicBezTo>
                  <a:pt x="8287330" y="4088177"/>
                  <a:pt x="9165999" y="4931044"/>
                  <a:pt x="9165999" y="5887038"/>
                </a:cubicBezTo>
                <a:cubicBezTo>
                  <a:pt x="9165999" y="6556235"/>
                  <a:pt x="8735450" y="7169999"/>
                  <a:pt x="8018723" y="7648745"/>
                </a:cubicBezTo>
                <a:lnTo>
                  <a:pt x="7723590" y="7827752"/>
                </a:lnTo>
                <a:lnTo>
                  <a:pt x="0" y="4470107"/>
                </a:lnTo>
                <a:lnTo>
                  <a:pt x="1943270" y="0"/>
                </a:lnTo>
                <a:lnTo>
                  <a:pt x="2109563" y="2318"/>
                </a:lnTo>
                <a:cubicBezTo>
                  <a:pt x="3222790" y="33425"/>
                  <a:pt x="4240419" y="264275"/>
                  <a:pt x="5046857" y="631150"/>
                </a:cubicBezTo>
                <a:close/>
              </a:path>
            </a:pathLst>
          </a:custGeom>
          <a:pattFill prst="wdDnDiag">
            <a:fgClr>
              <a:srgbClr val="FFC000"/>
            </a:fgClr>
            <a:bgClr>
              <a:schemeClr val="bg1"/>
            </a:bgClr>
          </a:patt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E7479F38-1DE3-4115-A3EF-06BB705B1E48}"/>
              </a:ext>
            </a:extLst>
          </p:cNvPr>
          <p:cNvSpPr/>
          <p:nvPr/>
        </p:nvSpPr>
        <p:spPr>
          <a:xfrm rot="20190250">
            <a:off x="-568870" y="1037263"/>
            <a:ext cx="8541233" cy="7248073"/>
          </a:xfrm>
          <a:custGeom>
            <a:avLst/>
            <a:gdLst>
              <a:gd name="connsiteX0" fmla="*/ 4856600 w 8541233"/>
              <a:gd name="connsiteY0" fmla="*/ 578905 h 7248073"/>
              <a:gd name="connsiteX1" fmla="*/ 6492068 w 8541233"/>
              <a:gd name="connsiteY1" fmla="*/ 2535148 h 7248073"/>
              <a:gd name="connsiteX2" fmla="*/ 6400763 w 8541233"/>
              <a:gd name="connsiteY2" fmla="*/ 3046069 h 7248073"/>
              <a:gd name="connsiteX3" fmla="*/ 6326974 w 8541233"/>
              <a:gd name="connsiteY3" fmla="*/ 3207948 h 7248073"/>
              <a:gd name="connsiteX4" fmla="*/ 6559787 w 8541233"/>
              <a:gd name="connsiteY4" fmla="*/ 3287732 h 7248073"/>
              <a:gd name="connsiteX5" fmla="*/ 8541233 w 8541233"/>
              <a:gd name="connsiteY5" fmla="*/ 5389917 h 7248073"/>
              <a:gd name="connsiteX6" fmla="*/ 7224915 w 8541233"/>
              <a:gd name="connsiteY6" fmla="*/ 7182537 h 7248073"/>
              <a:gd name="connsiteX7" fmla="*/ 7097087 w 8541233"/>
              <a:gd name="connsiteY7" fmla="*/ 7248073 h 7248073"/>
              <a:gd name="connsiteX8" fmla="*/ 0 w 8541233"/>
              <a:gd name="connsiteY8" fmla="*/ 4162785 h 7248073"/>
              <a:gd name="connsiteX9" fmla="*/ 1807311 w 8541233"/>
              <a:gd name="connsiteY9" fmla="*/ 5428 h 7248073"/>
              <a:gd name="connsiteX10" fmla="*/ 1997877 w 8541233"/>
              <a:gd name="connsiteY10" fmla="*/ 0 h 7248073"/>
              <a:gd name="connsiteX11" fmla="*/ 4856600 w 8541233"/>
              <a:gd name="connsiteY11" fmla="*/ 578905 h 72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41233" h="7248073">
                <a:moveTo>
                  <a:pt x="4856600" y="578905"/>
                </a:moveTo>
                <a:cubicBezTo>
                  <a:pt x="5855421" y="1043888"/>
                  <a:pt x="6492068" y="1747579"/>
                  <a:pt x="6492068" y="2535148"/>
                </a:cubicBezTo>
                <a:cubicBezTo>
                  <a:pt x="6492068" y="2710163"/>
                  <a:pt x="6460629" y="2881038"/>
                  <a:pt x="6400763" y="3046069"/>
                </a:cubicBezTo>
                <a:lnTo>
                  <a:pt x="6326974" y="3207948"/>
                </a:lnTo>
                <a:lnTo>
                  <a:pt x="6559787" y="3287732"/>
                </a:lnTo>
                <a:cubicBezTo>
                  <a:pt x="7755250" y="3743317"/>
                  <a:pt x="8541233" y="4514841"/>
                  <a:pt x="8541233" y="5389917"/>
                </a:cubicBezTo>
                <a:cubicBezTo>
                  <a:pt x="8541233" y="6089979"/>
                  <a:pt x="8038204" y="6723766"/>
                  <a:pt x="7224915" y="7182537"/>
                </a:cubicBezTo>
                <a:lnTo>
                  <a:pt x="7097087" y="7248073"/>
                </a:lnTo>
                <a:lnTo>
                  <a:pt x="0" y="4162785"/>
                </a:lnTo>
                <a:lnTo>
                  <a:pt x="1807311" y="5428"/>
                </a:lnTo>
                <a:lnTo>
                  <a:pt x="1997877" y="0"/>
                </a:lnTo>
                <a:cubicBezTo>
                  <a:pt x="3083784" y="0"/>
                  <a:pt x="4079738" y="217251"/>
                  <a:pt x="4856600" y="57890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2" name="Title 1">
            <a:extLst>
              <a:ext uri="{FF2B5EF4-FFF2-40B4-BE49-F238E27FC236}">
                <a16:creationId xmlns:a16="http://schemas.microsoft.com/office/drawing/2014/main" id="{904B3E7A-06B4-4C26-AF40-7556523380C7}"/>
              </a:ext>
            </a:extLst>
          </p:cNvPr>
          <p:cNvSpPr>
            <a:spLocks noGrp="1"/>
          </p:cNvSpPr>
          <p:nvPr>
            <p:ph type="title"/>
          </p:nvPr>
        </p:nvSpPr>
        <p:spPr>
          <a:xfrm>
            <a:off x="9195800" y="534644"/>
            <a:ext cx="2905597" cy="5849133"/>
          </a:xfrm>
        </p:spPr>
        <p:txBody>
          <a:bodyPr>
            <a:normAutofit/>
          </a:bodyPr>
          <a:lstStyle/>
          <a:p>
            <a:r>
              <a:rPr lang="en-US" sz="3600" dirty="0" err="1">
                <a:solidFill>
                  <a:schemeClr val="bg1"/>
                </a:solidFill>
                <a:latin typeface="Calibri" panose="020F0502020204030204" pitchFamily="34" charset="0"/>
                <a:cs typeface="Calibri" panose="020F0502020204030204" pitchFamily="34" charset="0"/>
              </a:rPr>
              <a:t>Kontra</a:t>
            </a:r>
            <a:r>
              <a:rPr lang="en-US" sz="3600" dirty="0">
                <a:solidFill>
                  <a:schemeClr val="bg1"/>
                </a:solidFill>
                <a:latin typeface="Calibri" panose="020F0502020204030204" pitchFamily="34" charset="0"/>
                <a:cs typeface="Calibri" panose="020F0502020204030204" pitchFamily="34" charset="0"/>
              </a:rPr>
              <a:t> </a:t>
            </a:r>
            <a:r>
              <a:rPr lang="en-US" sz="3600" dirty="0" err="1">
                <a:solidFill>
                  <a:schemeClr val="bg1"/>
                </a:solidFill>
                <a:latin typeface="Calibri" panose="020F0502020204030204" pitchFamily="34" charset="0"/>
                <a:cs typeface="Calibri" panose="020F0502020204030204" pitchFamily="34" charset="0"/>
              </a:rPr>
              <a:t>Contoh</a:t>
            </a:r>
            <a:endParaRPr lang="en-ID" sz="3600" dirty="0">
              <a:solidFill>
                <a:schemeClr val="bg1"/>
              </a:solidFill>
              <a:latin typeface="Calibri" panose="020F0502020204030204" pitchFamily="34" charset="0"/>
              <a:cs typeface="Calibri" panose="020F0502020204030204" pitchFamily="34" charset="0"/>
            </a:endParaRPr>
          </a:p>
        </p:txBody>
      </p:sp>
      <p:sp>
        <p:nvSpPr>
          <p:cNvPr id="11" name="Arc 10">
            <a:extLst>
              <a:ext uri="{FF2B5EF4-FFF2-40B4-BE49-F238E27FC236}">
                <a16:creationId xmlns:a16="http://schemas.microsoft.com/office/drawing/2014/main" id="{5667D647-E0DF-4EEB-9F25-9856F7B80B7D}"/>
              </a:ext>
            </a:extLst>
          </p:cNvPr>
          <p:cNvSpPr/>
          <p:nvPr/>
        </p:nvSpPr>
        <p:spPr>
          <a:xfrm rot="9867703">
            <a:off x="9456929" y="3947277"/>
            <a:ext cx="3505200" cy="521636"/>
          </a:xfrm>
          <a:prstGeom prst="arc">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46B45455-2C3E-446A-80EC-88B26507C468}"/>
              </a:ext>
            </a:extLst>
          </p:cNvPr>
          <p:cNvSpPr>
            <a:spLocks noGrp="1"/>
          </p:cNvSpPr>
          <p:nvPr>
            <p:ph idx="1"/>
          </p:nvPr>
        </p:nvSpPr>
        <p:spPr>
          <a:xfrm>
            <a:off x="538877" y="3669186"/>
            <a:ext cx="7505700" cy="4414554"/>
          </a:xfrm>
        </p:spPr>
        <p:txBody>
          <a:bodyPr>
            <a:normAutofit/>
          </a:bodyPr>
          <a:lstStyle/>
          <a:p>
            <a:pPr marL="0" indent="0">
              <a:buNone/>
            </a:pP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Kontra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contoh</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adalah</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senjata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sangat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ampuh</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untuk</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menyerang</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argumen</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Seperti</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kita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lihat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dalam</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argument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lebih</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lanjut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pembaca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hanya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satu</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contoh</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mantan</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penjahat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bisa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dibilang</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memang</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memiliki</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bakat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menantang</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salah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satu</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premis</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utama</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penulis</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ID" sz="3200" dirty="0">
              <a:solidFill>
                <a:schemeClr val="tx1"/>
              </a:solidFill>
            </a:endParaRPr>
          </a:p>
        </p:txBody>
      </p:sp>
      <p:sp>
        <p:nvSpPr>
          <p:cNvPr id="10" name="TextBox 9">
            <a:extLst>
              <a:ext uri="{FF2B5EF4-FFF2-40B4-BE49-F238E27FC236}">
                <a16:creationId xmlns:a16="http://schemas.microsoft.com/office/drawing/2014/main" id="{DF2677DB-1B01-4D90-A996-5BD66CD1FE45}"/>
              </a:ext>
            </a:extLst>
          </p:cNvPr>
          <p:cNvSpPr txBox="1"/>
          <p:nvPr/>
        </p:nvSpPr>
        <p:spPr>
          <a:xfrm>
            <a:off x="832513" y="877431"/>
            <a:ext cx="9935570" cy="4625946"/>
          </a:xfrm>
          <a:prstGeom prst="rect">
            <a:avLst/>
          </a:prstGeom>
          <a:solidFill>
            <a:schemeClr val="tx1"/>
          </a:solidFill>
        </p:spPr>
        <p:txBody>
          <a:bodyPr wrap="square">
            <a:spAutoFit/>
          </a:bodyPr>
          <a:lstStyle/>
          <a:p>
            <a:pPr marL="0" marR="0" algn="ctr">
              <a:lnSpc>
                <a:spcPct val="107000"/>
              </a:lnSpc>
              <a:spcBef>
                <a:spcPts val="0"/>
              </a:spcBef>
              <a:spcAft>
                <a:spcPts val="800"/>
              </a:spcAft>
            </a:pPr>
            <a:endPar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Untuk</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mendukung</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argument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siapkan</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gunakan</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contoh</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lebih</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dari</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satu</a:t>
            </a:r>
            <a:endPar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ID" sz="3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Lebih</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banyak</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contoh</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akan</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semakin</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mendukung</a:t>
            </a:r>
            <a:r>
              <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argument yang </a:t>
            </a:r>
            <a:r>
              <a:rPr lang="en-ID"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diberikan</a:t>
            </a:r>
            <a:endPar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ID"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0189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D10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5F67-6C3C-4D04-B441-0AE0C5EE4D37}"/>
              </a:ext>
            </a:extLst>
          </p:cNvPr>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US" sz="2800" dirty="0" err="1"/>
              <a:t>Argumen</a:t>
            </a:r>
            <a:r>
              <a:rPr lang="en-US" sz="2800" dirty="0"/>
              <a:t> </a:t>
            </a:r>
            <a:r>
              <a:rPr lang="en-US" sz="2800" dirty="0" err="1"/>
              <a:t>Lebih</a:t>
            </a:r>
            <a:r>
              <a:rPr lang="en-US" sz="2800" dirty="0"/>
              <a:t> </a:t>
            </a:r>
            <a:r>
              <a:rPr lang="en-US" sz="2800" dirty="0" err="1"/>
              <a:t>Lanjut</a:t>
            </a:r>
            <a:r>
              <a:rPr lang="en-US" sz="2800" dirty="0"/>
              <a:t> – </a:t>
            </a:r>
            <a:r>
              <a:rPr lang="en-US" sz="2800" dirty="0" err="1"/>
              <a:t>Dengan</a:t>
            </a:r>
            <a:r>
              <a:rPr lang="en-US" sz="2800" dirty="0"/>
              <a:t> </a:t>
            </a:r>
            <a:r>
              <a:rPr lang="en-US" sz="2800" dirty="0" err="1"/>
              <a:t>Sudut</a:t>
            </a:r>
            <a:r>
              <a:rPr lang="en-US" sz="2800" dirty="0"/>
              <a:t> Pandang Yang </a:t>
            </a:r>
            <a:r>
              <a:rPr lang="en-US" sz="2800" dirty="0" err="1"/>
              <a:t>Berbeda</a:t>
            </a:r>
            <a:endParaRPr lang="en-ID" sz="2800" dirty="0">
              <a:solidFill>
                <a:schemeClr val="bg1"/>
              </a:solidFill>
            </a:endParaRPr>
          </a:p>
        </p:txBody>
      </p:sp>
      <p:sp>
        <p:nvSpPr>
          <p:cNvPr id="4" name="Date Placeholder 3">
            <a:extLst>
              <a:ext uri="{FF2B5EF4-FFF2-40B4-BE49-F238E27FC236}">
                <a16:creationId xmlns:a16="http://schemas.microsoft.com/office/drawing/2014/main" id="{C0715D25-4706-46CB-A9C2-77E59A0750CC}"/>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51210B4D-C2B6-4155-85C8-A28AB9A03735}"/>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C615BD5B-DDAC-42E2-8385-5B75FEC22879}"/>
              </a:ext>
            </a:extLst>
          </p:cNvPr>
          <p:cNvSpPr>
            <a:spLocks noGrp="1"/>
          </p:cNvSpPr>
          <p:nvPr>
            <p:ph type="sldNum" sz="quarter" idx="12"/>
          </p:nvPr>
        </p:nvSpPr>
        <p:spPr/>
        <p:txBody>
          <a:bodyPr/>
          <a:lstStyle/>
          <a:p>
            <a:fld id="{D18FBB9A-4F67-A542-B221-CA9FFA5A8790}" type="slidenum">
              <a:rPr lang="id-ID" smtClean="0"/>
              <a:t>52</a:t>
            </a:fld>
            <a:endParaRPr lang="id-ID"/>
          </a:p>
        </p:txBody>
      </p:sp>
      <p:sp>
        <p:nvSpPr>
          <p:cNvPr id="12" name="Freeform: Shape 11">
            <a:extLst>
              <a:ext uri="{FF2B5EF4-FFF2-40B4-BE49-F238E27FC236}">
                <a16:creationId xmlns:a16="http://schemas.microsoft.com/office/drawing/2014/main" id="{8B37722E-47D9-44BA-A6F9-3A02D88F36C0}"/>
              </a:ext>
            </a:extLst>
          </p:cNvPr>
          <p:cNvSpPr/>
          <p:nvPr/>
        </p:nvSpPr>
        <p:spPr>
          <a:xfrm>
            <a:off x="0" y="4629151"/>
            <a:ext cx="3938150" cy="1770277"/>
          </a:xfrm>
          <a:custGeom>
            <a:avLst/>
            <a:gdLst>
              <a:gd name="connsiteX0" fmla="*/ 1249570 w 3938150"/>
              <a:gd name="connsiteY0" fmla="*/ 0 h 1770277"/>
              <a:gd name="connsiteX1" fmla="*/ 3884987 w 3938150"/>
              <a:gd name="connsiteY1" fmla="*/ 1653911 h 1770277"/>
              <a:gd name="connsiteX2" fmla="*/ 3938150 w 3938150"/>
              <a:gd name="connsiteY2" fmla="*/ 1770277 h 1770277"/>
              <a:gd name="connsiteX3" fmla="*/ 2695773 w 3938150"/>
              <a:gd name="connsiteY3" fmla="*/ 1770277 h 1770277"/>
              <a:gd name="connsiteX4" fmla="*/ 2663987 w 3938150"/>
              <a:gd name="connsiteY4" fmla="*/ 1745277 h 1770277"/>
              <a:gd name="connsiteX5" fmla="*/ 1539618 w 3938150"/>
              <a:gd name="connsiteY5" fmla="*/ 1384070 h 1770277"/>
              <a:gd name="connsiteX6" fmla="*/ 415250 w 3938150"/>
              <a:gd name="connsiteY6" fmla="*/ 1745277 h 1770277"/>
              <a:gd name="connsiteX7" fmla="*/ 383463 w 3938150"/>
              <a:gd name="connsiteY7" fmla="*/ 1770277 h 1770277"/>
              <a:gd name="connsiteX8" fmla="*/ 0 w 3938150"/>
              <a:gd name="connsiteY8" fmla="*/ 1770277 h 1770277"/>
              <a:gd name="connsiteX9" fmla="*/ 0 w 3938150"/>
              <a:gd name="connsiteY9" fmla="*/ 288469 h 1770277"/>
              <a:gd name="connsiteX10" fmla="*/ 49429 w 3938150"/>
              <a:gd name="connsiteY10" fmla="*/ 263553 h 1770277"/>
              <a:gd name="connsiteX11" fmla="*/ 1249570 w 3938150"/>
              <a:gd name="connsiteY11" fmla="*/ 0 h 177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8150" h="1770277">
                <a:moveTo>
                  <a:pt x="1249570" y="0"/>
                </a:moveTo>
                <a:cubicBezTo>
                  <a:pt x="2387578" y="0"/>
                  <a:pt x="3377450" y="668766"/>
                  <a:pt x="3884987" y="1653911"/>
                </a:cubicBezTo>
                <a:lnTo>
                  <a:pt x="3938150" y="1770277"/>
                </a:lnTo>
                <a:lnTo>
                  <a:pt x="2695773" y="1770277"/>
                </a:lnTo>
                <a:lnTo>
                  <a:pt x="2663987" y="1745277"/>
                </a:lnTo>
                <a:cubicBezTo>
                  <a:pt x="2343028" y="1517231"/>
                  <a:pt x="1956110" y="1384070"/>
                  <a:pt x="1539618" y="1384070"/>
                </a:cubicBezTo>
                <a:cubicBezTo>
                  <a:pt x="1123126" y="1384070"/>
                  <a:pt x="736207" y="1517231"/>
                  <a:pt x="415250" y="1745277"/>
                </a:cubicBezTo>
                <a:lnTo>
                  <a:pt x="383463" y="1770277"/>
                </a:lnTo>
                <a:lnTo>
                  <a:pt x="0" y="1770277"/>
                </a:lnTo>
                <a:lnTo>
                  <a:pt x="0" y="288469"/>
                </a:lnTo>
                <a:lnTo>
                  <a:pt x="49429" y="263553"/>
                </a:lnTo>
                <a:cubicBezTo>
                  <a:pt x="416896" y="94046"/>
                  <a:pt x="822817" y="0"/>
                  <a:pt x="1249570" y="0"/>
                </a:cubicBezTo>
                <a:close/>
              </a:path>
            </a:pathLst>
          </a:custGeom>
          <a:solidFill>
            <a:schemeClr val="accent3">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1" name="Content Placeholder 2">
            <a:extLst>
              <a:ext uri="{FF2B5EF4-FFF2-40B4-BE49-F238E27FC236}">
                <a16:creationId xmlns:a16="http://schemas.microsoft.com/office/drawing/2014/main" id="{035AEC3F-46E8-4875-8B26-EC4F4C28A698}"/>
              </a:ext>
            </a:extLst>
          </p:cNvPr>
          <p:cNvSpPr txBox="1">
            <a:spLocks/>
          </p:cNvSpPr>
          <p:nvPr/>
        </p:nvSpPr>
        <p:spPr>
          <a:xfrm>
            <a:off x="304800" y="1137782"/>
            <a:ext cx="11887200" cy="5315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1">
                    <a:lumMod val="75000"/>
                  </a:schemeClr>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accent1">
                    <a:lumMod val="75000"/>
                  </a:schemeClr>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Font typeface="+mj-lt"/>
              <a:buAutoNum type="arabicPeriod"/>
            </a:pPr>
            <a:r>
              <a:rPr lang="en-ID" sz="1800">
                <a:latin typeface="Calibri" panose="020F0502020204030204" pitchFamily="34" charset="0"/>
                <a:ea typeface="Calibri" panose="020F0502020204030204" pitchFamily="34" charset="0"/>
                <a:cs typeface="Times New Roman" panose="02020603050405020304" pitchFamily="18" charset="0"/>
              </a:rPr>
              <a:t>Penjahat adalah orang yang egois. Mereka mengambil apa yang bukan milik mereka dan apa yang orang lain telah bekerja keras untuk mendapatkannya. Mereka tidak mematuhi hukum. Mereka menghindari pajak. Tidak ada yang akan memberitahu saya bahwa ketika dan jika mereka memutuskan untuk langsung dan menjadi kepribadian showbiz besar, mereka tiba-tiba berubah menjadi warga negara yang baik dan taat hukum. Semua mereka ada di dalamnya untuk diri mereka sendiri, dan mereka akan melakukan apa pun yang diperlukan untuk mendapatkan sebanyak yang mereka bisa. Macan tutul tidak mengubah tempat mereka. Penipu dan pencuri tidak menjadi jujur, mereka hanya mencari cara lain untuk menipu.</a:t>
            </a:r>
          </a:p>
          <a:p>
            <a:pPr marL="342900" indent="-342900">
              <a:lnSpc>
                <a:spcPct val="107000"/>
              </a:lnSpc>
              <a:spcBef>
                <a:spcPts val="0"/>
              </a:spcBef>
              <a:spcAft>
                <a:spcPts val="800"/>
              </a:spcAft>
              <a:buFont typeface="+mj-lt"/>
              <a:buAutoNum type="arabicPeriod"/>
            </a:pPr>
            <a:r>
              <a:rPr lang="en-ID" sz="1800">
                <a:latin typeface="Calibri" panose="020F0502020204030204" pitchFamily="34" charset="0"/>
                <a:ea typeface="Calibri" panose="020F0502020204030204" pitchFamily="34" charset="0"/>
                <a:cs typeface="Times New Roman" panose="02020603050405020304" pitchFamily="18" charset="0"/>
              </a:rPr>
              <a:t>Beberapa penjahat tumbuh dewasa ketika mereka berada di penjara dan keluar mencari pekerjaan legal, dan beberapa berakting atau menulis untuk mencari nafkah. Bagian yang mereka mainkan dalam film dan buku yang mereka tulis biasanya tentang penjahat atau tentang penjara, dan mereka memiliki pengalaman untuk menjadikannya realistis dan nyata. Ini memiliki tujuan yang sangat berguna karena membuat orang lain tahu bagaimana rasanya menjadi penjahat atau tahanan. Itu tidak glamor atau romantis seperti yang sering ada dalam fiksi, itu jelek dan berbahaya.</a:t>
            </a:r>
          </a:p>
          <a:p>
            <a:pPr marL="342900" indent="-342900">
              <a:lnSpc>
                <a:spcPct val="107000"/>
              </a:lnSpc>
              <a:spcBef>
                <a:spcPts val="0"/>
              </a:spcBef>
              <a:spcAft>
                <a:spcPts val="800"/>
              </a:spcAft>
              <a:buFont typeface="+mj-lt"/>
              <a:buAutoNum type="arabicPeriod"/>
            </a:pPr>
            <a:r>
              <a:rPr lang="en-ID" sz="1800">
                <a:latin typeface="Calibri" panose="020F0502020204030204" pitchFamily="34" charset="0"/>
                <a:ea typeface="Calibri" panose="020F0502020204030204" pitchFamily="34" charset="0"/>
                <a:cs typeface="Times New Roman" panose="02020603050405020304" pitchFamily="18" charset="0"/>
              </a:rPr>
              <a:t>Kaum muda mengagumi selebriti dan ingin menjadi seperti mereka. Jika Anda membiarkan gangster dan pembunuh besar menjadi selebritas, Anda memberikan contoh yang sangat buruk untuk diikuti oleh kaum muda. Penjahat menjadi panutan. Anda juga memberi mereka gagasan bahwa mereka bisa kaya dan terkenal dengan menjadi jahat dan kejam.</a:t>
            </a:r>
            <a:endParaRPr lang="en-ID"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0934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D10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5F67-6C3C-4D04-B441-0AE0C5EE4D37}"/>
              </a:ext>
            </a:extLst>
          </p:cNvPr>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US" sz="2800" dirty="0" err="1"/>
              <a:t>Argumen</a:t>
            </a:r>
            <a:r>
              <a:rPr lang="en-US" sz="2800" dirty="0"/>
              <a:t> </a:t>
            </a:r>
            <a:r>
              <a:rPr lang="en-US" sz="2800" dirty="0" err="1"/>
              <a:t>Lebih</a:t>
            </a:r>
            <a:r>
              <a:rPr lang="en-US" sz="2800" dirty="0"/>
              <a:t> </a:t>
            </a:r>
            <a:r>
              <a:rPr lang="en-US" sz="2800" dirty="0" err="1"/>
              <a:t>Lanjut</a:t>
            </a:r>
            <a:r>
              <a:rPr lang="en-US" sz="2800" dirty="0"/>
              <a:t> – </a:t>
            </a:r>
            <a:r>
              <a:rPr lang="en-US" sz="2800" dirty="0" err="1"/>
              <a:t>Dengan</a:t>
            </a:r>
            <a:r>
              <a:rPr lang="en-US" sz="2800" dirty="0"/>
              <a:t> </a:t>
            </a:r>
            <a:r>
              <a:rPr lang="en-US" sz="2800" dirty="0" err="1"/>
              <a:t>Sudut</a:t>
            </a:r>
            <a:r>
              <a:rPr lang="en-US" sz="2800" dirty="0"/>
              <a:t> Pandang Yang </a:t>
            </a:r>
            <a:r>
              <a:rPr lang="en-US" sz="2800" dirty="0" err="1"/>
              <a:t>Berbeda</a:t>
            </a:r>
            <a:endParaRPr lang="en-ID" sz="2800" dirty="0">
              <a:solidFill>
                <a:schemeClr val="bg1"/>
              </a:solidFill>
            </a:endParaRPr>
          </a:p>
        </p:txBody>
      </p:sp>
      <p:sp>
        <p:nvSpPr>
          <p:cNvPr id="4" name="Date Placeholder 3">
            <a:extLst>
              <a:ext uri="{FF2B5EF4-FFF2-40B4-BE49-F238E27FC236}">
                <a16:creationId xmlns:a16="http://schemas.microsoft.com/office/drawing/2014/main" id="{C0715D25-4706-46CB-A9C2-77E59A0750CC}"/>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51210B4D-C2B6-4155-85C8-A28AB9A03735}"/>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C615BD5B-DDAC-42E2-8385-5B75FEC22879}"/>
              </a:ext>
            </a:extLst>
          </p:cNvPr>
          <p:cNvSpPr>
            <a:spLocks noGrp="1"/>
          </p:cNvSpPr>
          <p:nvPr>
            <p:ph type="sldNum" sz="quarter" idx="12"/>
          </p:nvPr>
        </p:nvSpPr>
        <p:spPr/>
        <p:txBody>
          <a:bodyPr/>
          <a:lstStyle/>
          <a:p>
            <a:fld id="{D18FBB9A-4F67-A542-B221-CA9FFA5A8790}" type="slidenum">
              <a:rPr lang="id-ID" smtClean="0"/>
              <a:t>53</a:t>
            </a:fld>
            <a:endParaRPr lang="id-ID"/>
          </a:p>
        </p:txBody>
      </p:sp>
      <p:sp>
        <p:nvSpPr>
          <p:cNvPr id="12" name="Freeform: Shape 11">
            <a:extLst>
              <a:ext uri="{FF2B5EF4-FFF2-40B4-BE49-F238E27FC236}">
                <a16:creationId xmlns:a16="http://schemas.microsoft.com/office/drawing/2014/main" id="{8B37722E-47D9-44BA-A6F9-3A02D88F36C0}"/>
              </a:ext>
            </a:extLst>
          </p:cNvPr>
          <p:cNvSpPr/>
          <p:nvPr/>
        </p:nvSpPr>
        <p:spPr>
          <a:xfrm>
            <a:off x="0" y="4629151"/>
            <a:ext cx="3938150" cy="1770277"/>
          </a:xfrm>
          <a:custGeom>
            <a:avLst/>
            <a:gdLst>
              <a:gd name="connsiteX0" fmla="*/ 1249570 w 3938150"/>
              <a:gd name="connsiteY0" fmla="*/ 0 h 1770277"/>
              <a:gd name="connsiteX1" fmla="*/ 3884987 w 3938150"/>
              <a:gd name="connsiteY1" fmla="*/ 1653911 h 1770277"/>
              <a:gd name="connsiteX2" fmla="*/ 3938150 w 3938150"/>
              <a:gd name="connsiteY2" fmla="*/ 1770277 h 1770277"/>
              <a:gd name="connsiteX3" fmla="*/ 2695773 w 3938150"/>
              <a:gd name="connsiteY3" fmla="*/ 1770277 h 1770277"/>
              <a:gd name="connsiteX4" fmla="*/ 2663987 w 3938150"/>
              <a:gd name="connsiteY4" fmla="*/ 1745277 h 1770277"/>
              <a:gd name="connsiteX5" fmla="*/ 1539618 w 3938150"/>
              <a:gd name="connsiteY5" fmla="*/ 1384070 h 1770277"/>
              <a:gd name="connsiteX6" fmla="*/ 415250 w 3938150"/>
              <a:gd name="connsiteY6" fmla="*/ 1745277 h 1770277"/>
              <a:gd name="connsiteX7" fmla="*/ 383463 w 3938150"/>
              <a:gd name="connsiteY7" fmla="*/ 1770277 h 1770277"/>
              <a:gd name="connsiteX8" fmla="*/ 0 w 3938150"/>
              <a:gd name="connsiteY8" fmla="*/ 1770277 h 1770277"/>
              <a:gd name="connsiteX9" fmla="*/ 0 w 3938150"/>
              <a:gd name="connsiteY9" fmla="*/ 288469 h 1770277"/>
              <a:gd name="connsiteX10" fmla="*/ 49429 w 3938150"/>
              <a:gd name="connsiteY10" fmla="*/ 263553 h 1770277"/>
              <a:gd name="connsiteX11" fmla="*/ 1249570 w 3938150"/>
              <a:gd name="connsiteY11" fmla="*/ 0 h 177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8150" h="1770277">
                <a:moveTo>
                  <a:pt x="1249570" y="0"/>
                </a:moveTo>
                <a:cubicBezTo>
                  <a:pt x="2387578" y="0"/>
                  <a:pt x="3377450" y="668766"/>
                  <a:pt x="3884987" y="1653911"/>
                </a:cubicBezTo>
                <a:lnTo>
                  <a:pt x="3938150" y="1770277"/>
                </a:lnTo>
                <a:lnTo>
                  <a:pt x="2695773" y="1770277"/>
                </a:lnTo>
                <a:lnTo>
                  <a:pt x="2663987" y="1745277"/>
                </a:lnTo>
                <a:cubicBezTo>
                  <a:pt x="2343028" y="1517231"/>
                  <a:pt x="1956110" y="1384070"/>
                  <a:pt x="1539618" y="1384070"/>
                </a:cubicBezTo>
                <a:cubicBezTo>
                  <a:pt x="1123126" y="1384070"/>
                  <a:pt x="736207" y="1517231"/>
                  <a:pt x="415250" y="1745277"/>
                </a:cubicBezTo>
                <a:lnTo>
                  <a:pt x="383463" y="1770277"/>
                </a:lnTo>
                <a:lnTo>
                  <a:pt x="0" y="1770277"/>
                </a:lnTo>
                <a:lnTo>
                  <a:pt x="0" y="288469"/>
                </a:lnTo>
                <a:lnTo>
                  <a:pt x="49429" y="263553"/>
                </a:lnTo>
                <a:cubicBezTo>
                  <a:pt x="416896" y="94046"/>
                  <a:pt x="822817" y="0"/>
                  <a:pt x="1249570" y="0"/>
                </a:cubicBezTo>
                <a:close/>
              </a:path>
            </a:pathLst>
          </a:custGeom>
          <a:solidFill>
            <a:schemeClr val="accent3">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1" name="Content Placeholder 2">
            <a:extLst>
              <a:ext uri="{FF2B5EF4-FFF2-40B4-BE49-F238E27FC236}">
                <a16:creationId xmlns:a16="http://schemas.microsoft.com/office/drawing/2014/main" id="{035AEC3F-46E8-4875-8B26-EC4F4C28A698}"/>
              </a:ext>
            </a:extLst>
          </p:cNvPr>
          <p:cNvSpPr txBox="1">
            <a:spLocks/>
          </p:cNvSpPr>
          <p:nvPr/>
        </p:nvSpPr>
        <p:spPr>
          <a:xfrm>
            <a:off x="304800" y="1137782"/>
            <a:ext cx="11887200" cy="5315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1">
                    <a:lumMod val="75000"/>
                  </a:schemeClr>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accent1">
                    <a:lumMod val="75000"/>
                  </a:schemeClr>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0"/>
              </a:spcBef>
              <a:spcAft>
                <a:spcPts val="800"/>
              </a:spcAft>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contoh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lanjut</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relevan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perseptif</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 [1]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mendukung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jauh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menantangnya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meskipun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dibutuhkan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garis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pendekatan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sangat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berbeda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tanggapan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terhadap</a:t>
            </a:r>
            <a:r>
              <a:rPr lang="en-ID" sz="1800" dirty="0">
                <a:effectLst/>
                <a:latin typeface="Calibri" panose="020F0502020204030204" pitchFamily="34" charset="0"/>
                <a:ea typeface="Calibri" panose="020F0502020204030204" pitchFamily="34" charset="0"/>
                <a:cs typeface="Times New Roman" panose="02020603050405020304" pitchFamily="18" charset="0"/>
              </a:rPr>
              <a:t> saran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pun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membuka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lembaran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baru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menempatkan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belakang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menyiratkan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selebriti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kriminal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bersikap</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jujur</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jika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cocok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selanjutnya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menyimpulkan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catatan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pantas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menyimpan</a:t>
            </a:r>
            <a:r>
              <a:rPr lang="en-ID" sz="1800" dirty="0">
                <a:effectLst/>
                <a:latin typeface="Calibri" panose="020F0502020204030204" pitchFamily="34" charset="0"/>
                <a:ea typeface="Calibri" panose="020F0502020204030204" pitchFamily="34" charset="0"/>
                <a:cs typeface="Times New Roman" panose="02020603050405020304" pitchFamily="18" charset="0"/>
              </a:rPr>
              <a:t> uang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hasilkan</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Kutipan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berikutnya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[2]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memperkenalkan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gagasan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konsekuensi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aktor</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sudut</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dicakup</a:t>
            </a:r>
            <a:r>
              <a:rPr lang="en-ID" sz="1800" dirty="0">
                <a:effectLst/>
                <a:latin typeface="Calibri" panose="020F0502020204030204" pitchFamily="34" charset="0"/>
                <a:ea typeface="Calibri" panose="020F0502020204030204" pitchFamily="34" charset="0"/>
                <a:cs typeface="Times New Roman" panose="02020603050405020304" pitchFamily="18" charset="0"/>
              </a:rPr>
              <a:t> oleh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poin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relevan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dipertimbangkan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Pengalaman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hidup</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dunia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kriminal</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di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penjara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menambah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kesadaran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masyarakat</a:t>
            </a:r>
            <a:r>
              <a:rPr lang="en-ID" sz="1800" dirty="0">
                <a:effectLst/>
                <a:latin typeface="Calibri" panose="020F0502020204030204" pitchFamily="34" charset="0"/>
                <a:ea typeface="Calibri" panose="020F0502020204030204" pitchFamily="34" charset="0"/>
                <a:cs typeface="Times New Roman" panose="02020603050405020304" pitchFamily="18" charset="0"/>
              </a:rPr>
              <a:t>. Jika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hal</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baik</a:t>
            </a:r>
            <a:r>
              <a:rPr lang="en-ID" sz="1800" dirty="0">
                <a:effectLst/>
                <a:latin typeface="Calibri" panose="020F0502020204030204" pitchFamily="34" charset="0"/>
                <a:ea typeface="Calibri" panose="020F0502020204030204" pitchFamily="34" charset="0"/>
                <a:cs typeface="Times New Roman" panose="02020603050405020304" pitchFamily="18" charset="0"/>
              </a:rPr>
              <a:t> –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siswa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mengklaim</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membiarkan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aktor</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sebagainya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tujuan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bermanfaat</a:t>
            </a:r>
            <a:r>
              <a:rPr lang="en-ID" sz="1800" dirty="0">
                <a:effectLst/>
                <a:latin typeface="Calibri" panose="020F0502020204030204" pitchFamily="34" charset="0"/>
                <a:ea typeface="Calibri" panose="020F0502020204030204" pitchFamily="34" charset="0"/>
                <a:cs typeface="Times New Roman" panose="02020603050405020304" pitchFamily="18" charset="0"/>
              </a:rPr>
              <a:t>. Oleh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pembenaran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memberi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penghargaan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kepada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tentu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saja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menentang</a:t>
            </a:r>
            <a:r>
              <a:rPr lang="en-ID" sz="1800" b="1"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daripada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mendukung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kesimpulan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Bagian [3] juga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mempertimbangkan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konsekuensi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membiarkan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panutan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jelas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b="1" dirty="0" err="1">
                <a:effectLst/>
                <a:latin typeface="Calibri" panose="020F0502020204030204" pitchFamily="34" charset="0"/>
                <a:ea typeface="Calibri" panose="020F0502020204030204" pitchFamily="34" charset="0"/>
                <a:cs typeface="Times New Roman" panose="02020603050405020304" pitchFamily="18" charset="0"/>
              </a:rPr>
              <a:t>mendukung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836349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ADE429-5D01-4138-B076-7C3CC3179EFD}"/>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3B0E5268-5202-4066-858B-566FE9833C21}"/>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AE5A6E89-43F5-4DA6-8744-4E7EC3EB53C4}"/>
              </a:ext>
            </a:extLst>
          </p:cNvPr>
          <p:cNvSpPr>
            <a:spLocks noGrp="1"/>
          </p:cNvSpPr>
          <p:nvPr>
            <p:ph type="sldNum" sz="quarter" idx="12"/>
          </p:nvPr>
        </p:nvSpPr>
        <p:spPr/>
        <p:txBody>
          <a:bodyPr/>
          <a:lstStyle/>
          <a:p>
            <a:fld id="{D18FBB9A-4F67-A542-B221-CA9FFA5A8790}" type="slidenum">
              <a:rPr lang="id-ID" smtClean="0"/>
              <a:t>54</a:t>
            </a:fld>
            <a:endParaRPr lang="id-ID"/>
          </a:p>
        </p:txBody>
      </p:sp>
      <p:sp>
        <p:nvSpPr>
          <p:cNvPr id="18" name="Freeform: Shape 17">
            <a:extLst>
              <a:ext uri="{FF2B5EF4-FFF2-40B4-BE49-F238E27FC236}">
                <a16:creationId xmlns:a16="http://schemas.microsoft.com/office/drawing/2014/main" id="{D97BCFE0-FEDE-4069-9BEF-1B6ED7F1C7B9}"/>
              </a:ext>
            </a:extLst>
          </p:cNvPr>
          <p:cNvSpPr/>
          <p:nvPr/>
        </p:nvSpPr>
        <p:spPr>
          <a:xfrm rot="20190250">
            <a:off x="-601738" y="606850"/>
            <a:ext cx="9165999" cy="7827752"/>
          </a:xfrm>
          <a:custGeom>
            <a:avLst/>
            <a:gdLst>
              <a:gd name="connsiteX0" fmla="*/ 5046857 w 9165999"/>
              <a:gd name="connsiteY0" fmla="*/ 631150 h 7827752"/>
              <a:gd name="connsiteX1" fmla="*/ 6875187 w 9165999"/>
              <a:gd name="connsiteY1" fmla="*/ 2768289 h 7827752"/>
              <a:gd name="connsiteX2" fmla="*/ 6773114 w 9165999"/>
              <a:gd name="connsiteY2" fmla="*/ 3326455 h 7827752"/>
              <a:gd name="connsiteX3" fmla="*/ 6690624 w 9165999"/>
              <a:gd name="connsiteY3" fmla="*/ 3503302 h 7827752"/>
              <a:gd name="connsiteX4" fmla="*/ 6950892 w 9165999"/>
              <a:gd name="connsiteY4" fmla="*/ 3590464 h 7827752"/>
              <a:gd name="connsiteX5" fmla="*/ 9165999 w 9165999"/>
              <a:gd name="connsiteY5" fmla="*/ 5887038 h 7827752"/>
              <a:gd name="connsiteX6" fmla="*/ 8018723 w 9165999"/>
              <a:gd name="connsiteY6" fmla="*/ 7648745 h 7827752"/>
              <a:gd name="connsiteX7" fmla="*/ 7723590 w 9165999"/>
              <a:gd name="connsiteY7" fmla="*/ 7827752 h 7827752"/>
              <a:gd name="connsiteX8" fmla="*/ 0 w 9165999"/>
              <a:gd name="connsiteY8" fmla="*/ 4470107 h 7827752"/>
              <a:gd name="connsiteX9" fmla="*/ 1943270 w 9165999"/>
              <a:gd name="connsiteY9" fmla="*/ 0 h 7827752"/>
              <a:gd name="connsiteX10" fmla="*/ 2109563 w 9165999"/>
              <a:gd name="connsiteY10" fmla="*/ 2318 h 7827752"/>
              <a:gd name="connsiteX11" fmla="*/ 5046857 w 9165999"/>
              <a:gd name="connsiteY11" fmla="*/ 631150 h 782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65999" h="7827752">
                <a:moveTo>
                  <a:pt x="5046857" y="631150"/>
                </a:moveTo>
                <a:cubicBezTo>
                  <a:pt x="6163464" y="1139131"/>
                  <a:pt x="6875187" y="1907892"/>
                  <a:pt x="6875187" y="2768289"/>
                </a:cubicBezTo>
                <a:cubicBezTo>
                  <a:pt x="6875187" y="2959487"/>
                  <a:pt x="6840041" y="3146162"/>
                  <a:pt x="6773114" y="3326455"/>
                </a:cubicBezTo>
                <a:lnTo>
                  <a:pt x="6690624" y="3503302"/>
                </a:lnTo>
                <a:lnTo>
                  <a:pt x="6950892" y="3590464"/>
                </a:lnTo>
                <a:cubicBezTo>
                  <a:pt x="8287330" y="4088177"/>
                  <a:pt x="9165999" y="4931044"/>
                  <a:pt x="9165999" y="5887038"/>
                </a:cubicBezTo>
                <a:cubicBezTo>
                  <a:pt x="9165999" y="6556235"/>
                  <a:pt x="8735450" y="7169999"/>
                  <a:pt x="8018723" y="7648745"/>
                </a:cubicBezTo>
                <a:lnTo>
                  <a:pt x="7723590" y="7827752"/>
                </a:lnTo>
                <a:lnTo>
                  <a:pt x="0" y="4470107"/>
                </a:lnTo>
                <a:lnTo>
                  <a:pt x="1943270" y="0"/>
                </a:lnTo>
                <a:lnTo>
                  <a:pt x="2109563" y="2318"/>
                </a:lnTo>
                <a:cubicBezTo>
                  <a:pt x="3222790" y="33425"/>
                  <a:pt x="4240419" y="264275"/>
                  <a:pt x="5046857" y="631150"/>
                </a:cubicBezTo>
                <a:close/>
              </a:path>
            </a:pathLst>
          </a:custGeom>
          <a:pattFill prst="wdDnDiag">
            <a:fgClr>
              <a:srgbClr val="FFC000"/>
            </a:fgClr>
            <a:bgClr>
              <a:schemeClr val="bg1"/>
            </a:bgClr>
          </a:patt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E7479F38-1DE3-4115-A3EF-06BB705B1E48}"/>
              </a:ext>
            </a:extLst>
          </p:cNvPr>
          <p:cNvSpPr/>
          <p:nvPr/>
        </p:nvSpPr>
        <p:spPr>
          <a:xfrm rot="20190250">
            <a:off x="-568870" y="1037263"/>
            <a:ext cx="8541233" cy="7248073"/>
          </a:xfrm>
          <a:custGeom>
            <a:avLst/>
            <a:gdLst>
              <a:gd name="connsiteX0" fmla="*/ 4856600 w 8541233"/>
              <a:gd name="connsiteY0" fmla="*/ 578905 h 7248073"/>
              <a:gd name="connsiteX1" fmla="*/ 6492068 w 8541233"/>
              <a:gd name="connsiteY1" fmla="*/ 2535148 h 7248073"/>
              <a:gd name="connsiteX2" fmla="*/ 6400763 w 8541233"/>
              <a:gd name="connsiteY2" fmla="*/ 3046069 h 7248073"/>
              <a:gd name="connsiteX3" fmla="*/ 6326974 w 8541233"/>
              <a:gd name="connsiteY3" fmla="*/ 3207948 h 7248073"/>
              <a:gd name="connsiteX4" fmla="*/ 6559787 w 8541233"/>
              <a:gd name="connsiteY4" fmla="*/ 3287732 h 7248073"/>
              <a:gd name="connsiteX5" fmla="*/ 8541233 w 8541233"/>
              <a:gd name="connsiteY5" fmla="*/ 5389917 h 7248073"/>
              <a:gd name="connsiteX6" fmla="*/ 7224915 w 8541233"/>
              <a:gd name="connsiteY6" fmla="*/ 7182537 h 7248073"/>
              <a:gd name="connsiteX7" fmla="*/ 7097087 w 8541233"/>
              <a:gd name="connsiteY7" fmla="*/ 7248073 h 7248073"/>
              <a:gd name="connsiteX8" fmla="*/ 0 w 8541233"/>
              <a:gd name="connsiteY8" fmla="*/ 4162785 h 7248073"/>
              <a:gd name="connsiteX9" fmla="*/ 1807311 w 8541233"/>
              <a:gd name="connsiteY9" fmla="*/ 5428 h 7248073"/>
              <a:gd name="connsiteX10" fmla="*/ 1997877 w 8541233"/>
              <a:gd name="connsiteY10" fmla="*/ 0 h 7248073"/>
              <a:gd name="connsiteX11" fmla="*/ 4856600 w 8541233"/>
              <a:gd name="connsiteY11" fmla="*/ 578905 h 72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41233" h="7248073">
                <a:moveTo>
                  <a:pt x="4856600" y="578905"/>
                </a:moveTo>
                <a:cubicBezTo>
                  <a:pt x="5855421" y="1043888"/>
                  <a:pt x="6492068" y="1747579"/>
                  <a:pt x="6492068" y="2535148"/>
                </a:cubicBezTo>
                <a:cubicBezTo>
                  <a:pt x="6492068" y="2710163"/>
                  <a:pt x="6460629" y="2881038"/>
                  <a:pt x="6400763" y="3046069"/>
                </a:cubicBezTo>
                <a:lnTo>
                  <a:pt x="6326974" y="3207948"/>
                </a:lnTo>
                <a:lnTo>
                  <a:pt x="6559787" y="3287732"/>
                </a:lnTo>
                <a:cubicBezTo>
                  <a:pt x="7755250" y="3743317"/>
                  <a:pt x="8541233" y="4514841"/>
                  <a:pt x="8541233" y="5389917"/>
                </a:cubicBezTo>
                <a:cubicBezTo>
                  <a:pt x="8541233" y="6089979"/>
                  <a:pt x="8038204" y="6723766"/>
                  <a:pt x="7224915" y="7182537"/>
                </a:cubicBezTo>
                <a:lnTo>
                  <a:pt x="7097087" y="7248073"/>
                </a:lnTo>
                <a:lnTo>
                  <a:pt x="0" y="4162785"/>
                </a:lnTo>
                <a:lnTo>
                  <a:pt x="1807311" y="5428"/>
                </a:lnTo>
                <a:lnTo>
                  <a:pt x="1997877" y="0"/>
                </a:lnTo>
                <a:cubicBezTo>
                  <a:pt x="3083784" y="0"/>
                  <a:pt x="4079738" y="217251"/>
                  <a:pt x="4856600" y="57890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2" name="Title 1">
            <a:extLst>
              <a:ext uri="{FF2B5EF4-FFF2-40B4-BE49-F238E27FC236}">
                <a16:creationId xmlns:a16="http://schemas.microsoft.com/office/drawing/2014/main" id="{904B3E7A-06B4-4C26-AF40-7556523380C7}"/>
              </a:ext>
            </a:extLst>
          </p:cNvPr>
          <p:cNvSpPr>
            <a:spLocks noGrp="1"/>
          </p:cNvSpPr>
          <p:nvPr>
            <p:ph type="title"/>
          </p:nvPr>
        </p:nvSpPr>
        <p:spPr>
          <a:xfrm>
            <a:off x="9195800" y="534644"/>
            <a:ext cx="2905597" cy="5849133"/>
          </a:xfrm>
        </p:spPr>
        <p:txBody>
          <a:bodyPr>
            <a:normAutofit/>
          </a:bodyPr>
          <a:lstStyle/>
          <a:p>
            <a:r>
              <a:rPr lang="en-US" sz="3600" dirty="0" err="1">
                <a:solidFill>
                  <a:schemeClr val="bg1"/>
                </a:solidFill>
                <a:latin typeface="Calibri" panose="020F0502020204030204" pitchFamily="34" charset="0"/>
                <a:cs typeface="Calibri" panose="020F0502020204030204" pitchFamily="34" charset="0"/>
              </a:rPr>
              <a:t>Argumen</a:t>
            </a:r>
            <a:r>
              <a:rPr lang="en-US" sz="3600" dirty="0">
                <a:solidFill>
                  <a:schemeClr val="bg1"/>
                </a:solidFill>
                <a:latin typeface="Calibri" panose="020F0502020204030204" pitchFamily="34" charset="0"/>
                <a:cs typeface="Calibri" panose="020F0502020204030204" pitchFamily="34" charset="0"/>
              </a:rPr>
              <a:t> </a:t>
            </a:r>
            <a:r>
              <a:rPr lang="en-US" sz="3600" dirty="0" err="1">
                <a:solidFill>
                  <a:schemeClr val="bg1"/>
                </a:solidFill>
                <a:latin typeface="Calibri" panose="020F0502020204030204" pitchFamily="34" charset="0"/>
                <a:cs typeface="Calibri" panose="020F0502020204030204" pitchFamily="34" charset="0"/>
              </a:rPr>
              <a:t>Simpatik</a:t>
            </a:r>
            <a:endParaRPr lang="en-ID" sz="3600" dirty="0">
              <a:solidFill>
                <a:schemeClr val="bg1"/>
              </a:solidFill>
              <a:latin typeface="Calibri" panose="020F0502020204030204" pitchFamily="34" charset="0"/>
              <a:cs typeface="Calibri" panose="020F0502020204030204" pitchFamily="34" charset="0"/>
            </a:endParaRPr>
          </a:p>
        </p:txBody>
      </p:sp>
      <p:sp>
        <p:nvSpPr>
          <p:cNvPr id="11" name="Arc 10">
            <a:extLst>
              <a:ext uri="{FF2B5EF4-FFF2-40B4-BE49-F238E27FC236}">
                <a16:creationId xmlns:a16="http://schemas.microsoft.com/office/drawing/2014/main" id="{5667D647-E0DF-4EEB-9F25-9856F7B80B7D}"/>
              </a:ext>
            </a:extLst>
          </p:cNvPr>
          <p:cNvSpPr/>
          <p:nvPr/>
        </p:nvSpPr>
        <p:spPr>
          <a:xfrm rot="9867703">
            <a:off x="9456929" y="3947277"/>
            <a:ext cx="3505200" cy="521636"/>
          </a:xfrm>
          <a:prstGeom prst="arc">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46B45455-2C3E-446A-80EC-88B26507C468}"/>
              </a:ext>
            </a:extLst>
          </p:cNvPr>
          <p:cNvSpPr>
            <a:spLocks noGrp="1"/>
          </p:cNvSpPr>
          <p:nvPr>
            <p:ph idx="1"/>
          </p:nvPr>
        </p:nvSpPr>
        <p:spPr>
          <a:xfrm>
            <a:off x="152400" y="2443446"/>
            <a:ext cx="7505700" cy="4414554"/>
          </a:xfrm>
        </p:spPr>
        <p:txBody>
          <a:bodyPr>
            <a:normAutofit/>
          </a:bodyPr>
          <a:lstStyle/>
          <a:p>
            <a:pPr marL="0" indent="0">
              <a:spcBef>
                <a:spcPts val="0"/>
              </a:spcBef>
              <a:buNone/>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Ketika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menyampaikan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argument </a:t>
            </a:r>
          </a:p>
          <a:p>
            <a:pPr marL="0" indent="0">
              <a:spcBef>
                <a:spcPts val="0"/>
              </a:spcBef>
              <a:buNone/>
            </a:pP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seharusnya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mempertimbangkan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hak</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spcBef>
                <a:spcPts val="0"/>
              </a:spcBef>
              <a:buNone/>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orang lain </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argument </a:t>
            </a:r>
            <a:r>
              <a:rPr lang="en-US"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simpatik</a:t>
            </a:r>
            <a:endPar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marL="0" indent="0">
              <a:spcBef>
                <a:spcPts val="0"/>
              </a:spcBef>
              <a:buNone/>
            </a:pPr>
            <a:endPar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Pada </a:t>
            </a:r>
            <a:r>
              <a:rPr lang="en-US"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artikel</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sebelumnya</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penulis</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dengan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jelas</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berasumsi</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spcBef>
                <a:spcPts val="0"/>
              </a:spcBef>
              <a:buNone/>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ingin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pembaca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berasumsi</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bahwa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mantan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narapidana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tidak</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memiliki</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hak</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sama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dengan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orang lain,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terutama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korbannya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karena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mereka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telah</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memilih</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kehidupan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kejahatan</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Berlawanan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dengan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pandangan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ini</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bahwa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sekali</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penjahat</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telah</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menjalani</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hukuman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penjara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mereka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maka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hutang</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mereka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kepada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masyarakat</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telah</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dibayar</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lunas</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mereka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keluar</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dengan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semua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hak</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asasi</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mereka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dipulihkan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Seperti</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kita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ketahui</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penulis</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mencoba</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membuang</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pandangan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ini</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sebagai</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pemikiran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wolly</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minded'</a:t>
            </a:r>
          </a:p>
          <a:p>
            <a:pPr marL="0" indent="0">
              <a:spcBef>
                <a:spcPts val="0"/>
              </a:spcBef>
              <a:buNone/>
            </a:pPr>
            <a:endParaRPr lang="en-ID" sz="2400" dirty="0">
              <a:solidFill>
                <a:schemeClr val="tx1"/>
              </a:solidFill>
            </a:endParaRPr>
          </a:p>
        </p:txBody>
      </p:sp>
    </p:spTree>
    <p:extLst>
      <p:ext uri="{BB962C8B-B14F-4D97-AF65-F5344CB8AC3E}">
        <p14:creationId xmlns:p14="http://schemas.microsoft.com/office/powerpoint/2010/main" val="2363604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ADE429-5D01-4138-B076-7C3CC3179EFD}"/>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3B0E5268-5202-4066-858B-566FE9833C21}"/>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AE5A6E89-43F5-4DA6-8744-4E7EC3EB53C4}"/>
              </a:ext>
            </a:extLst>
          </p:cNvPr>
          <p:cNvSpPr>
            <a:spLocks noGrp="1"/>
          </p:cNvSpPr>
          <p:nvPr>
            <p:ph type="sldNum" sz="quarter" idx="12"/>
          </p:nvPr>
        </p:nvSpPr>
        <p:spPr/>
        <p:txBody>
          <a:bodyPr/>
          <a:lstStyle/>
          <a:p>
            <a:fld id="{D18FBB9A-4F67-A542-B221-CA9FFA5A8790}" type="slidenum">
              <a:rPr lang="id-ID" smtClean="0"/>
              <a:t>55</a:t>
            </a:fld>
            <a:endParaRPr lang="id-ID"/>
          </a:p>
        </p:txBody>
      </p:sp>
      <p:sp>
        <p:nvSpPr>
          <p:cNvPr id="18" name="Freeform: Shape 17">
            <a:extLst>
              <a:ext uri="{FF2B5EF4-FFF2-40B4-BE49-F238E27FC236}">
                <a16:creationId xmlns:a16="http://schemas.microsoft.com/office/drawing/2014/main" id="{D97BCFE0-FEDE-4069-9BEF-1B6ED7F1C7B9}"/>
              </a:ext>
            </a:extLst>
          </p:cNvPr>
          <p:cNvSpPr/>
          <p:nvPr/>
        </p:nvSpPr>
        <p:spPr>
          <a:xfrm rot="20190250">
            <a:off x="-601738" y="606850"/>
            <a:ext cx="9165999" cy="7827752"/>
          </a:xfrm>
          <a:custGeom>
            <a:avLst/>
            <a:gdLst>
              <a:gd name="connsiteX0" fmla="*/ 5046857 w 9165999"/>
              <a:gd name="connsiteY0" fmla="*/ 631150 h 7827752"/>
              <a:gd name="connsiteX1" fmla="*/ 6875187 w 9165999"/>
              <a:gd name="connsiteY1" fmla="*/ 2768289 h 7827752"/>
              <a:gd name="connsiteX2" fmla="*/ 6773114 w 9165999"/>
              <a:gd name="connsiteY2" fmla="*/ 3326455 h 7827752"/>
              <a:gd name="connsiteX3" fmla="*/ 6690624 w 9165999"/>
              <a:gd name="connsiteY3" fmla="*/ 3503302 h 7827752"/>
              <a:gd name="connsiteX4" fmla="*/ 6950892 w 9165999"/>
              <a:gd name="connsiteY4" fmla="*/ 3590464 h 7827752"/>
              <a:gd name="connsiteX5" fmla="*/ 9165999 w 9165999"/>
              <a:gd name="connsiteY5" fmla="*/ 5887038 h 7827752"/>
              <a:gd name="connsiteX6" fmla="*/ 8018723 w 9165999"/>
              <a:gd name="connsiteY6" fmla="*/ 7648745 h 7827752"/>
              <a:gd name="connsiteX7" fmla="*/ 7723590 w 9165999"/>
              <a:gd name="connsiteY7" fmla="*/ 7827752 h 7827752"/>
              <a:gd name="connsiteX8" fmla="*/ 0 w 9165999"/>
              <a:gd name="connsiteY8" fmla="*/ 4470107 h 7827752"/>
              <a:gd name="connsiteX9" fmla="*/ 1943270 w 9165999"/>
              <a:gd name="connsiteY9" fmla="*/ 0 h 7827752"/>
              <a:gd name="connsiteX10" fmla="*/ 2109563 w 9165999"/>
              <a:gd name="connsiteY10" fmla="*/ 2318 h 7827752"/>
              <a:gd name="connsiteX11" fmla="*/ 5046857 w 9165999"/>
              <a:gd name="connsiteY11" fmla="*/ 631150 h 782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65999" h="7827752">
                <a:moveTo>
                  <a:pt x="5046857" y="631150"/>
                </a:moveTo>
                <a:cubicBezTo>
                  <a:pt x="6163464" y="1139131"/>
                  <a:pt x="6875187" y="1907892"/>
                  <a:pt x="6875187" y="2768289"/>
                </a:cubicBezTo>
                <a:cubicBezTo>
                  <a:pt x="6875187" y="2959487"/>
                  <a:pt x="6840041" y="3146162"/>
                  <a:pt x="6773114" y="3326455"/>
                </a:cubicBezTo>
                <a:lnTo>
                  <a:pt x="6690624" y="3503302"/>
                </a:lnTo>
                <a:lnTo>
                  <a:pt x="6950892" y="3590464"/>
                </a:lnTo>
                <a:cubicBezTo>
                  <a:pt x="8287330" y="4088177"/>
                  <a:pt x="9165999" y="4931044"/>
                  <a:pt x="9165999" y="5887038"/>
                </a:cubicBezTo>
                <a:cubicBezTo>
                  <a:pt x="9165999" y="6556235"/>
                  <a:pt x="8735450" y="7169999"/>
                  <a:pt x="8018723" y="7648745"/>
                </a:cubicBezTo>
                <a:lnTo>
                  <a:pt x="7723590" y="7827752"/>
                </a:lnTo>
                <a:lnTo>
                  <a:pt x="0" y="4470107"/>
                </a:lnTo>
                <a:lnTo>
                  <a:pt x="1943270" y="0"/>
                </a:lnTo>
                <a:lnTo>
                  <a:pt x="2109563" y="2318"/>
                </a:lnTo>
                <a:cubicBezTo>
                  <a:pt x="3222790" y="33425"/>
                  <a:pt x="4240419" y="264275"/>
                  <a:pt x="5046857" y="631150"/>
                </a:cubicBezTo>
                <a:close/>
              </a:path>
            </a:pathLst>
          </a:custGeom>
          <a:pattFill prst="wdDnDiag">
            <a:fgClr>
              <a:srgbClr val="FFC000"/>
            </a:fgClr>
            <a:bgClr>
              <a:schemeClr val="bg1"/>
            </a:bgClr>
          </a:patt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E7479F38-1DE3-4115-A3EF-06BB705B1E48}"/>
              </a:ext>
            </a:extLst>
          </p:cNvPr>
          <p:cNvSpPr/>
          <p:nvPr/>
        </p:nvSpPr>
        <p:spPr>
          <a:xfrm rot="20190250">
            <a:off x="-568870" y="1037263"/>
            <a:ext cx="8541233" cy="7248073"/>
          </a:xfrm>
          <a:custGeom>
            <a:avLst/>
            <a:gdLst>
              <a:gd name="connsiteX0" fmla="*/ 4856600 w 8541233"/>
              <a:gd name="connsiteY0" fmla="*/ 578905 h 7248073"/>
              <a:gd name="connsiteX1" fmla="*/ 6492068 w 8541233"/>
              <a:gd name="connsiteY1" fmla="*/ 2535148 h 7248073"/>
              <a:gd name="connsiteX2" fmla="*/ 6400763 w 8541233"/>
              <a:gd name="connsiteY2" fmla="*/ 3046069 h 7248073"/>
              <a:gd name="connsiteX3" fmla="*/ 6326974 w 8541233"/>
              <a:gd name="connsiteY3" fmla="*/ 3207948 h 7248073"/>
              <a:gd name="connsiteX4" fmla="*/ 6559787 w 8541233"/>
              <a:gd name="connsiteY4" fmla="*/ 3287732 h 7248073"/>
              <a:gd name="connsiteX5" fmla="*/ 8541233 w 8541233"/>
              <a:gd name="connsiteY5" fmla="*/ 5389917 h 7248073"/>
              <a:gd name="connsiteX6" fmla="*/ 7224915 w 8541233"/>
              <a:gd name="connsiteY6" fmla="*/ 7182537 h 7248073"/>
              <a:gd name="connsiteX7" fmla="*/ 7097087 w 8541233"/>
              <a:gd name="connsiteY7" fmla="*/ 7248073 h 7248073"/>
              <a:gd name="connsiteX8" fmla="*/ 0 w 8541233"/>
              <a:gd name="connsiteY8" fmla="*/ 4162785 h 7248073"/>
              <a:gd name="connsiteX9" fmla="*/ 1807311 w 8541233"/>
              <a:gd name="connsiteY9" fmla="*/ 5428 h 7248073"/>
              <a:gd name="connsiteX10" fmla="*/ 1997877 w 8541233"/>
              <a:gd name="connsiteY10" fmla="*/ 0 h 7248073"/>
              <a:gd name="connsiteX11" fmla="*/ 4856600 w 8541233"/>
              <a:gd name="connsiteY11" fmla="*/ 578905 h 72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41233" h="7248073">
                <a:moveTo>
                  <a:pt x="4856600" y="578905"/>
                </a:moveTo>
                <a:cubicBezTo>
                  <a:pt x="5855421" y="1043888"/>
                  <a:pt x="6492068" y="1747579"/>
                  <a:pt x="6492068" y="2535148"/>
                </a:cubicBezTo>
                <a:cubicBezTo>
                  <a:pt x="6492068" y="2710163"/>
                  <a:pt x="6460629" y="2881038"/>
                  <a:pt x="6400763" y="3046069"/>
                </a:cubicBezTo>
                <a:lnTo>
                  <a:pt x="6326974" y="3207948"/>
                </a:lnTo>
                <a:lnTo>
                  <a:pt x="6559787" y="3287732"/>
                </a:lnTo>
                <a:cubicBezTo>
                  <a:pt x="7755250" y="3743317"/>
                  <a:pt x="8541233" y="4514841"/>
                  <a:pt x="8541233" y="5389917"/>
                </a:cubicBezTo>
                <a:cubicBezTo>
                  <a:pt x="8541233" y="6089979"/>
                  <a:pt x="8038204" y="6723766"/>
                  <a:pt x="7224915" y="7182537"/>
                </a:cubicBezTo>
                <a:lnTo>
                  <a:pt x="7097087" y="7248073"/>
                </a:lnTo>
                <a:lnTo>
                  <a:pt x="0" y="4162785"/>
                </a:lnTo>
                <a:lnTo>
                  <a:pt x="1807311" y="5428"/>
                </a:lnTo>
                <a:lnTo>
                  <a:pt x="1997877" y="0"/>
                </a:lnTo>
                <a:cubicBezTo>
                  <a:pt x="3083784" y="0"/>
                  <a:pt x="4079738" y="217251"/>
                  <a:pt x="4856600" y="57890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2" name="Title 1">
            <a:extLst>
              <a:ext uri="{FF2B5EF4-FFF2-40B4-BE49-F238E27FC236}">
                <a16:creationId xmlns:a16="http://schemas.microsoft.com/office/drawing/2014/main" id="{904B3E7A-06B4-4C26-AF40-7556523380C7}"/>
              </a:ext>
            </a:extLst>
          </p:cNvPr>
          <p:cNvSpPr>
            <a:spLocks noGrp="1"/>
          </p:cNvSpPr>
          <p:nvPr>
            <p:ph type="title"/>
          </p:nvPr>
        </p:nvSpPr>
        <p:spPr>
          <a:xfrm>
            <a:off x="9195800" y="534644"/>
            <a:ext cx="2905597" cy="5849133"/>
          </a:xfrm>
        </p:spPr>
        <p:txBody>
          <a:bodyPr>
            <a:normAutofit/>
          </a:bodyPr>
          <a:lstStyle/>
          <a:p>
            <a:r>
              <a:rPr lang="en-US" sz="3600" dirty="0" err="1">
                <a:solidFill>
                  <a:schemeClr val="bg1"/>
                </a:solidFill>
                <a:latin typeface="Calibri" panose="020F0502020204030204" pitchFamily="34" charset="0"/>
                <a:cs typeface="Calibri" panose="020F0502020204030204" pitchFamily="34" charset="0"/>
              </a:rPr>
              <a:t>Argumen</a:t>
            </a:r>
            <a:r>
              <a:rPr lang="en-US" sz="3600" dirty="0">
                <a:solidFill>
                  <a:schemeClr val="bg1"/>
                </a:solidFill>
                <a:latin typeface="Calibri" panose="020F0502020204030204" pitchFamily="34" charset="0"/>
                <a:cs typeface="Calibri" panose="020F0502020204030204" pitchFamily="34" charset="0"/>
              </a:rPr>
              <a:t> </a:t>
            </a:r>
            <a:r>
              <a:rPr lang="en-US" sz="3600" dirty="0" err="1">
                <a:solidFill>
                  <a:schemeClr val="bg1"/>
                </a:solidFill>
                <a:latin typeface="Calibri" panose="020F0502020204030204" pitchFamily="34" charset="0"/>
                <a:cs typeface="Calibri" panose="020F0502020204030204" pitchFamily="34" charset="0"/>
              </a:rPr>
              <a:t>Simpatik</a:t>
            </a:r>
            <a:endParaRPr lang="en-ID" sz="3600" dirty="0">
              <a:solidFill>
                <a:schemeClr val="bg1"/>
              </a:solidFill>
              <a:latin typeface="Calibri" panose="020F0502020204030204" pitchFamily="34" charset="0"/>
              <a:cs typeface="Calibri" panose="020F0502020204030204" pitchFamily="34" charset="0"/>
            </a:endParaRPr>
          </a:p>
        </p:txBody>
      </p:sp>
      <p:sp>
        <p:nvSpPr>
          <p:cNvPr id="11" name="Arc 10">
            <a:extLst>
              <a:ext uri="{FF2B5EF4-FFF2-40B4-BE49-F238E27FC236}">
                <a16:creationId xmlns:a16="http://schemas.microsoft.com/office/drawing/2014/main" id="{5667D647-E0DF-4EEB-9F25-9856F7B80B7D}"/>
              </a:ext>
            </a:extLst>
          </p:cNvPr>
          <p:cNvSpPr/>
          <p:nvPr/>
        </p:nvSpPr>
        <p:spPr>
          <a:xfrm rot="9867703">
            <a:off x="9456929" y="3947277"/>
            <a:ext cx="3505200" cy="521636"/>
          </a:xfrm>
          <a:prstGeom prst="arc">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46B45455-2C3E-446A-80EC-88B26507C468}"/>
              </a:ext>
            </a:extLst>
          </p:cNvPr>
          <p:cNvSpPr>
            <a:spLocks noGrp="1"/>
          </p:cNvSpPr>
          <p:nvPr>
            <p:ph idx="1"/>
          </p:nvPr>
        </p:nvSpPr>
        <p:spPr>
          <a:xfrm>
            <a:off x="152400" y="2607220"/>
            <a:ext cx="7505700" cy="4414554"/>
          </a:xfrm>
        </p:spPr>
        <p:txBody>
          <a:bodyPr>
            <a:normAutofit/>
          </a:bodyPr>
          <a:lstStyle/>
          <a:p>
            <a:pPr marL="0" indent="0">
              <a:spcBef>
                <a:spcPts val="0"/>
              </a:spcBef>
              <a:buNone/>
            </a:pPr>
            <a:r>
              <a:rPr lang="en-US" sz="2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Argumen</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lebih</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lanjut</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yang </a:t>
            </a:r>
            <a:r>
              <a:rPr lang="en-US" sz="2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mengadopsi</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spcBef>
                <a:spcPts val="0"/>
              </a:spcBef>
              <a:buNone/>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argument </a:t>
            </a:r>
            <a:r>
              <a:rPr lang="en-US" sz="2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simpatik</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adalah</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spcBef>
                <a:spcPts val="0"/>
              </a:spcBef>
              <a:buNone/>
            </a:pPr>
            <a:endParaRPr lang="en-ID"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ID" i="1"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tugas</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pengadilan</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menghukum</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penjahat</a:t>
            </a:r>
            <a:r>
              <a:rPr lang="en-ID" i="1" dirty="0">
                <a:effectLst/>
                <a:latin typeface="Calibri" panose="020F0502020204030204" pitchFamily="34" charset="0"/>
                <a:ea typeface="Calibri" panose="020F0502020204030204" pitchFamily="34" charset="0"/>
                <a:cs typeface="Times New Roman" panose="02020603050405020304" pitchFamily="18" charset="0"/>
              </a:rPr>
              <a:t> yang </a:t>
            </a:r>
            <a:r>
              <a:rPr lang="en-ID" i="1" dirty="0" err="1">
                <a:effectLst/>
                <a:latin typeface="Calibri" panose="020F0502020204030204" pitchFamily="34" charset="0"/>
                <a:ea typeface="Calibri" panose="020F0502020204030204" pitchFamily="34" charset="0"/>
                <a:cs typeface="Times New Roman" panose="02020603050405020304" pitchFamily="18" charset="0"/>
              </a:rPr>
              <a:t>tertangkap</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Kecuali</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cukup</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buruk</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hukuman</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seumur</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hidup</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kehilangan</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hak</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asasi</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selama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hukuman</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berlangsung</a:t>
            </a:r>
            <a:r>
              <a:rPr lang="en-ID" i="1" dirty="0">
                <a:effectLst/>
                <a:latin typeface="Calibri" panose="020F0502020204030204" pitchFamily="34" charset="0"/>
                <a:ea typeface="Calibri" panose="020F0502020204030204" pitchFamily="34" charset="0"/>
                <a:cs typeface="Times New Roman" panose="02020603050405020304" pitchFamily="18" charset="0"/>
              </a:rPr>
              <a:t>. Ketika </a:t>
            </a:r>
            <a:r>
              <a:rPr lang="en-ID"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dibebaskan</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warga</a:t>
            </a:r>
            <a:r>
              <a:rPr lang="en-ID" i="1" dirty="0">
                <a:effectLst/>
                <a:latin typeface="Calibri" panose="020F0502020204030204" pitchFamily="34" charset="0"/>
                <a:ea typeface="Calibri" panose="020F0502020204030204" pitchFamily="34" charset="0"/>
                <a:cs typeface="Times New Roman" panose="02020603050405020304" pitchFamily="18" charset="0"/>
              </a:rPr>
              <a:t> negara </a:t>
            </a:r>
            <a:r>
              <a:rPr lang="en-ID" i="1" dirty="0" err="1">
                <a:effectLst/>
                <a:latin typeface="Calibri" panose="020F0502020204030204" pitchFamily="34" charset="0"/>
                <a:ea typeface="Calibri" panose="020F0502020204030204" pitchFamily="34" charset="0"/>
                <a:cs typeface="Times New Roman" panose="02020603050405020304" pitchFamily="18" charset="0"/>
              </a:rPr>
              <a:t>biasa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lagi</a:t>
            </a:r>
            <a:r>
              <a:rPr lang="en-ID" i="1" dirty="0">
                <a:effectLst/>
                <a:latin typeface="Calibri" panose="020F0502020204030204" pitchFamily="34" charset="0"/>
                <a:ea typeface="Calibri" panose="020F0502020204030204" pitchFamily="34" charset="0"/>
                <a:cs typeface="Times New Roman" panose="02020603050405020304" pitchFamily="18" charset="0"/>
              </a:rPr>
              <a:t>, dan </a:t>
            </a:r>
            <a:r>
              <a:rPr lang="en-ID" i="1"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hak</a:t>
            </a:r>
            <a:r>
              <a:rPr lang="en-ID" i="1" dirty="0">
                <a:effectLst/>
                <a:latin typeface="Calibri" panose="020F0502020204030204" pitchFamily="34" charset="0"/>
                <a:ea typeface="Calibri" panose="020F0502020204030204" pitchFamily="34" charset="0"/>
                <a:cs typeface="Times New Roman" panose="02020603050405020304" pitchFamily="18" charset="0"/>
              </a:rPr>
              <a:t> yang </a:t>
            </a:r>
            <a:r>
              <a:rPr lang="en-ID" i="1" dirty="0" err="1">
                <a:effectLst/>
                <a:latin typeface="Calibri" panose="020F0502020204030204" pitchFamily="34" charset="0"/>
                <a:ea typeface="Calibri" panose="020F0502020204030204" pitchFamily="34" charset="0"/>
                <a:cs typeface="Times New Roman" panose="02020603050405020304" pitchFamily="18" charset="0"/>
              </a:rPr>
              <a:t>sama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warga</a:t>
            </a:r>
            <a:r>
              <a:rPr lang="en-ID" i="1" dirty="0">
                <a:effectLst/>
                <a:latin typeface="Calibri" panose="020F0502020204030204" pitchFamily="34" charset="0"/>
                <a:ea typeface="Calibri" panose="020F0502020204030204" pitchFamily="34" charset="0"/>
                <a:cs typeface="Times New Roman" panose="02020603050405020304" pitchFamily="18" charset="0"/>
              </a:rPr>
              <a:t> negara </a:t>
            </a:r>
            <a:r>
              <a:rPr lang="en-ID" i="1" dirty="0" err="1">
                <a:effectLst/>
                <a:latin typeface="Calibri" panose="020F0502020204030204" pitchFamily="34" charset="0"/>
                <a:ea typeface="Calibri" panose="020F0502020204030204" pitchFamily="34" charset="0"/>
                <a:cs typeface="Times New Roman" panose="02020603050405020304" pitchFamily="18" charset="0"/>
              </a:rPr>
              <a:t>lainnya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terutama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jika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belajar</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dari</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kesalahan</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i="1" dirty="0">
                <a:effectLst/>
                <a:latin typeface="Calibri" panose="020F0502020204030204" pitchFamily="34" charset="0"/>
                <a:ea typeface="Calibri" panose="020F0502020204030204" pitchFamily="34" charset="0"/>
                <a:cs typeface="Times New Roman" panose="02020603050405020304" pitchFamily="18" charset="0"/>
              </a:rPr>
              <a:t> dan </a:t>
            </a:r>
            <a:r>
              <a:rPr lang="en-ID" i="1" dirty="0" err="1">
                <a:effectLst/>
                <a:latin typeface="Calibri" panose="020F0502020204030204" pitchFamily="34" charset="0"/>
                <a:ea typeface="Calibri" panose="020F0502020204030204" pitchFamily="34" charset="0"/>
                <a:cs typeface="Times New Roman" panose="02020603050405020304" pitchFamily="18" charset="0"/>
              </a:rPr>
              <a:t>mencoba</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i="1" dirty="0">
                <a:effectLst/>
                <a:latin typeface="Calibri" panose="020F0502020204030204" pitchFamily="34" charset="0"/>
                <a:ea typeface="Calibri" panose="020F0502020204030204" pitchFamily="34" charset="0"/>
                <a:cs typeface="Times New Roman" panose="02020603050405020304" pitchFamily="18" charset="0"/>
              </a:rPr>
              <a:t> '</a:t>
            </a:r>
            <a:r>
              <a:rPr lang="en-ID" i="1" dirty="0" err="1">
                <a:effectLst/>
                <a:latin typeface="Calibri" panose="020F0502020204030204" pitchFamily="34" charset="0"/>
                <a:ea typeface="Calibri" panose="020F0502020204030204" pitchFamily="34" charset="0"/>
                <a:cs typeface="Times New Roman" panose="02020603050405020304" pitchFamily="18" charset="0"/>
              </a:rPr>
              <a:t>lurus</a:t>
            </a:r>
            <a:r>
              <a:rPr lang="en-ID" i="1" dirty="0">
                <a:effectLst/>
                <a:latin typeface="Calibri" panose="020F0502020204030204" pitchFamily="34" charset="0"/>
                <a:ea typeface="Calibri" panose="020F0502020204030204" pitchFamily="34" charset="0"/>
                <a:cs typeface="Times New Roman" panose="02020603050405020304" pitchFamily="18" charset="0"/>
              </a:rPr>
              <a:t>'</a:t>
            </a:r>
            <a:endParaRPr lang="en-ID" sz="2800" i="1" dirty="0">
              <a:solidFill>
                <a:schemeClr val="tx1"/>
              </a:solidFill>
            </a:endParaRPr>
          </a:p>
        </p:txBody>
      </p:sp>
      <p:sp>
        <p:nvSpPr>
          <p:cNvPr id="12" name="TextBox 11">
            <a:extLst>
              <a:ext uri="{FF2B5EF4-FFF2-40B4-BE49-F238E27FC236}">
                <a16:creationId xmlns:a16="http://schemas.microsoft.com/office/drawing/2014/main" id="{BFD39380-5962-422D-9D23-21F3E8DA6C5E}"/>
              </a:ext>
            </a:extLst>
          </p:cNvPr>
          <p:cNvSpPr txBox="1"/>
          <p:nvPr/>
        </p:nvSpPr>
        <p:spPr>
          <a:xfrm>
            <a:off x="152400" y="5929316"/>
            <a:ext cx="7784630" cy="874085"/>
          </a:xfrm>
          <a:prstGeom prst="rect">
            <a:avLst/>
          </a:prstGeom>
          <a:noFill/>
        </p:spPr>
        <p:txBody>
          <a:bodyPr wrap="square">
            <a:spAutoFit/>
          </a:bodyPr>
          <a:lstStyle/>
          <a:p>
            <a:pPr marL="0" marR="0">
              <a:lnSpc>
                <a:spcPct val="107000"/>
              </a:lnSpc>
              <a:spcBef>
                <a:spcPts val="0"/>
              </a:spcBef>
              <a:spcAft>
                <a:spcPts val="800"/>
              </a:spcAft>
            </a:pPr>
            <a:r>
              <a:rPr lang="en-ID" sz="12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sama</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sekali</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berpikiran</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bodoh</a:t>
            </a:r>
            <a:r>
              <a:rPr lang="en-ID" sz="12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bodoh</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perasaan</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simpati</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kita</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kepada</a:t>
            </a:r>
            <a:r>
              <a:rPr lang="en-ID" sz="1200" dirty="0">
                <a:effectLst/>
                <a:latin typeface="Calibri" panose="020F0502020204030204" pitchFamily="34" charset="0"/>
                <a:ea typeface="Calibri" panose="020F0502020204030204" pitchFamily="34" charset="0"/>
                <a:cs typeface="Times New Roman" panose="02020603050405020304" pitchFamily="18" charset="0"/>
              </a:rPr>
              <a:t> para korban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menghukum</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mantan</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narapidana</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seumur</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hidup</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adil</a:t>
            </a:r>
            <a:r>
              <a:rPr lang="en-ID" sz="1200" dirty="0">
                <a:effectLst/>
                <a:latin typeface="Calibri" panose="020F0502020204030204" pitchFamily="34" charset="0"/>
                <a:ea typeface="Calibri" panose="020F0502020204030204" pitchFamily="34" charset="0"/>
                <a:cs typeface="Times New Roman" panose="02020603050405020304" pitchFamily="18" charset="0"/>
              </a:rPr>
              <a:t>. Adapun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hak</a:t>
            </a:r>
            <a:r>
              <a:rPr lang="en-ID" sz="1200" dirty="0">
                <a:effectLst/>
                <a:latin typeface="Calibri" panose="020F0502020204030204" pitchFamily="34" charset="0"/>
                <a:ea typeface="Calibri" panose="020F0502020204030204" pitchFamily="34" charset="0"/>
                <a:cs typeface="Times New Roman" panose="02020603050405020304" pitchFamily="18" charset="0"/>
              </a:rPr>
              <a:t> korban,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ya</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hak</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melihat</a:t>
            </a:r>
            <a:r>
              <a:rPr lang="en-ID" sz="1200" dirty="0">
                <a:effectLst/>
                <a:latin typeface="Calibri" panose="020F0502020204030204" pitchFamily="34" charset="0"/>
                <a:ea typeface="Calibri" panose="020F0502020204030204" pitchFamily="34" charset="0"/>
                <a:cs typeface="Times New Roman" panose="02020603050405020304" pitchFamily="18" charset="0"/>
              </a:rPr>
              <a:t> orang yang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menyakiti</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dihukum</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Tapi</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pengadilan</a:t>
            </a:r>
            <a:r>
              <a:rPr lang="en-ID" sz="12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memutuskan</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berapa</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bukan</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korbannya</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1200" dirty="0">
                <a:effectLst/>
                <a:latin typeface="Calibri" panose="020F0502020204030204" pitchFamily="34" charset="0"/>
                <a:ea typeface="Calibri" panose="020F0502020204030204" pitchFamily="34" charset="0"/>
                <a:cs typeface="Times New Roman" panose="02020603050405020304" pitchFamily="18" charset="0"/>
              </a:rPr>
              <a:t> </a:t>
            </a:r>
            <a:r>
              <a:rPr lang="en-ID" sz="1200" dirty="0" err="1">
                <a:effectLst/>
                <a:latin typeface="Calibri" panose="020F0502020204030204" pitchFamily="34" charset="0"/>
                <a:ea typeface="Calibri" panose="020F0502020204030204" pitchFamily="34" charset="0"/>
                <a:cs typeface="Times New Roman" panose="02020603050405020304" pitchFamily="18" charset="0"/>
              </a:rPr>
              <a:t>medianya</a:t>
            </a:r>
            <a:r>
              <a:rPr lang="en-ID" sz="12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464659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7DFA6A-1AA5-4B93-BA02-FD16FF1B9524}"/>
              </a:ext>
            </a:extLst>
          </p:cNvPr>
          <p:cNvSpPr/>
          <p:nvPr/>
        </p:nvSpPr>
        <p:spPr>
          <a:xfrm>
            <a:off x="-1" y="1451810"/>
            <a:ext cx="12192001" cy="4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017B6492-03F2-46AF-920E-72737AACE300}"/>
              </a:ext>
            </a:extLst>
          </p:cNvPr>
          <p:cNvSpPr>
            <a:spLocks noGrp="1"/>
          </p:cNvSpPr>
          <p:nvPr>
            <p:ph type="title"/>
          </p:nvPr>
        </p:nvSpPr>
        <p:spPr>
          <a:xfrm>
            <a:off x="151200" y="175669"/>
            <a:ext cx="11048999" cy="1276142"/>
          </a:xfrm>
        </p:spPr>
        <p:txBody>
          <a:bodyPr>
            <a:normAutofit/>
          </a:bodyPr>
          <a:lstStyle/>
          <a:p>
            <a:r>
              <a:rPr lang="en-US" sz="3200" dirty="0" err="1">
                <a:solidFill>
                  <a:srgbClr val="002060"/>
                </a:solidFill>
              </a:rPr>
              <a:t>Argumen</a:t>
            </a:r>
            <a:r>
              <a:rPr lang="en-US" sz="3200" dirty="0">
                <a:solidFill>
                  <a:srgbClr val="002060"/>
                </a:solidFill>
              </a:rPr>
              <a:t> </a:t>
            </a:r>
            <a:r>
              <a:rPr lang="en-US" sz="3200" dirty="0" err="1">
                <a:solidFill>
                  <a:srgbClr val="002060"/>
                </a:solidFill>
              </a:rPr>
              <a:t>Seimbang</a:t>
            </a:r>
            <a:r>
              <a:rPr lang="en-US" sz="3200" dirty="0">
                <a:solidFill>
                  <a:srgbClr val="002060"/>
                </a:solidFill>
              </a:rPr>
              <a:t> </a:t>
            </a:r>
            <a:r>
              <a:rPr lang="en-US" sz="3200" dirty="0" err="1">
                <a:solidFill>
                  <a:srgbClr val="002060"/>
                </a:solidFill>
              </a:rPr>
              <a:t>Atau</a:t>
            </a:r>
            <a:r>
              <a:rPr lang="en-US" sz="3200" dirty="0">
                <a:solidFill>
                  <a:srgbClr val="002060"/>
                </a:solidFill>
              </a:rPr>
              <a:t> </a:t>
            </a:r>
            <a:r>
              <a:rPr lang="en-US" sz="3200" dirty="0" err="1">
                <a:solidFill>
                  <a:srgbClr val="002060"/>
                </a:solidFill>
              </a:rPr>
              <a:t>Netral</a:t>
            </a:r>
            <a:endParaRPr lang="en-ID" sz="3200" dirty="0">
              <a:solidFill>
                <a:srgbClr val="002060"/>
              </a:solidFill>
            </a:endParaRPr>
          </a:p>
        </p:txBody>
      </p:sp>
      <p:sp>
        <p:nvSpPr>
          <p:cNvPr id="4" name="Date Placeholder 3">
            <a:extLst>
              <a:ext uri="{FF2B5EF4-FFF2-40B4-BE49-F238E27FC236}">
                <a16:creationId xmlns:a16="http://schemas.microsoft.com/office/drawing/2014/main" id="{5DA6BA17-354D-4786-BEBC-E1CEC435B446}"/>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556588C1-85E0-40CE-9C42-80FA0D35D9E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6B22E8EA-C382-42F5-B985-D0CA00112AEA}"/>
              </a:ext>
            </a:extLst>
          </p:cNvPr>
          <p:cNvSpPr>
            <a:spLocks noGrp="1"/>
          </p:cNvSpPr>
          <p:nvPr>
            <p:ph type="sldNum" sz="quarter" idx="12"/>
          </p:nvPr>
        </p:nvSpPr>
        <p:spPr/>
        <p:txBody>
          <a:bodyPr/>
          <a:lstStyle/>
          <a:p>
            <a:fld id="{D18FBB9A-4F67-A542-B221-CA9FFA5A8790}" type="slidenum">
              <a:rPr lang="id-ID" smtClean="0"/>
              <a:t>56</a:t>
            </a:fld>
            <a:endParaRPr lang="id-ID"/>
          </a:p>
        </p:txBody>
      </p:sp>
      <p:sp>
        <p:nvSpPr>
          <p:cNvPr id="10" name="Freeform: Shape 9">
            <a:extLst>
              <a:ext uri="{FF2B5EF4-FFF2-40B4-BE49-F238E27FC236}">
                <a16:creationId xmlns:a16="http://schemas.microsoft.com/office/drawing/2014/main" id="{EF86B197-17FC-4846-A1A4-3DA2029019FB}"/>
              </a:ext>
            </a:extLst>
          </p:cNvPr>
          <p:cNvSpPr/>
          <p:nvPr/>
        </p:nvSpPr>
        <p:spPr>
          <a:xfrm flipH="1">
            <a:off x="8117303" y="926264"/>
            <a:ext cx="5368291" cy="4527053"/>
          </a:xfrm>
          <a:custGeom>
            <a:avLst/>
            <a:gdLst>
              <a:gd name="connsiteX0" fmla="*/ 980443 w 3964275"/>
              <a:gd name="connsiteY0" fmla="*/ 288757 h 4427621"/>
              <a:gd name="connsiteX1" fmla="*/ 980443 w 3964275"/>
              <a:gd name="connsiteY1" fmla="*/ 288757 h 4427621"/>
              <a:gd name="connsiteX2" fmla="*/ 1172949 w 3964275"/>
              <a:gd name="connsiteY2" fmla="*/ 112294 h 4427621"/>
              <a:gd name="connsiteX3" fmla="*/ 1413580 w 3964275"/>
              <a:gd name="connsiteY3" fmla="*/ 0 h 4427621"/>
              <a:gd name="connsiteX4" fmla="*/ 1622128 w 3964275"/>
              <a:gd name="connsiteY4" fmla="*/ 16042 h 4427621"/>
              <a:gd name="connsiteX5" fmla="*/ 1702338 w 3964275"/>
              <a:gd name="connsiteY5" fmla="*/ 64168 h 4427621"/>
              <a:gd name="connsiteX6" fmla="*/ 1830675 w 3964275"/>
              <a:gd name="connsiteY6" fmla="*/ 176463 h 4427621"/>
              <a:gd name="connsiteX7" fmla="*/ 1862759 w 3964275"/>
              <a:gd name="connsiteY7" fmla="*/ 224589 h 4427621"/>
              <a:gd name="connsiteX8" fmla="*/ 1894843 w 3964275"/>
              <a:gd name="connsiteY8" fmla="*/ 304800 h 4427621"/>
              <a:gd name="connsiteX9" fmla="*/ 1894843 w 3964275"/>
              <a:gd name="connsiteY9" fmla="*/ 385010 h 4427621"/>
              <a:gd name="connsiteX10" fmla="*/ 1894843 w 3964275"/>
              <a:gd name="connsiteY10" fmla="*/ 385010 h 4427621"/>
              <a:gd name="connsiteX11" fmla="*/ 2039222 w 3964275"/>
              <a:gd name="connsiteY11" fmla="*/ 368968 h 4427621"/>
              <a:gd name="connsiteX12" fmla="*/ 2167559 w 3964275"/>
              <a:gd name="connsiteY12" fmla="*/ 352926 h 4427621"/>
              <a:gd name="connsiteX13" fmla="*/ 2327980 w 3964275"/>
              <a:gd name="connsiteY13" fmla="*/ 336884 h 4427621"/>
              <a:gd name="connsiteX14" fmla="*/ 2745075 w 3964275"/>
              <a:gd name="connsiteY14" fmla="*/ 401052 h 4427621"/>
              <a:gd name="connsiteX15" fmla="*/ 2777159 w 3964275"/>
              <a:gd name="connsiteY15" fmla="*/ 449178 h 4427621"/>
              <a:gd name="connsiteX16" fmla="*/ 2809243 w 3964275"/>
              <a:gd name="connsiteY16" fmla="*/ 529389 h 4427621"/>
              <a:gd name="connsiteX17" fmla="*/ 2793201 w 3964275"/>
              <a:gd name="connsiteY17" fmla="*/ 802105 h 4427621"/>
              <a:gd name="connsiteX18" fmla="*/ 2745075 w 3964275"/>
              <a:gd name="connsiteY18" fmla="*/ 834189 h 4427621"/>
              <a:gd name="connsiteX19" fmla="*/ 2761117 w 3964275"/>
              <a:gd name="connsiteY19" fmla="*/ 834189 h 4427621"/>
              <a:gd name="connsiteX20" fmla="*/ 3065917 w 3964275"/>
              <a:gd name="connsiteY20" fmla="*/ 914400 h 4427621"/>
              <a:gd name="connsiteX21" fmla="*/ 3370717 w 3964275"/>
              <a:gd name="connsiteY21" fmla="*/ 1074821 h 4427621"/>
              <a:gd name="connsiteX22" fmla="*/ 3579264 w 3964275"/>
              <a:gd name="connsiteY22" fmla="*/ 1251284 h 4427621"/>
              <a:gd name="connsiteX23" fmla="*/ 3611349 w 3964275"/>
              <a:gd name="connsiteY23" fmla="*/ 1299410 h 4427621"/>
              <a:gd name="connsiteX24" fmla="*/ 3579264 w 3964275"/>
              <a:gd name="connsiteY24" fmla="*/ 1540042 h 4427621"/>
              <a:gd name="connsiteX25" fmla="*/ 3563222 w 3964275"/>
              <a:gd name="connsiteY25" fmla="*/ 1588168 h 4427621"/>
              <a:gd name="connsiteX26" fmla="*/ 3515096 w 3964275"/>
              <a:gd name="connsiteY26" fmla="*/ 1652336 h 4427621"/>
              <a:gd name="connsiteX27" fmla="*/ 3450928 w 3964275"/>
              <a:gd name="connsiteY27" fmla="*/ 1748589 h 4427621"/>
              <a:gd name="connsiteX28" fmla="*/ 3450928 w 3964275"/>
              <a:gd name="connsiteY28" fmla="*/ 1748589 h 4427621"/>
              <a:gd name="connsiteX29" fmla="*/ 3659475 w 3964275"/>
              <a:gd name="connsiteY29" fmla="*/ 1941094 h 4427621"/>
              <a:gd name="connsiteX30" fmla="*/ 3755728 w 3964275"/>
              <a:gd name="connsiteY30" fmla="*/ 2053389 h 4427621"/>
              <a:gd name="connsiteX31" fmla="*/ 3916149 w 3964275"/>
              <a:gd name="connsiteY31" fmla="*/ 2245894 h 4427621"/>
              <a:gd name="connsiteX32" fmla="*/ 3964275 w 3964275"/>
              <a:gd name="connsiteY32" fmla="*/ 2438400 h 4427621"/>
              <a:gd name="connsiteX33" fmla="*/ 3948233 w 3964275"/>
              <a:gd name="connsiteY33" fmla="*/ 2534652 h 4427621"/>
              <a:gd name="connsiteX34" fmla="*/ 3835938 w 3964275"/>
              <a:gd name="connsiteY34" fmla="*/ 2759242 h 4427621"/>
              <a:gd name="connsiteX35" fmla="*/ 3803854 w 3964275"/>
              <a:gd name="connsiteY35" fmla="*/ 2807368 h 4427621"/>
              <a:gd name="connsiteX36" fmla="*/ 3691559 w 3964275"/>
              <a:gd name="connsiteY36" fmla="*/ 2919663 h 4427621"/>
              <a:gd name="connsiteX37" fmla="*/ 3579264 w 3964275"/>
              <a:gd name="connsiteY37" fmla="*/ 3015915 h 4427621"/>
              <a:gd name="connsiteX38" fmla="*/ 3434885 w 3964275"/>
              <a:gd name="connsiteY38" fmla="*/ 3080084 h 4427621"/>
              <a:gd name="connsiteX39" fmla="*/ 3434885 w 3964275"/>
              <a:gd name="connsiteY39" fmla="*/ 3080084 h 4427621"/>
              <a:gd name="connsiteX40" fmla="*/ 3418843 w 3964275"/>
              <a:gd name="connsiteY40" fmla="*/ 3481136 h 4427621"/>
              <a:gd name="connsiteX41" fmla="*/ 3402801 w 3964275"/>
              <a:gd name="connsiteY41" fmla="*/ 3529263 h 4427621"/>
              <a:gd name="connsiteX42" fmla="*/ 3386759 w 3964275"/>
              <a:gd name="connsiteY42" fmla="*/ 3593431 h 4427621"/>
              <a:gd name="connsiteX43" fmla="*/ 3354675 w 3964275"/>
              <a:gd name="connsiteY43" fmla="*/ 3641557 h 4427621"/>
              <a:gd name="connsiteX44" fmla="*/ 3274464 w 3964275"/>
              <a:gd name="connsiteY44" fmla="*/ 3721768 h 4427621"/>
              <a:gd name="connsiteX45" fmla="*/ 3162170 w 3964275"/>
              <a:gd name="connsiteY45" fmla="*/ 3801978 h 4427621"/>
              <a:gd name="connsiteX46" fmla="*/ 3098001 w 3964275"/>
              <a:gd name="connsiteY46" fmla="*/ 3850105 h 4427621"/>
              <a:gd name="connsiteX47" fmla="*/ 3049875 w 3964275"/>
              <a:gd name="connsiteY47" fmla="*/ 3866147 h 4427621"/>
              <a:gd name="connsiteX48" fmla="*/ 2953622 w 3964275"/>
              <a:gd name="connsiteY48" fmla="*/ 3914273 h 4427621"/>
              <a:gd name="connsiteX49" fmla="*/ 2809243 w 3964275"/>
              <a:gd name="connsiteY49" fmla="*/ 3978442 h 4427621"/>
              <a:gd name="connsiteX50" fmla="*/ 2745075 w 3964275"/>
              <a:gd name="connsiteY50" fmla="*/ 3994484 h 4427621"/>
              <a:gd name="connsiteX51" fmla="*/ 2648822 w 3964275"/>
              <a:gd name="connsiteY51" fmla="*/ 3994484 h 4427621"/>
              <a:gd name="connsiteX52" fmla="*/ 2648822 w 3964275"/>
              <a:gd name="connsiteY52" fmla="*/ 3994484 h 4427621"/>
              <a:gd name="connsiteX53" fmla="*/ 2295896 w 3964275"/>
              <a:gd name="connsiteY53" fmla="*/ 4235115 h 4427621"/>
              <a:gd name="connsiteX54" fmla="*/ 2119433 w 3964275"/>
              <a:gd name="connsiteY54" fmla="*/ 4299284 h 4427621"/>
              <a:gd name="connsiteX55" fmla="*/ 1975054 w 3964275"/>
              <a:gd name="connsiteY55" fmla="*/ 4363452 h 4427621"/>
              <a:gd name="connsiteX56" fmla="*/ 1718380 w 3964275"/>
              <a:gd name="connsiteY56" fmla="*/ 4427621 h 4427621"/>
              <a:gd name="connsiteX57" fmla="*/ 1365454 w 3964275"/>
              <a:gd name="connsiteY57" fmla="*/ 4411578 h 4427621"/>
              <a:gd name="connsiteX58" fmla="*/ 1301285 w 3964275"/>
              <a:gd name="connsiteY58" fmla="*/ 4395536 h 4427621"/>
              <a:gd name="connsiteX59" fmla="*/ 1269201 w 3964275"/>
              <a:gd name="connsiteY59" fmla="*/ 4347410 h 4427621"/>
              <a:gd name="connsiteX60" fmla="*/ 1221075 w 3964275"/>
              <a:gd name="connsiteY60" fmla="*/ 4267200 h 4427621"/>
              <a:gd name="connsiteX61" fmla="*/ 1205033 w 3964275"/>
              <a:gd name="connsiteY61" fmla="*/ 4186989 h 4427621"/>
              <a:gd name="connsiteX62" fmla="*/ 1188991 w 3964275"/>
              <a:gd name="connsiteY62" fmla="*/ 4090736 h 4427621"/>
              <a:gd name="connsiteX63" fmla="*/ 1188991 w 3964275"/>
              <a:gd name="connsiteY63" fmla="*/ 4090736 h 4427621"/>
              <a:gd name="connsiteX64" fmla="*/ 996485 w 3964275"/>
              <a:gd name="connsiteY64" fmla="*/ 4138863 h 4427621"/>
              <a:gd name="connsiteX65" fmla="*/ 868149 w 3964275"/>
              <a:gd name="connsiteY65" fmla="*/ 4154905 h 4427621"/>
              <a:gd name="connsiteX66" fmla="*/ 771896 w 3964275"/>
              <a:gd name="connsiteY66" fmla="*/ 4170947 h 4427621"/>
              <a:gd name="connsiteX67" fmla="*/ 194380 w 3964275"/>
              <a:gd name="connsiteY67" fmla="*/ 4106778 h 4427621"/>
              <a:gd name="connsiteX68" fmla="*/ 130212 w 3964275"/>
              <a:gd name="connsiteY68" fmla="*/ 4074694 h 4427621"/>
              <a:gd name="connsiteX69" fmla="*/ 98128 w 3964275"/>
              <a:gd name="connsiteY69" fmla="*/ 4026568 h 4427621"/>
              <a:gd name="connsiteX70" fmla="*/ 33959 w 3964275"/>
              <a:gd name="connsiteY70" fmla="*/ 3946357 h 4427621"/>
              <a:gd name="connsiteX71" fmla="*/ 1875 w 3964275"/>
              <a:gd name="connsiteY71" fmla="*/ 3721768 h 4427621"/>
              <a:gd name="connsiteX72" fmla="*/ 290633 w 3964275"/>
              <a:gd name="connsiteY72" fmla="*/ 2470484 h 442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64275" h="4427621">
                <a:moveTo>
                  <a:pt x="980443" y="288757"/>
                </a:moveTo>
                <a:lnTo>
                  <a:pt x="980443" y="288757"/>
                </a:lnTo>
                <a:cubicBezTo>
                  <a:pt x="1044612" y="229936"/>
                  <a:pt x="1101915" y="162610"/>
                  <a:pt x="1172949" y="112294"/>
                </a:cubicBezTo>
                <a:cubicBezTo>
                  <a:pt x="1265228" y="46930"/>
                  <a:pt x="1324582" y="29666"/>
                  <a:pt x="1413580" y="0"/>
                </a:cubicBezTo>
                <a:cubicBezTo>
                  <a:pt x="1483096" y="5347"/>
                  <a:pt x="1554067" y="917"/>
                  <a:pt x="1622128" y="16042"/>
                </a:cubicBezTo>
                <a:cubicBezTo>
                  <a:pt x="1652566" y="22806"/>
                  <a:pt x="1676395" y="46873"/>
                  <a:pt x="1702338" y="64168"/>
                </a:cubicBezTo>
                <a:cubicBezTo>
                  <a:pt x="1751506" y="96946"/>
                  <a:pt x="1791952" y="131286"/>
                  <a:pt x="1830675" y="176463"/>
                </a:cubicBezTo>
                <a:cubicBezTo>
                  <a:pt x="1843222" y="191102"/>
                  <a:pt x="1854137" y="207344"/>
                  <a:pt x="1862759" y="224589"/>
                </a:cubicBezTo>
                <a:cubicBezTo>
                  <a:pt x="1875637" y="250345"/>
                  <a:pt x="1889196" y="276563"/>
                  <a:pt x="1894843" y="304800"/>
                </a:cubicBezTo>
                <a:cubicBezTo>
                  <a:pt x="1900086" y="331017"/>
                  <a:pt x="1894843" y="358273"/>
                  <a:pt x="1894843" y="385010"/>
                </a:cubicBezTo>
                <a:lnTo>
                  <a:pt x="1894843" y="385010"/>
                </a:lnTo>
                <a:lnTo>
                  <a:pt x="2039222" y="368968"/>
                </a:lnTo>
                <a:lnTo>
                  <a:pt x="2167559" y="352926"/>
                </a:lnTo>
                <a:cubicBezTo>
                  <a:pt x="2220971" y="346991"/>
                  <a:pt x="2274506" y="342231"/>
                  <a:pt x="2327980" y="336884"/>
                </a:cubicBezTo>
                <a:cubicBezTo>
                  <a:pt x="2328084" y="336893"/>
                  <a:pt x="2651498" y="323071"/>
                  <a:pt x="2745075" y="401052"/>
                </a:cubicBezTo>
                <a:cubicBezTo>
                  <a:pt x="2759886" y="413395"/>
                  <a:pt x="2768537" y="431933"/>
                  <a:pt x="2777159" y="449178"/>
                </a:cubicBezTo>
                <a:cubicBezTo>
                  <a:pt x="2790037" y="474934"/>
                  <a:pt x="2798548" y="502652"/>
                  <a:pt x="2809243" y="529389"/>
                </a:cubicBezTo>
                <a:cubicBezTo>
                  <a:pt x="2803896" y="620294"/>
                  <a:pt x="2811961" y="712996"/>
                  <a:pt x="2793201" y="802105"/>
                </a:cubicBezTo>
                <a:cubicBezTo>
                  <a:pt x="2789229" y="820972"/>
                  <a:pt x="2745075" y="834189"/>
                  <a:pt x="2745075" y="834189"/>
                </a:cubicBezTo>
                <a:lnTo>
                  <a:pt x="2761117" y="834189"/>
                </a:lnTo>
                <a:cubicBezTo>
                  <a:pt x="2862717" y="860926"/>
                  <a:pt x="2966249" y="881177"/>
                  <a:pt x="3065917" y="914400"/>
                </a:cubicBezTo>
                <a:cubicBezTo>
                  <a:pt x="3178122" y="951802"/>
                  <a:pt x="3273616" y="1010087"/>
                  <a:pt x="3370717" y="1074821"/>
                </a:cubicBezTo>
                <a:cubicBezTo>
                  <a:pt x="3468830" y="1140230"/>
                  <a:pt x="3500894" y="1163118"/>
                  <a:pt x="3579264" y="1251284"/>
                </a:cubicBezTo>
                <a:cubicBezTo>
                  <a:pt x="3592073" y="1265694"/>
                  <a:pt x="3600654" y="1283368"/>
                  <a:pt x="3611349" y="1299410"/>
                </a:cubicBezTo>
                <a:cubicBezTo>
                  <a:pt x="3600654" y="1379621"/>
                  <a:pt x="3592567" y="1460222"/>
                  <a:pt x="3579264" y="1540042"/>
                </a:cubicBezTo>
                <a:cubicBezTo>
                  <a:pt x="3576484" y="1556722"/>
                  <a:pt x="3571612" y="1573486"/>
                  <a:pt x="3563222" y="1588168"/>
                </a:cubicBezTo>
                <a:cubicBezTo>
                  <a:pt x="3549957" y="1611382"/>
                  <a:pt x="3529266" y="1629663"/>
                  <a:pt x="3515096" y="1652336"/>
                </a:cubicBezTo>
                <a:cubicBezTo>
                  <a:pt x="3450349" y="1755932"/>
                  <a:pt x="3516302" y="1683215"/>
                  <a:pt x="3450928" y="1748589"/>
                </a:cubicBezTo>
                <a:lnTo>
                  <a:pt x="3450928" y="1748589"/>
                </a:lnTo>
                <a:cubicBezTo>
                  <a:pt x="3507303" y="1798700"/>
                  <a:pt x="3601739" y="1877584"/>
                  <a:pt x="3659475" y="1941094"/>
                </a:cubicBezTo>
                <a:cubicBezTo>
                  <a:pt x="3692638" y="1977573"/>
                  <a:pt x="3722289" y="2017163"/>
                  <a:pt x="3755728" y="2053389"/>
                </a:cubicBezTo>
                <a:cubicBezTo>
                  <a:pt x="3903950" y="2213963"/>
                  <a:pt x="3805817" y="2080398"/>
                  <a:pt x="3916149" y="2245894"/>
                </a:cubicBezTo>
                <a:cubicBezTo>
                  <a:pt x="3936058" y="2305622"/>
                  <a:pt x="3964275" y="2373594"/>
                  <a:pt x="3964275" y="2438400"/>
                </a:cubicBezTo>
                <a:cubicBezTo>
                  <a:pt x="3964275" y="2470927"/>
                  <a:pt x="3957935" y="2503606"/>
                  <a:pt x="3948233" y="2534652"/>
                </a:cubicBezTo>
                <a:cubicBezTo>
                  <a:pt x="3896355" y="2700660"/>
                  <a:pt x="3908304" y="2657929"/>
                  <a:pt x="3835938" y="2759242"/>
                </a:cubicBezTo>
                <a:cubicBezTo>
                  <a:pt x="3824732" y="2774931"/>
                  <a:pt x="3816752" y="2793037"/>
                  <a:pt x="3803854" y="2807368"/>
                </a:cubicBezTo>
                <a:cubicBezTo>
                  <a:pt x="3768441" y="2846715"/>
                  <a:pt x="3728991" y="2882231"/>
                  <a:pt x="3691559" y="2919663"/>
                </a:cubicBezTo>
                <a:cubicBezTo>
                  <a:pt x="3644419" y="2966803"/>
                  <a:pt x="3633017" y="2986595"/>
                  <a:pt x="3579264" y="3015915"/>
                </a:cubicBezTo>
                <a:cubicBezTo>
                  <a:pt x="3457237" y="3082476"/>
                  <a:pt x="3497516" y="3080084"/>
                  <a:pt x="3434885" y="3080084"/>
                </a:cubicBezTo>
                <a:lnTo>
                  <a:pt x="3434885" y="3080084"/>
                </a:lnTo>
                <a:cubicBezTo>
                  <a:pt x="3429538" y="3213768"/>
                  <a:pt x="3428375" y="3347685"/>
                  <a:pt x="3418843" y="3481136"/>
                </a:cubicBezTo>
                <a:cubicBezTo>
                  <a:pt x="3417638" y="3498003"/>
                  <a:pt x="3407447" y="3513004"/>
                  <a:pt x="3402801" y="3529263"/>
                </a:cubicBezTo>
                <a:cubicBezTo>
                  <a:pt x="3396744" y="3550462"/>
                  <a:pt x="3395444" y="3573166"/>
                  <a:pt x="3386759" y="3593431"/>
                </a:cubicBezTo>
                <a:cubicBezTo>
                  <a:pt x="3379164" y="3611152"/>
                  <a:pt x="3367371" y="3627047"/>
                  <a:pt x="3354675" y="3641557"/>
                </a:cubicBezTo>
                <a:cubicBezTo>
                  <a:pt x="3329776" y="3670013"/>
                  <a:pt x="3304713" y="3699081"/>
                  <a:pt x="3274464" y="3721768"/>
                </a:cubicBezTo>
                <a:cubicBezTo>
                  <a:pt x="3064737" y="3879063"/>
                  <a:pt x="3326384" y="3684682"/>
                  <a:pt x="3162170" y="3801978"/>
                </a:cubicBezTo>
                <a:cubicBezTo>
                  <a:pt x="3140413" y="3817519"/>
                  <a:pt x="3121215" y="3836840"/>
                  <a:pt x="3098001" y="3850105"/>
                </a:cubicBezTo>
                <a:cubicBezTo>
                  <a:pt x="3083319" y="3858495"/>
                  <a:pt x="3065000" y="3858585"/>
                  <a:pt x="3049875" y="3866147"/>
                </a:cubicBezTo>
                <a:cubicBezTo>
                  <a:pt x="2925486" y="3928342"/>
                  <a:pt x="3074588" y="3873952"/>
                  <a:pt x="2953622" y="3914273"/>
                </a:cubicBezTo>
                <a:cubicBezTo>
                  <a:pt x="2890417" y="3956410"/>
                  <a:pt x="2900876" y="3955534"/>
                  <a:pt x="2809243" y="3978442"/>
                </a:cubicBezTo>
                <a:cubicBezTo>
                  <a:pt x="2787854" y="3983789"/>
                  <a:pt x="2767013" y="3992290"/>
                  <a:pt x="2745075" y="3994484"/>
                </a:cubicBezTo>
                <a:cubicBezTo>
                  <a:pt x="2713150" y="3997676"/>
                  <a:pt x="2680906" y="3994484"/>
                  <a:pt x="2648822" y="3994484"/>
                </a:cubicBezTo>
                <a:lnTo>
                  <a:pt x="2648822" y="3994484"/>
                </a:lnTo>
                <a:cubicBezTo>
                  <a:pt x="2619845" y="4015182"/>
                  <a:pt x="2372477" y="4198840"/>
                  <a:pt x="2295896" y="4235115"/>
                </a:cubicBezTo>
                <a:cubicBezTo>
                  <a:pt x="2239332" y="4261909"/>
                  <a:pt x="2177546" y="4276039"/>
                  <a:pt x="2119433" y="4299284"/>
                </a:cubicBezTo>
                <a:cubicBezTo>
                  <a:pt x="2070534" y="4318843"/>
                  <a:pt x="2025214" y="4347401"/>
                  <a:pt x="1975054" y="4363452"/>
                </a:cubicBezTo>
                <a:cubicBezTo>
                  <a:pt x="1891059" y="4390331"/>
                  <a:pt x="1718380" y="4427621"/>
                  <a:pt x="1718380" y="4427621"/>
                </a:cubicBezTo>
                <a:cubicBezTo>
                  <a:pt x="1600738" y="4422273"/>
                  <a:pt x="1482871" y="4420610"/>
                  <a:pt x="1365454" y="4411578"/>
                </a:cubicBezTo>
                <a:cubicBezTo>
                  <a:pt x="1343471" y="4409887"/>
                  <a:pt x="1319630" y="4407766"/>
                  <a:pt x="1301285" y="4395536"/>
                </a:cubicBezTo>
                <a:cubicBezTo>
                  <a:pt x="1285243" y="4384841"/>
                  <a:pt x="1279419" y="4363759"/>
                  <a:pt x="1269201" y="4347410"/>
                </a:cubicBezTo>
                <a:cubicBezTo>
                  <a:pt x="1252676" y="4320969"/>
                  <a:pt x="1237117" y="4293937"/>
                  <a:pt x="1221075" y="4267200"/>
                </a:cubicBezTo>
                <a:cubicBezTo>
                  <a:pt x="1215728" y="4240463"/>
                  <a:pt x="1210948" y="4213606"/>
                  <a:pt x="1205033" y="4186989"/>
                </a:cubicBezTo>
                <a:cubicBezTo>
                  <a:pt x="1186397" y="4103127"/>
                  <a:pt x="1188991" y="4149389"/>
                  <a:pt x="1188991" y="4090736"/>
                </a:cubicBezTo>
                <a:lnTo>
                  <a:pt x="1188991" y="4090736"/>
                </a:lnTo>
                <a:cubicBezTo>
                  <a:pt x="1124822" y="4106778"/>
                  <a:pt x="1061344" y="4125891"/>
                  <a:pt x="996485" y="4138863"/>
                </a:cubicBezTo>
                <a:cubicBezTo>
                  <a:pt x="954211" y="4147318"/>
                  <a:pt x="910827" y="4148808"/>
                  <a:pt x="868149" y="4154905"/>
                </a:cubicBezTo>
                <a:cubicBezTo>
                  <a:pt x="835949" y="4159505"/>
                  <a:pt x="803980" y="4165600"/>
                  <a:pt x="771896" y="4170947"/>
                </a:cubicBezTo>
                <a:cubicBezTo>
                  <a:pt x="404042" y="4147215"/>
                  <a:pt x="401400" y="4198788"/>
                  <a:pt x="194380" y="4106778"/>
                </a:cubicBezTo>
                <a:cubicBezTo>
                  <a:pt x="172527" y="4097066"/>
                  <a:pt x="151601" y="4085389"/>
                  <a:pt x="130212" y="4074694"/>
                </a:cubicBezTo>
                <a:cubicBezTo>
                  <a:pt x="119517" y="4058652"/>
                  <a:pt x="110172" y="4041623"/>
                  <a:pt x="98128" y="4026568"/>
                </a:cubicBezTo>
                <a:cubicBezTo>
                  <a:pt x="64791" y="3984897"/>
                  <a:pt x="58649" y="4001910"/>
                  <a:pt x="33959" y="3946357"/>
                </a:cubicBezTo>
                <a:cubicBezTo>
                  <a:pt x="-11653" y="3843729"/>
                  <a:pt x="1875" y="3840654"/>
                  <a:pt x="1875" y="3721768"/>
                </a:cubicBezTo>
                <a:lnTo>
                  <a:pt x="290633" y="2470484"/>
                </a:lnTo>
              </a:path>
            </a:pathLst>
          </a:custGeom>
          <a:blipFill dpi="0" rotWithShape="1">
            <a:blip r:embed="rId2"/>
            <a:srcRect/>
            <a:stretch>
              <a:fillRect l="24000" t="11000" b="1000"/>
            </a:stretch>
          </a:blipFill>
          <a:ln w="762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7AA31317-8BC8-4B92-AEA5-1E7EEF582FA2}"/>
              </a:ext>
            </a:extLst>
          </p:cNvPr>
          <p:cNvSpPr txBox="1"/>
          <p:nvPr/>
        </p:nvSpPr>
        <p:spPr>
          <a:xfrm>
            <a:off x="690053" y="1957982"/>
            <a:ext cx="7280239" cy="3170099"/>
          </a:xfrm>
          <a:prstGeom prst="rect">
            <a:avLst/>
          </a:prstGeom>
          <a:noFill/>
        </p:spPr>
        <p:txBody>
          <a:bodyPr wrap="square">
            <a:spAutoFit/>
          </a:bodyPr>
          <a:lstStyle/>
          <a:p>
            <a:r>
              <a:rPr lang="en-ID" sz="20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Berikut</a:t>
            </a:r>
            <a:r>
              <a:rPr lang="en-ID"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merupakan</a:t>
            </a:r>
            <a:r>
              <a:rPr lang="en-ID"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contoh</a:t>
            </a:r>
            <a:r>
              <a:rPr lang="en-ID"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argument </a:t>
            </a:r>
            <a:r>
              <a:rPr lang="en-ID" sz="20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lebih</a:t>
            </a:r>
            <a:r>
              <a:rPr lang="en-ID"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D" sz="20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lanjut</a:t>
            </a:r>
            <a:r>
              <a:rPr lang="en-ID"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yang </a:t>
            </a:r>
            <a:r>
              <a:rPr lang="en-ID" sz="20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menerapkan</a:t>
            </a:r>
            <a:r>
              <a:rPr lang="en-ID"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argument </a:t>
            </a:r>
            <a:r>
              <a:rPr lang="en-ID" sz="20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seimbang</a:t>
            </a:r>
            <a:r>
              <a:rPr lang="en-ID"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D" sz="20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atau</a:t>
            </a:r>
            <a:r>
              <a:rPr lang="en-ID"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D" sz="20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netral</a:t>
            </a:r>
            <a:endParaRPr lang="en-ID"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Jelas</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bukan</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hukuman</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berat</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bagi</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seorang</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penjahat</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kejam</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datang</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dari</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penjara</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menghasilkan</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satu</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juta</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dolar</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dari</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sebuah</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film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tentang</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kejahatan</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tersebut</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ada</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satupun</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diberikan</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kepada</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para korban yang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menderita</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dari</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apa</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yang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dia</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lakukan</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terhadap</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mereka</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Tetapi</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juga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tidak</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adil</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jika</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seseorang</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telah</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menyelesaikan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hukumannya</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dan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kemudian</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dihukum</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lagi</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dengan</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menutup</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pintu</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karir</a:t>
            </a:r>
            <a:r>
              <a:rPr lang="en-ID"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D" sz="20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tertentu</a:t>
            </a:r>
            <a:r>
              <a:rPr lang="en-ID"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n-ID" sz="2000" dirty="0">
              <a:solidFill>
                <a:schemeClr val="bg1"/>
              </a:solidFill>
            </a:endParaRPr>
          </a:p>
        </p:txBody>
      </p:sp>
    </p:spTree>
    <p:extLst>
      <p:ext uri="{BB962C8B-B14F-4D97-AF65-F5344CB8AC3E}">
        <p14:creationId xmlns:p14="http://schemas.microsoft.com/office/powerpoint/2010/main" val="2310452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3,256 Any Question Stock Photos and Images - 123RF">
            <a:extLst>
              <a:ext uri="{FF2B5EF4-FFF2-40B4-BE49-F238E27FC236}">
                <a16:creationId xmlns:a16="http://schemas.microsoft.com/office/drawing/2014/main" id="{77D5212F-4B7D-4943-9F9C-6BBD976149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95600" y="1429042"/>
            <a:ext cx="6856412" cy="4562630"/>
          </a:xfrm>
          <a:prstGeom prst="rect">
            <a:avLst/>
          </a:prstGeom>
          <a:solidFill>
            <a:srgbClr val="FFFFFF"/>
          </a:solidFill>
        </p:spPr>
      </p:pic>
      <p:sp>
        <p:nvSpPr>
          <p:cNvPr id="4" name="Tampungan Tanggal 3">
            <a:extLst>
              <a:ext uri="{FF2B5EF4-FFF2-40B4-BE49-F238E27FC236}">
                <a16:creationId xmlns:a16="http://schemas.microsoft.com/office/drawing/2014/main" id="{FA48D58A-93BA-424A-B9A5-D8D8E57E252C}"/>
              </a:ext>
            </a:extLst>
          </p:cNvPr>
          <p:cNvSpPr>
            <a:spLocks noGrp="1"/>
          </p:cNvSpPr>
          <p:nvPr>
            <p:ph type="dt" sz="half" idx="10"/>
          </p:nvPr>
        </p:nvSpPr>
        <p:spPr>
          <a:xfrm>
            <a:off x="152400" y="6415371"/>
            <a:ext cx="2743200" cy="365125"/>
          </a:xfrm>
        </p:spPr>
        <p:txBody>
          <a:bodyPr anchor="ctr">
            <a:normAutofit/>
          </a:bodyPr>
          <a:lstStyle/>
          <a:p>
            <a:pPr>
              <a:spcAft>
                <a:spcPts val="600"/>
              </a:spcAft>
            </a:pPr>
            <a:fld id="{C7A7F508-5C32-E740-8A39-3308AB007706}" type="datetime1">
              <a:rPr lang="id-ID" smtClean="0"/>
              <a:pPr>
                <a:spcAft>
                  <a:spcPts val="600"/>
                </a:spcAft>
              </a:pPr>
              <a:t>04/10/2022</a:t>
            </a:fld>
            <a:endParaRPr lang="id-ID"/>
          </a:p>
        </p:txBody>
      </p:sp>
      <p:sp>
        <p:nvSpPr>
          <p:cNvPr id="5" name="Tampungan Kaki 4">
            <a:extLst>
              <a:ext uri="{FF2B5EF4-FFF2-40B4-BE49-F238E27FC236}">
                <a16:creationId xmlns:a16="http://schemas.microsoft.com/office/drawing/2014/main" id="{B2A443BE-9053-3445-8BB7-12130FEEB0F9}"/>
              </a:ext>
            </a:extLst>
          </p:cNvPr>
          <p:cNvSpPr>
            <a:spLocks noGrp="1"/>
          </p:cNvSpPr>
          <p:nvPr>
            <p:ph type="ftr" sz="quarter" idx="11"/>
          </p:nvPr>
        </p:nvSpPr>
        <p:spPr>
          <a:xfrm>
            <a:off x="2895600" y="6422287"/>
            <a:ext cx="6400800" cy="365125"/>
          </a:xfrm>
        </p:spPr>
        <p:txBody>
          <a:bodyPr anchor="ctr">
            <a:normAutofit/>
          </a:bodyPr>
          <a:lstStyle/>
          <a:p>
            <a:pPr>
              <a:spcAft>
                <a:spcPts val="600"/>
              </a:spcAft>
            </a:pPr>
            <a:r>
              <a:rPr lang="id-ID"/>
              <a:t>Jurusan Teknologi Informasi - Politeknik Negeri Malang</a:t>
            </a:r>
          </a:p>
        </p:txBody>
      </p:sp>
      <p:sp>
        <p:nvSpPr>
          <p:cNvPr id="6" name="Tampungan Nomor Slide 5">
            <a:extLst>
              <a:ext uri="{FF2B5EF4-FFF2-40B4-BE49-F238E27FC236}">
                <a16:creationId xmlns:a16="http://schemas.microsoft.com/office/drawing/2014/main" id="{D95E5373-377C-AC4F-9752-50D1D3FE53FB}"/>
              </a:ext>
            </a:extLst>
          </p:cNvPr>
          <p:cNvSpPr>
            <a:spLocks noGrp="1"/>
          </p:cNvSpPr>
          <p:nvPr>
            <p:ph type="sldNum" sz="quarter" idx="12"/>
          </p:nvPr>
        </p:nvSpPr>
        <p:spPr>
          <a:xfrm>
            <a:off x="9296400" y="6415372"/>
            <a:ext cx="2743200" cy="365125"/>
          </a:xfrm>
        </p:spPr>
        <p:txBody>
          <a:bodyPr anchor="ctr">
            <a:normAutofit/>
          </a:bodyPr>
          <a:lstStyle/>
          <a:p>
            <a:pPr>
              <a:spcAft>
                <a:spcPts val="600"/>
              </a:spcAft>
            </a:pPr>
            <a:fld id="{D18FBB9A-4F67-A542-B221-CA9FFA5A8790}" type="slidenum">
              <a:rPr lang="id-ID" smtClean="0"/>
              <a:pPr>
                <a:spcAft>
                  <a:spcPts val="600"/>
                </a:spcAft>
              </a:pPr>
              <a:t>57</a:t>
            </a:fld>
            <a:endParaRPr lang="id-ID"/>
          </a:p>
        </p:txBody>
      </p:sp>
    </p:spTree>
    <p:extLst>
      <p:ext uri="{BB962C8B-B14F-4D97-AF65-F5344CB8AC3E}">
        <p14:creationId xmlns:p14="http://schemas.microsoft.com/office/powerpoint/2010/main" val="1033255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97B1B-3DE9-4AB0-A766-94D36D53F7E1}"/>
              </a:ext>
            </a:extLst>
          </p:cNvPr>
          <p:cNvSpPr>
            <a:spLocks noGrp="1"/>
          </p:cNvSpPr>
          <p:nvPr>
            <p:ph type="title"/>
          </p:nvPr>
        </p:nvSpPr>
        <p:spPr/>
        <p:txBody>
          <a:bodyPr/>
          <a:lstStyle/>
          <a:p>
            <a:r>
              <a:rPr lang="id-ID" dirty="0"/>
              <a:t>TUGAS 1</a:t>
            </a:r>
            <a:endParaRPr lang="en-ID" dirty="0"/>
          </a:p>
        </p:txBody>
      </p:sp>
      <p:sp>
        <p:nvSpPr>
          <p:cNvPr id="6" name="Content Placeholder 5">
            <a:extLst>
              <a:ext uri="{FF2B5EF4-FFF2-40B4-BE49-F238E27FC236}">
                <a16:creationId xmlns:a16="http://schemas.microsoft.com/office/drawing/2014/main" id="{5420828D-C08A-4979-94DB-EACA9F6AEE45}"/>
              </a:ext>
            </a:extLst>
          </p:cNvPr>
          <p:cNvSpPr>
            <a:spLocks noGrp="1"/>
          </p:cNvSpPr>
          <p:nvPr>
            <p:ph idx="1"/>
          </p:nvPr>
        </p:nvSpPr>
        <p:spPr>
          <a:xfrm>
            <a:off x="152400" y="985382"/>
            <a:ext cx="11887200" cy="3331785"/>
          </a:xfrm>
        </p:spPr>
        <p:txBody>
          <a:bodyPr>
            <a:normAutofit fontScale="92500" lnSpcReduction="20000"/>
          </a:bodyPr>
          <a:lstStyle/>
          <a:p>
            <a:pPr marL="0" indent="0" algn="just">
              <a:buNone/>
            </a:pPr>
            <a:r>
              <a:rPr lang="id-ID" dirty="0">
                <a:latin typeface="+mn-lt"/>
              </a:rPr>
              <a:t>Berang-berang  si  robot  dapat  melakukan  banyak  tugas. Setiap tugas  membutuhkan  1,  2, 3, atau lebih  jam kerja. Dalam  satu  jam,  si  robot  hanya  dapat  mengerjakan  satu  tugas.  Pada  akhir  setiap  jam,  dia  mengecek apakah  ada  sebuah  tugas  baru:   </a:t>
            </a:r>
          </a:p>
          <a:p>
            <a:pPr marL="0" indent="0">
              <a:buNone/>
            </a:pPr>
            <a:r>
              <a:rPr lang="id-ID" dirty="0">
                <a:latin typeface="+mn-lt"/>
              </a:rPr>
              <a:t>1.  Jika ya, maka si  robot  harus  mulai  mengerjakan tugas    baru  tsb. </a:t>
            </a:r>
          </a:p>
          <a:p>
            <a:pPr marL="0" indent="0">
              <a:buNone/>
            </a:pPr>
            <a:r>
              <a:rPr lang="id-ID" dirty="0">
                <a:latin typeface="+mn-lt"/>
              </a:rPr>
              <a:t>2.  Jika tidak, si robot  melanjutkan  mengerjakan  tugas  yang  paling  lama tidak dikerjakannya. </a:t>
            </a:r>
          </a:p>
          <a:p>
            <a:pPr marL="0" indent="0">
              <a:buNone/>
            </a:pPr>
            <a:r>
              <a:rPr lang="id-ID" dirty="0">
                <a:latin typeface="+mn-lt"/>
              </a:rPr>
              <a:t>Berikut  ini,  contoh sebuah  jadwal  kerja si  robot  dalam sehari. </a:t>
            </a:r>
          </a:p>
          <a:p>
            <a:pPr marL="0" indent="0">
              <a:buNone/>
            </a:pPr>
            <a:r>
              <a:rPr lang="id-ID" dirty="0">
                <a:latin typeface="+mn-lt"/>
              </a:rPr>
              <a:t>●  Pada pukul  8:00,  ada  tugas  yang  membutuhkan  7  jam </a:t>
            </a:r>
          </a:p>
          <a:p>
            <a:pPr marL="0" indent="0">
              <a:buNone/>
            </a:pPr>
            <a:r>
              <a:rPr lang="id-ID" dirty="0">
                <a:latin typeface="+mn-lt"/>
              </a:rPr>
              <a:t>●  Pada Pukul  10:00,  datang  tugas  yang  membutuhkan  3  jam </a:t>
            </a:r>
          </a:p>
          <a:p>
            <a:pPr marL="0" indent="0">
              <a:buNone/>
            </a:pPr>
            <a:r>
              <a:rPr lang="id-ID" dirty="0">
                <a:latin typeface="+mn-lt"/>
              </a:rPr>
              <a:t>●  Pada Pukul  12:00,  datang  tugas  yang  membutuhkan  5  jam </a:t>
            </a:r>
          </a:p>
          <a:p>
            <a:pPr marL="0" indent="0">
              <a:buNone/>
            </a:pPr>
            <a:r>
              <a:rPr lang="id-ID" dirty="0">
                <a:latin typeface="+mn-lt"/>
              </a:rPr>
              <a:t>Pada  tabel,  warna  kuning  menunjukkan  tugas  tersebut  sedang  dikerjakan,  warna  putih  menunjukkan tugas  tersebut  ditunda. </a:t>
            </a:r>
            <a:endParaRPr lang="en-ID" dirty="0">
              <a:latin typeface="+mn-lt"/>
            </a:endParaRPr>
          </a:p>
        </p:txBody>
      </p:sp>
      <p:sp>
        <p:nvSpPr>
          <p:cNvPr id="2" name="Date Placeholder 1">
            <a:extLst>
              <a:ext uri="{FF2B5EF4-FFF2-40B4-BE49-F238E27FC236}">
                <a16:creationId xmlns:a16="http://schemas.microsoft.com/office/drawing/2014/main" id="{9EDE27EC-99E7-4F18-8AF7-3E8C6A38E44C}"/>
              </a:ext>
            </a:extLst>
          </p:cNvPr>
          <p:cNvSpPr>
            <a:spLocks noGrp="1"/>
          </p:cNvSpPr>
          <p:nvPr>
            <p:ph type="dt" sz="half" idx="10"/>
          </p:nvPr>
        </p:nvSpPr>
        <p:spPr/>
        <p:txBody>
          <a:bodyPr/>
          <a:lstStyle/>
          <a:p>
            <a:fld id="{6705ECD0-895F-BB44-9BCB-DB55FE707CF6}" type="datetime1">
              <a:rPr lang="id-ID" smtClean="0"/>
              <a:t>04/10/2022</a:t>
            </a:fld>
            <a:endParaRPr lang="id-ID"/>
          </a:p>
        </p:txBody>
      </p:sp>
      <p:sp>
        <p:nvSpPr>
          <p:cNvPr id="3" name="Footer Placeholder 2">
            <a:extLst>
              <a:ext uri="{FF2B5EF4-FFF2-40B4-BE49-F238E27FC236}">
                <a16:creationId xmlns:a16="http://schemas.microsoft.com/office/drawing/2014/main" id="{1500FF76-C755-4CBB-BD09-3EB37F900D28}"/>
              </a:ext>
            </a:extLst>
          </p:cNvPr>
          <p:cNvSpPr>
            <a:spLocks noGrp="1"/>
          </p:cNvSpPr>
          <p:nvPr>
            <p:ph type="ftr" sz="quarter" idx="11"/>
          </p:nvPr>
        </p:nvSpPr>
        <p:spPr/>
        <p:txBody>
          <a:bodyPr/>
          <a:lstStyle/>
          <a:p>
            <a:r>
              <a:rPr lang="id-ID"/>
              <a:t>Jurusan Teknologi Informasi - Politeknik Negeri Malang</a:t>
            </a:r>
          </a:p>
        </p:txBody>
      </p:sp>
      <p:sp>
        <p:nvSpPr>
          <p:cNvPr id="4" name="Slide Number Placeholder 3">
            <a:extLst>
              <a:ext uri="{FF2B5EF4-FFF2-40B4-BE49-F238E27FC236}">
                <a16:creationId xmlns:a16="http://schemas.microsoft.com/office/drawing/2014/main" id="{94A1AA39-8DAD-471B-A54E-3886CB562A44}"/>
              </a:ext>
            </a:extLst>
          </p:cNvPr>
          <p:cNvSpPr>
            <a:spLocks noGrp="1"/>
          </p:cNvSpPr>
          <p:nvPr>
            <p:ph type="sldNum" sz="quarter" idx="12"/>
          </p:nvPr>
        </p:nvSpPr>
        <p:spPr/>
        <p:txBody>
          <a:bodyPr/>
          <a:lstStyle/>
          <a:p>
            <a:fld id="{D18FBB9A-4F67-A542-B221-CA9FFA5A8790}" type="slidenum">
              <a:rPr lang="id-ID" smtClean="0"/>
              <a:t>58</a:t>
            </a:fld>
            <a:endParaRPr lang="id-ID"/>
          </a:p>
        </p:txBody>
      </p:sp>
      <p:pic>
        <p:nvPicPr>
          <p:cNvPr id="8" name="Picture 7">
            <a:extLst>
              <a:ext uri="{FF2B5EF4-FFF2-40B4-BE49-F238E27FC236}">
                <a16:creationId xmlns:a16="http://schemas.microsoft.com/office/drawing/2014/main" id="{01E4A006-531C-4738-9AEE-8B2C559FF182}"/>
              </a:ext>
            </a:extLst>
          </p:cNvPr>
          <p:cNvPicPr>
            <a:picLocks noChangeAspect="1"/>
          </p:cNvPicPr>
          <p:nvPr/>
        </p:nvPicPr>
        <p:blipFill rotWithShape="1">
          <a:blip r:embed="rId2"/>
          <a:srcRect t="6250"/>
          <a:stretch/>
        </p:blipFill>
        <p:spPr>
          <a:xfrm>
            <a:off x="2056151" y="4152275"/>
            <a:ext cx="7596648" cy="1798820"/>
          </a:xfrm>
          <a:prstGeom prst="rect">
            <a:avLst/>
          </a:prstGeom>
        </p:spPr>
      </p:pic>
      <p:sp>
        <p:nvSpPr>
          <p:cNvPr id="10" name="TextBox 9">
            <a:extLst>
              <a:ext uri="{FF2B5EF4-FFF2-40B4-BE49-F238E27FC236}">
                <a16:creationId xmlns:a16="http://schemas.microsoft.com/office/drawing/2014/main" id="{415E1CE3-31EB-4EC0-BA0B-4DB7F5188AC8}"/>
              </a:ext>
            </a:extLst>
          </p:cNvPr>
          <p:cNvSpPr txBox="1"/>
          <p:nvPr/>
        </p:nvSpPr>
        <p:spPr>
          <a:xfrm>
            <a:off x="1160868" y="5892629"/>
            <a:ext cx="10141711" cy="369332"/>
          </a:xfrm>
          <a:prstGeom prst="rect">
            <a:avLst/>
          </a:prstGeom>
          <a:noFill/>
        </p:spPr>
        <p:txBody>
          <a:bodyPr wrap="square">
            <a:spAutoFit/>
          </a:bodyPr>
          <a:lstStyle/>
          <a:p>
            <a:r>
              <a:rPr lang="en-ID" dirty="0">
                <a:solidFill>
                  <a:schemeClr val="accent1">
                    <a:lumMod val="75000"/>
                  </a:schemeClr>
                </a:solidFill>
              </a:rPr>
              <a:t>Tugas-1  </a:t>
            </a:r>
            <a:r>
              <a:rPr lang="en-ID" dirty="0" err="1">
                <a:solidFill>
                  <a:schemeClr val="accent1">
                    <a:lumMod val="75000"/>
                  </a:schemeClr>
                </a:solidFill>
              </a:rPr>
              <a:t>selesai</a:t>
            </a:r>
            <a:r>
              <a:rPr lang="en-ID" dirty="0">
                <a:solidFill>
                  <a:schemeClr val="accent1">
                    <a:lumMod val="75000"/>
                  </a:schemeClr>
                </a:solidFill>
              </a:rPr>
              <a:t> pada Pk  22:00,  Tugas-2  </a:t>
            </a:r>
            <a:r>
              <a:rPr lang="en-ID" dirty="0" err="1">
                <a:solidFill>
                  <a:schemeClr val="accent1">
                    <a:lumMod val="75000"/>
                  </a:schemeClr>
                </a:solidFill>
              </a:rPr>
              <a:t>selesai</a:t>
            </a:r>
            <a:r>
              <a:rPr lang="en-ID" dirty="0">
                <a:solidFill>
                  <a:schemeClr val="accent1">
                    <a:lumMod val="75000"/>
                  </a:schemeClr>
                </a:solidFill>
              </a:rPr>
              <a:t> pada Pk  17:00,  dan Tugas-3  </a:t>
            </a:r>
            <a:r>
              <a:rPr lang="en-ID" dirty="0" err="1">
                <a:solidFill>
                  <a:schemeClr val="accent1">
                    <a:lumMod val="75000"/>
                  </a:schemeClr>
                </a:solidFill>
              </a:rPr>
              <a:t>selesai</a:t>
            </a:r>
            <a:r>
              <a:rPr lang="en-ID" dirty="0">
                <a:solidFill>
                  <a:schemeClr val="accent1">
                    <a:lumMod val="75000"/>
                  </a:schemeClr>
                </a:solidFill>
              </a:rPr>
              <a:t>  pada  23:00</a:t>
            </a:r>
          </a:p>
        </p:txBody>
      </p:sp>
    </p:spTree>
    <p:extLst>
      <p:ext uri="{BB962C8B-B14F-4D97-AF65-F5344CB8AC3E}">
        <p14:creationId xmlns:p14="http://schemas.microsoft.com/office/powerpoint/2010/main" val="41930505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9832-072A-491E-B342-850A222A7B4D}"/>
              </a:ext>
            </a:extLst>
          </p:cNvPr>
          <p:cNvSpPr>
            <a:spLocks noGrp="1"/>
          </p:cNvSpPr>
          <p:nvPr>
            <p:ph type="title"/>
          </p:nvPr>
        </p:nvSpPr>
        <p:spPr/>
        <p:txBody>
          <a:bodyPr/>
          <a:lstStyle/>
          <a:p>
            <a:r>
              <a:rPr lang="id-ID" dirty="0"/>
              <a:t>TUGAS 1</a:t>
            </a:r>
            <a:endParaRPr lang="en-ID" dirty="0"/>
          </a:p>
        </p:txBody>
      </p:sp>
      <p:sp>
        <p:nvSpPr>
          <p:cNvPr id="3" name="Content Placeholder 2">
            <a:extLst>
              <a:ext uri="{FF2B5EF4-FFF2-40B4-BE49-F238E27FC236}">
                <a16:creationId xmlns:a16="http://schemas.microsoft.com/office/drawing/2014/main" id="{E6D10762-356A-46C7-8C50-4E137C496AAC}"/>
              </a:ext>
            </a:extLst>
          </p:cNvPr>
          <p:cNvSpPr>
            <a:spLocks noGrp="1"/>
          </p:cNvSpPr>
          <p:nvPr>
            <p:ph idx="1"/>
          </p:nvPr>
        </p:nvSpPr>
        <p:spPr/>
        <p:txBody>
          <a:bodyPr/>
          <a:lstStyle/>
          <a:p>
            <a:pPr marL="0" indent="0">
              <a:buNone/>
            </a:pPr>
            <a:r>
              <a:rPr lang="en-ID" dirty="0"/>
              <a:t>Jika </a:t>
            </a:r>
            <a:r>
              <a:rPr lang="en-ID" dirty="0" err="1"/>
              <a:t>si</a:t>
            </a:r>
            <a:r>
              <a:rPr lang="en-ID" dirty="0"/>
              <a:t> robot </a:t>
            </a:r>
            <a:r>
              <a:rPr lang="en-ID" dirty="0" err="1"/>
              <a:t>menerima</a:t>
            </a:r>
            <a:r>
              <a:rPr lang="en-ID" dirty="0"/>
              <a:t>  </a:t>
            </a:r>
            <a:r>
              <a:rPr lang="en-ID" dirty="0" err="1"/>
              <a:t>empat</a:t>
            </a:r>
            <a:r>
              <a:rPr lang="en-ID" dirty="0"/>
              <a:t>  </a:t>
            </a:r>
            <a:r>
              <a:rPr lang="en-ID" dirty="0" err="1"/>
              <a:t>tugas</a:t>
            </a:r>
            <a:r>
              <a:rPr lang="en-ID" dirty="0"/>
              <a:t>  </a:t>
            </a:r>
            <a:r>
              <a:rPr lang="en-ID" dirty="0" err="1"/>
              <a:t>sebagai</a:t>
            </a:r>
            <a:r>
              <a:rPr lang="en-ID" dirty="0"/>
              <a:t>  </a:t>
            </a:r>
            <a:r>
              <a:rPr lang="en-ID" dirty="0" err="1"/>
              <a:t>berikut</a:t>
            </a:r>
            <a:r>
              <a:rPr lang="en-ID" dirty="0"/>
              <a:t>: </a:t>
            </a:r>
            <a:endParaRPr lang="id-ID" dirty="0"/>
          </a:p>
          <a:p>
            <a:pPr marL="0" indent="0">
              <a:buNone/>
            </a:pPr>
            <a:r>
              <a:rPr lang="en-ID" dirty="0"/>
              <a:t>●  Tugas-1:  pada pk  8:00  </a:t>
            </a:r>
            <a:r>
              <a:rPr lang="en-ID" dirty="0" err="1"/>
              <a:t>membutuhkan</a:t>
            </a:r>
            <a:r>
              <a:rPr lang="en-ID" dirty="0"/>
              <a:t>  5  jam </a:t>
            </a:r>
            <a:endParaRPr lang="id-ID" dirty="0"/>
          </a:p>
          <a:p>
            <a:pPr marL="0" indent="0">
              <a:buNone/>
            </a:pPr>
            <a:r>
              <a:rPr lang="en-ID" dirty="0"/>
              <a:t>●  Tugas-2:  pada pk  11:00  </a:t>
            </a:r>
            <a:r>
              <a:rPr lang="en-ID" dirty="0" err="1"/>
              <a:t>membutuhkan</a:t>
            </a:r>
            <a:r>
              <a:rPr lang="en-ID" dirty="0"/>
              <a:t>  3  jam </a:t>
            </a:r>
            <a:endParaRPr lang="id-ID" dirty="0"/>
          </a:p>
          <a:p>
            <a:pPr marL="0" indent="0">
              <a:buNone/>
            </a:pPr>
            <a:r>
              <a:rPr lang="en-ID" dirty="0"/>
              <a:t>●  Tugas-3:  pada pk  14:00  </a:t>
            </a:r>
            <a:r>
              <a:rPr lang="en-ID" dirty="0" err="1"/>
              <a:t>membutuhkan</a:t>
            </a:r>
            <a:r>
              <a:rPr lang="en-ID" dirty="0"/>
              <a:t>  5  jam </a:t>
            </a:r>
            <a:endParaRPr lang="id-ID" dirty="0"/>
          </a:p>
          <a:p>
            <a:pPr marL="0" indent="0">
              <a:buNone/>
            </a:pPr>
            <a:r>
              <a:rPr lang="en-ID" dirty="0"/>
              <a:t>●  Tugas-4:  pada pk  17:00  </a:t>
            </a:r>
            <a:r>
              <a:rPr lang="en-ID" dirty="0" err="1"/>
              <a:t>membutuhkan</a:t>
            </a:r>
            <a:r>
              <a:rPr lang="en-ID" dirty="0"/>
              <a:t>  2  jam </a:t>
            </a:r>
            <a:endParaRPr lang="id-ID" dirty="0"/>
          </a:p>
          <a:p>
            <a:pPr marL="0" indent="0">
              <a:buNone/>
            </a:pPr>
            <a:r>
              <a:rPr lang="id-ID" dirty="0"/>
              <a:t>Pada pukul berapa masing-masing tugas akan selesai</a:t>
            </a:r>
            <a:endParaRPr lang="en-ID" dirty="0"/>
          </a:p>
        </p:txBody>
      </p:sp>
      <p:sp>
        <p:nvSpPr>
          <p:cNvPr id="4" name="Date Placeholder 3">
            <a:extLst>
              <a:ext uri="{FF2B5EF4-FFF2-40B4-BE49-F238E27FC236}">
                <a16:creationId xmlns:a16="http://schemas.microsoft.com/office/drawing/2014/main" id="{F3804BEB-17FB-478E-BE3A-E8C2B2022009}"/>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97183101-4054-472E-9BCC-3772CACC4687}"/>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699C8CD2-E19A-4B71-814C-0FFEC7F84615}"/>
              </a:ext>
            </a:extLst>
          </p:cNvPr>
          <p:cNvSpPr>
            <a:spLocks noGrp="1"/>
          </p:cNvSpPr>
          <p:nvPr>
            <p:ph type="sldNum" sz="quarter" idx="12"/>
          </p:nvPr>
        </p:nvSpPr>
        <p:spPr/>
        <p:txBody>
          <a:bodyPr/>
          <a:lstStyle/>
          <a:p>
            <a:fld id="{D18FBB9A-4F67-A542-B221-CA9FFA5A8790}" type="slidenum">
              <a:rPr lang="id-ID" smtClean="0"/>
              <a:t>59</a:t>
            </a:fld>
            <a:endParaRPr lang="id-ID"/>
          </a:p>
        </p:txBody>
      </p:sp>
    </p:spTree>
    <p:extLst>
      <p:ext uri="{BB962C8B-B14F-4D97-AF65-F5344CB8AC3E}">
        <p14:creationId xmlns:p14="http://schemas.microsoft.com/office/powerpoint/2010/main" val="397226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6404-1534-4BE6-8F36-E1732AA70261}"/>
              </a:ext>
            </a:extLst>
          </p:cNvPr>
          <p:cNvSpPr>
            <a:spLocks noGrp="1"/>
          </p:cNvSpPr>
          <p:nvPr>
            <p:ph type="title"/>
          </p:nvPr>
        </p:nvSpPr>
        <p:spPr/>
        <p:txBody>
          <a:bodyPr/>
          <a:lstStyle/>
          <a:p>
            <a:r>
              <a:rPr lang="id-ID" dirty="0"/>
              <a:t>Inferensi dan Sains</a:t>
            </a:r>
            <a:endParaRPr lang="en-ID" dirty="0"/>
          </a:p>
        </p:txBody>
      </p:sp>
      <p:sp>
        <p:nvSpPr>
          <p:cNvPr id="3" name="Content Placeholder 2">
            <a:extLst>
              <a:ext uri="{FF2B5EF4-FFF2-40B4-BE49-F238E27FC236}">
                <a16:creationId xmlns:a16="http://schemas.microsoft.com/office/drawing/2014/main" id="{96DDD7C4-8ACF-4D44-B520-64F68D36919C}"/>
              </a:ext>
            </a:extLst>
          </p:cNvPr>
          <p:cNvSpPr>
            <a:spLocks noGrp="1"/>
          </p:cNvSpPr>
          <p:nvPr>
            <p:ph idx="1"/>
          </p:nvPr>
        </p:nvSpPr>
        <p:spPr/>
        <p:txBody>
          <a:bodyPr>
            <a:normAutofit/>
          </a:bodyPr>
          <a:lstStyle/>
          <a:p>
            <a:pPr algn="just">
              <a:lnSpc>
                <a:spcPct val="200000"/>
              </a:lnSpc>
              <a:spcAft>
                <a:spcPts val="800"/>
              </a:spcAft>
              <a:buFont typeface="Wingdings" panose="05000000000000000000" pitchFamily="2" charset="2"/>
              <a:buChar char="ü"/>
            </a:pPr>
            <a:r>
              <a:rPr lang="en-ID" sz="1800" dirty="0" err="1">
                <a:solidFill>
                  <a:srgbClr val="666666"/>
                </a:solidFill>
                <a:effectLst/>
                <a:latin typeface="+mn-lt"/>
                <a:ea typeface="Times New Roman" panose="02020603050405020304" pitchFamily="18" charset="0"/>
                <a:cs typeface="Times New Roman" panose="02020603050405020304" pitchFamily="18" charset="0"/>
              </a:rPr>
              <a:t>Dalam</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id-ID" sz="1800" dirty="0">
                <a:solidFill>
                  <a:srgbClr val="666666"/>
                </a:solidFill>
                <a:effectLst/>
                <a:latin typeface="+mn-lt"/>
                <a:ea typeface="Times New Roman" panose="02020603050405020304" pitchFamily="18" charset="0"/>
                <a:cs typeface="Times New Roman" panose="02020603050405020304" pitchFamily="18" charset="0"/>
              </a:rPr>
              <a:t>kegiatan ilmiah</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inferensi</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adalah</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perumusan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penjelasan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berdasarkan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pengamatan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Penjelasan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ini</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digunakan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untuk</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menemukan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pola</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atau</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hubungan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antar</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aspek</a:t>
            </a:r>
            <a:r>
              <a:rPr lang="en-ID" sz="1800" dirty="0">
                <a:solidFill>
                  <a:srgbClr val="666666"/>
                </a:solidFill>
                <a:effectLst/>
                <a:latin typeface="+mn-lt"/>
                <a:ea typeface="Times New Roman" panose="02020603050405020304" pitchFamily="18" charset="0"/>
                <a:cs typeface="Times New Roman" panose="02020603050405020304" pitchFamily="18" charset="0"/>
              </a:rPr>
              <a:t> yang </a:t>
            </a:r>
            <a:r>
              <a:rPr lang="en-ID" sz="1800" dirty="0" err="1">
                <a:solidFill>
                  <a:srgbClr val="666666"/>
                </a:solidFill>
                <a:effectLst/>
                <a:latin typeface="+mn-lt"/>
                <a:ea typeface="Times New Roman" panose="02020603050405020304" pitchFamily="18" charset="0"/>
                <a:cs typeface="Times New Roman" panose="02020603050405020304" pitchFamily="18" charset="0"/>
              </a:rPr>
              <a:t>diamati</a:t>
            </a:r>
            <a:r>
              <a:rPr lang="en-ID" sz="1800" dirty="0">
                <a:solidFill>
                  <a:srgbClr val="666666"/>
                </a:solidFill>
                <a:effectLst/>
                <a:latin typeface="+mn-lt"/>
                <a:ea typeface="Times New Roman" panose="02020603050405020304" pitchFamily="18" charset="0"/>
                <a:cs typeface="Times New Roman" panose="02020603050405020304" pitchFamily="18" charset="0"/>
              </a:rPr>
              <a:t> dan </a:t>
            </a:r>
            <a:r>
              <a:rPr lang="en-ID" sz="1800" dirty="0" err="1">
                <a:solidFill>
                  <a:srgbClr val="666666"/>
                </a:solidFill>
                <a:effectLst/>
                <a:latin typeface="+mn-lt"/>
                <a:ea typeface="Times New Roman" panose="02020603050405020304" pitchFamily="18" charset="0"/>
                <a:cs typeface="Times New Roman" panose="02020603050405020304" pitchFamily="18" charset="0"/>
              </a:rPr>
              <a:t>membuat</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perkiraan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Dalam</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id-ID" sz="1800" dirty="0">
                <a:solidFill>
                  <a:srgbClr val="666666"/>
                </a:solidFill>
                <a:effectLst/>
                <a:latin typeface="+mn-lt"/>
                <a:ea typeface="Times New Roman" panose="02020603050405020304" pitchFamily="18" charset="0"/>
                <a:cs typeface="Times New Roman" panose="02020603050405020304" pitchFamily="18" charset="0"/>
              </a:rPr>
              <a:t>makna</a:t>
            </a:r>
            <a:r>
              <a:rPr lang="en-ID" sz="1800" dirty="0">
                <a:solidFill>
                  <a:srgbClr val="666666"/>
                </a:solidFill>
                <a:effectLst/>
                <a:latin typeface="+mn-lt"/>
                <a:ea typeface="Times New Roman" panose="02020603050405020304" pitchFamily="18" charset="0"/>
                <a:cs typeface="Times New Roman" panose="02020603050405020304" pitchFamily="18" charset="0"/>
              </a:rPr>
              <a:t> yang lain, </a:t>
            </a:r>
            <a:r>
              <a:rPr lang="en-ID" sz="1800" dirty="0" err="1">
                <a:solidFill>
                  <a:srgbClr val="666666"/>
                </a:solidFill>
                <a:effectLst/>
                <a:latin typeface="+mn-lt"/>
                <a:ea typeface="Times New Roman" panose="02020603050405020304" pitchFamily="18" charset="0"/>
                <a:cs typeface="Times New Roman" panose="02020603050405020304" pitchFamily="18" charset="0"/>
              </a:rPr>
              <a:t>inferensi</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adalah</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kesimpulan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setelah</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melakukan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observasi</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pengamatan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terhadap</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suatu</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objek</a:t>
            </a:r>
            <a:r>
              <a:rPr lang="en-ID" sz="1800" dirty="0">
                <a:solidFill>
                  <a:srgbClr val="666666"/>
                </a:solidFill>
                <a:effectLst/>
                <a:latin typeface="+mn-lt"/>
                <a:ea typeface="Times New Roman" panose="02020603050405020304" pitchFamily="18" charset="0"/>
                <a:cs typeface="Times New Roman" panose="02020603050405020304" pitchFamily="18" charset="0"/>
              </a:rPr>
              <a:t> dan </a:t>
            </a:r>
            <a:r>
              <a:rPr lang="en-ID" sz="1800" dirty="0" err="1">
                <a:solidFill>
                  <a:srgbClr val="666666"/>
                </a:solidFill>
                <a:effectLst/>
                <a:latin typeface="+mn-lt"/>
                <a:ea typeface="Times New Roman" panose="02020603050405020304" pitchFamily="18" charset="0"/>
                <a:cs typeface="Times New Roman" panose="02020603050405020304" pitchFamily="18" charset="0"/>
              </a:rPr>
              <a:t>berdasarkan</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pengetahuan</a:t>
            </a:r>
            <a:r>
              <a:rPr lang="en-ID" sz="1800" dirty="0">
                <a:solidFill>
                  <a:srgbClr val="666666"/>
                </a:solidFill>
                <a:effectLst/>
                <a:latin typeface="+mn-lt"/>
                <a:ea typeface="Times New Roman" panose="02020603050405020304" pitchFamily="18" charset="0"/>
                <a:cs typeface="Times New Roman" panose="02020603050405020304" pitchFamily="18" charset="0"/>
              </a:rPr>
              <a:t> yang </a:t>
            </a:r>
            <a:r>
              <a:rPr lang="en-ID" sz="1800" dirty="0" err="1">
                <a:solidFill>
                  <a:srgbClr val="666666"/>
                </a:solidFill>
                <a:effectLst/>
                <a:latin typeface="+mn-lt"/>
                <a:ea typeface="Times New Roman" panose="02020603050405020304" pitchFamily="18" charset="0"/>
                <a:cs typeface="Times New Roman" panose="02020603050405020304" pitchFamily="18" charset="0"/>
              </a:rPr>
              <a:t>dimiliki</a:t>
            </a:r>
            <a:r>
              <a:rPr lang="en-ID" sz="1800" dirty="0">
                <a:solidFill>
                  <a:srgbClr val="666666"/>
                </a:solidFill>
                <a:effectLst/>
                <a:latin typeface="+mn-lt"/>
                <a:ea typeface="Times New Roman" panose="02020603050405020304" pitchFamily="18" charset="0"/>
                <a:cs typeface="Times New Roman" panose="02020603050405020304" pitchFamily="18" charset="0"/>
              </a:rPr>
              <a:t> </a:t>
            </a:r>
            <a:r>
              <a:rPr lang="en-ID" sz="1800" dirty="0" err="1">
                <a:solidFill>
                  <a:srgbClr val="666666"/>
                </a:solidFill>
                <a:effectLst/>
                <a:latin typeface="+mn-lt"/>
                <a:ea typeface="Times New Roman" panose="02020603050405020304" pitchFamily="18" charset="0"/>
                <a:cs typeface="Times New Roman" panose="02020603050405020304" pitchFamily="18" charset="0"/>
              </a:rPr>
              <a:t>sebelumnya</a:t>
            </a:r>
            <a:r>
              <a:rPr lang="en-ID" sz="1800" dirty="0">
                <a:solidFill>
                  <a:srgbClr val="666666"/>
                </a:solidFill>
                <a:effectLst/>
                <a:latin typeface="+mn-lt"/>
                <a:ea typeface="Times New Roman" panose="02020603050405020304" pitchFamily="18" charset="0"/>
                <a:cs typeface="Times New Roman" panose="02020603050405020304" pitchFamily="18" charset="0"/>
              </a:rPr>
              <a:t>.</a:t>
            </a:r>
            <a:endParaRPr lang="en-ID" sz="1800" dirty="0">
              <a:effectLst/>
              <a:latin typeface="+mn-lt"/>
              <a:ea typeface="Calibri" panose="020F0502020204030204" pitchFamily="34" charset="0"/>
              <a:cs typeface="Times New Roman" panose="02020603050405020304" pitchFamily="18" charset="0"/>
            </a:endParaRPr>
          </a:p>
          <a:p>
            <a:pPr fontAlgn="base">
              <a:lnSpc>
                <a:spcPct val="200000"/>
              </a:lnSpc>
              <a:spcBef>
                <a:spcPts val="2100"/>
              </a:spcBef>
              <a:spcAft>
                <a:spcPts val="2100"/>
              </a:spcAft>
              <a:buFont typeface="Wingdings" panose="05000000000000000000" pitchFamily="2" charset="2"/>
              <a:buChar char="ü"/>
            </a:pPr>
            <a:r>
              <a:rPr lang="en-ID" sz="1800" dirty="0" err="1">
                <a:solidFill>
                  <a:srgbClr val="333333"/>
                </a:solidFill>
                <a:effectLst/>
                <a:latin typeface="+mn-lt"/>
                <a:ea typeface="Times New Roman" panose="02020603050405020304" pitchFamily="18" charset="0"/>
                <a:cs typeface="Times New Roman" panose="02020603050405020304" pitchFamily="18" charset="0"/>
              </a:rPr>
              <a:t>Validitas</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suatu</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inferensi</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tidak</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terletak</a:t>
            </a:r>
            <a:r>
              <a:rPr lang="en-ID" sz="1800" dirty="0">
                <a:solidFill>
                  <a:srgbClr val="333333"/>
                </a:solidFill>
                <a:effectLst/>
                <a:latin typeface="+mn-lt"/>
                <a:ea typeface="Times New Roman" panose="02020603050405020304" pitchFamily="18" charset="0"/>
                <a:cs typeface="Times New Roman" panose="02020603050405020304" pitchFamily="18" charset="0"/>
              </a:rPr>
              <a:t> pada </a:t>
            </a:r>
            <a:r>
              <a:rPr lang="en-ID" sz="1800" dirty="0" err="1">
                <a:solidFill>
                  <a:srgbClr val="333333"/>
                </a:solidFill>
                <a:effectLst/>
                <a:latin typeface="+mn-lt"/>
                <a:ea typeface="Times New Roman" panose="02020603050405020304" pitchFamily="18" charset="0"/>
                <a:cs typeface="Times New Roman" panose="02020603050405020304" pitchFamily="18" charset="0"/>
              </a:rPr>
              <a:t>benar</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atau</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salahnya</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premis-premisnya</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tetapi</a:t>
            </a:r>
            <a:r>
              <a:rPr lang="en-ID" sz="1800" dirty="0">
                <a:solidFill>
                  <a:srgbClr val="333333"/>
                </a:solidFill>
                <a:effectLst/>
                <a:latin typeface="+mn-lt"/>
                <a:ea typeface="Times New Roman" panose="02020603050405020304" pitchFamily="18" charset="0"/>
                <a:cs typeface="Times New Roman" panose="02020603050405020304" pitchFamily="18" charset="0"/>
              </a:rPr>
              <a:t> pada </a:t>
            </a:r>
            <a:r>
              <a:rPr lang="en-ID" sz="1800" dirty="0" err="1">
                <a:solidFill>
                  <a:srgbClr val="333333"/>
                </a:solidFill>
                <a:effectLst/>
                <a:latin typeface="+mn-lt"/>
                <a:ea typeface="Times New Roman" panose="02020603050405020304" pitchFamily="18" charset="0"/>
                <a:cs typeface="Times New Roman" panose="02020603050405020304" pitchFamily="18" charset="0"/>
              </a:rPr>
              <a:t>validitas</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penalaran</a:t>
            </a:r>
            <a:r>
              <a:rPr lang="en-ID" sz="1800" dirty="0">
                <a:solidFill>
                  <a:srgbClr val="333333"/>
                </a:solidFill>
                <a:effectLst/>
                <a:latin typeface="+mn-lt"/>
                <a:ea typeface="Times New Roman" panose="02020603050405020304" pitchFamily="18" charset="0"/>
                <a:cs typeface="Times New Roman" panose="02020603050405020304" pitchFamily="18" charset="0"/>
              </a:rPr>
              <a:t> yang </a:t>
            </a:r>
            <a:r>
              <a:rPr lang="en-ID" sz="1800" dirty="0" err="1">
                <a:solidFill>
                  <a:srgbClr val="333333"/>
                </a:solidFill>
                <a:effectLst/>
                <a:latin typeface="+mn-lt"/>
                <a:ea typeface="Times New Roman" panose="02020603050405020304" pitchFamily="18" charset="0"/>
                <a:cs typeface="Times New Roman" panose="02020603050405020304" pitchFamily="18" charset="0"/>
              </a:rPr>
              <a:t>menghubungkan</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premis</a:t>
            </a:r>
            <a:r>
              <a:rPr lang="en-ID" sz="1800" dirty="0">
                <a:solidFill>
                  <a:srgbClr val="333333"/>
                </a:solidFill>
                <a:effectLst/>
                <a:latin typeface="+mn-lt"/>
                <a:ea typeface="Times New Roman" panose="02020603050405020304" pitchFamily="18" charset="0"/>
                <a:cs typeface="Times New Roman" panose="02020603050405020304" pitchFamily="18" charset="0"/>
              </a:rPr>
              <a:t> dan </a:t>
            </a:r>
            <a:r>
              <a:rPr lang="en-ID" sz="1800" dirty="0" err="1">
                <a:solidFill>
                  <a:srgbClr val="333333"/>
                </a:solidFill>
                <a:effectLst/>
                <a:latin typeface="+mn-lt"/>
                <a:ea typeface="Times New Roman" panose="02020603050405020304" pitchFamily="18" charset="0"/>
                <a:cs typeface="Times New Roman" panose="02020603050405020304" pitchFamily="18" charset="0"/>
              </a:rPr>
              <a:t>kesimpulan</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Dengan</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demikian</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dimungkinkan</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untuk</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memperoleh</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kesimpulan</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benar</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atau</a:t>
            </a:r>
            <a:r>
              <a:rPr lang="en-ID" sz="1800" dirty="0">
                <a:solidFill>
                  <a:srgbClr val="333333"/>
                </a:solidFill>
                <a:effectLst/>
                <a:latin typeface="+mn-lt"/>
                <a:ea typeface="Times New Roman" panose="02020603050405020304" pitchFamily="18" charset="0"/>
                <a:cs typeface="Times New Roman" panose="02020603050405020304" pitchFamily="18" charset="0"/>
              </a:rPr>
              <a:t> salah </a:t>
            </a:r>
            <a:r>
              <a:rPr lang="en-ID" sz="1800" dirty="0" err="1">
                <a:solidFill>
                  <a:srgbClr val="333333"/>
                </a:solidFill>
                <a:effectLst/>
                <a:latin typeface="+mn-lt"/>
                <a:ea typeface="Times New Roman" panose="02020603050405020304" pitchFamily="18" charset="0"/>
                <a:cs typeface="Times New Roman" panose="02020603050405020304" pitchFamily="18" charset="0"/>
              </a:rPr>
              <a:t>melalui</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prosedur</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inferensi</a:t>
            </a:r>
            <a:r>
              <a:rPr lang="en-ID" sz="1800" dirty="0">
                <a:solidFill>
                  <a:srgbClr val="333333"/>
                </a:solidFill>
                <a:effectLst/>
                <a:latin typeface="+mn-lt"/>
                <a:ea typeface="Times New Roman" panose="02020603050405020304" pitchFamily="18" charset="0"/>
                <a:cs typeface="Times New Roman" panose="02020603050405020304" pitchFamily="18" charset="0"/>
              </a:rPr>
              <a:t> yang valid</a:t>
            </a:r>
            <a:endParaRPr lang="en-ID" sz="1800" dirty="0">
              <a:effectLst/>
              <a:latin typeface="+mn-lt"/>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83BCE16-4573-403F-B200-536D0E10E048}"/>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52FD3F1F-6B9A-4218-9AE2-1CCC7231637B}"/>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6DF5A334-8FCF-4C91-86D3-6A4E9117EE60}"/>
              </a:ext>
            </a:extLst>
          </p:cNvPr>
          <p:cNvSpPr>
            <a:spLocks noGrp="1"/>
          </p:cNvSpPr>
          <p:nvPr>
            <p:ph type="sldNum" sz="quarter" idx="12"/>
          </p:nvPr>
        </p:nvSpPr>
        <p:spPr/>
        <p:txBody>
          <a:bodyPr/>
          <a:lstStyle/>
          <a:p>
            <a:fld id="{D18FBB9A-4F67-A542-B221-CA9FFA5A8790}" type="slidenum">
              <a:rPr lang="id-ID" smtClean="0"/>
              <a:t>6</a:t>
            </a:fld>
            <a:endParaRPr lang="id-ID"/>
          </a:p>
        </p:txBody>
      </p:sp>
    </p:spTree>
    <p:extLst>
      <p:ext uri="{BB962C8B-B14F-4D97-AF65-F5344CB8AC3E}">
        <p14:creationId xmlns:p14="http://schemas.microsoft.com/office/powerpoint/2010/main" val="19011359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2F87-2BAB-471B-9A18-CFC542101F74}"/>
              </a:ext>
            </a:extLst>
          </p:cNvPr>
          <p:cNvSpPr>
            <a:spLocks noGrp="1"/>
          </p:cNvSpPr>
          <p:nvPr>
            <p:ph type="title"/>
          </p:nvPr>
        </p:nvSpPr>
        <p:spPr/>
        <p:txBody>
          <a:bodyPr/>
          <a:lstStyle/>
          <a:p>
            <a:r>
              <a:rPr lang="id-ID" dirty="0"/>
              <a:t>TUGAS 2</a:t>
            </a:r>
            <a:endParaRPr lang="en-ID" dirty="0"/>
          </a:p>
        </p:txBody>
      </p:sp>
      <p:sp>
        <p:nvSpPr>
          <p:cNvPr id="4" name="Date Placeholder 3">
            <a:extLst>
              <a:ext uri="{FF2B5EF4-FFF2-40B4-BE49-F238E27FC236}">
                <a16:creationId xmlns:a16="http://schemas.microsoft.com/office/drawing/2014/main" id="{81323EC8-75BA-45DE-9344-3ABE5FB9D73F}"/>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38A183C2-9C6F-446D-9397-9914068ECBB8}"/>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6B0316D3-26AD-4F78-961F-70E877D0A49E}"/>
              </a:ext>
            </a:extLst>
          </p:cNvPr>
          <p:cNvSpPr>
            <a:spLocks noGrp="1"/>
          </p:cNvSpPr>
          <p:nvPr>
            <p:ph type="sldNum" sz="quarter" idx="12"/>
          </p:nvPr>
        </p:nvSpPr>
        <p:spPr/>
        <p:txBody>
          <a:bodyPr/>
          <a:lstStyle/>
          <a:p>
            <a:fld id="{D18FBB9A-4F67-A542-B221-CA9FFA5A8790}" type="slidenum">
              <a:rPr lang="id-ID" smtClean="0"/>
              <a:t>60</a:t>
            </a:fld>
            <a:endParaRPr lang="id-ID"/>
          </a:p>
        </p:txBody>
      </p:sp>
      <p:sp>
        <p:nvSpPr>
          <p:cNvPr id="9" name="TextBox 8">
            <a:extLst>
              <a:ext uri="{FF2B5EF4-FFF2-40B4-BE49-F238E27FC236}">
                <a16:creationId xmlns:a16="http://schemas.microsoft.com/office/drawing/2014/main" id="{7E00AB42-6879-4CE1-A216-2ACD8F62C1E6}"/>
              </a:ext>
            </a:extLst>
          </p:cNvPr>
          <p:cNvSpPr txBox="1"/>
          <p:nvPr/>
        </p:nvSpPr>
        <p:spPr>
          <a:xfrm>
            <a:off x="309796" y="1096871"/>
            <a:ext cx="11572407" cy="5078313"/>
          </a:xfrm>
          <a:prstGeom prst="rect">
            <a:avLst/>
          </a:prstGeom>
          <a:noFill/>
        </p:spPr>
        <p:txBody>
          <a:bodyPr wrap="square">
            <a:spAutoFit/>
          </a:bodyPr>
          <a:lstStyle/>
          <a:p>
            <a:pPr algn="just"/>
            <a:r>
              <a:rPr lang="en-ID" dirty="0" err="1">
                <a:solidFill>
                  <a:schemeClr val="accent1">
                    <a:lumMod val="75000"/>
                  </a:schemeClr>
                </a:solidFill>
              </a:rPr>
              <a:t>Untuk</a:t>
            </a:r>
            <a:r>
              <a:rPr lang="en-ID" dirty="0">
                <a:solidFill>
                  <a:schemeClr val="accent1">
                    <a:lumMod val="75000"/>
                  </a:schemeClr>
                </a:solidFill>
              </a:rPr>
              <a:t> </a:t>
            </a:r>
            <a:r>
              <a:rPr lang="en-ID" dirty="0" err="1">
                <a:solidFill>
                  <a:schemeClr val="accent1">
                    <a:lumMod val="75000"/>
                  </a:schemeClr>
                </a:solidFill>
              </a:rPr>
              <a:t>mengisi</a:t>
            </a:r>
            <a:r>
              <a:rPr lang="en-ID" dirty="0">
                <a:solidFill>
                  <a:schemeClr val="accent1">
                    <a:lumMod val="75000"/>
                  </a:schemeClr>
                </a:solidFill>
              </a:rPr>
              <a:t> </a:t>
            </a:r>
            <a:r>
              <a:rPr lang="en-ID" dirty="0" err="1">
                <a:solidFill>
                  <a:schemeClr val="accent1">
                    <a:lumMod val="75000"/>
                  </a:schemeClr>
                </a:solidFill>
              </a:rPr>
              <a:t>liburannya</a:t>
            </a:r>
            <a:r>
              <a:rPr lang="en-ID" dirty="0">
                <a:solidFill>
                  <a:schemeClr val="accent1">
                    <a:lumMod val="75000"/>
                  </a:schemeClr>
                </a:solidFill>
              </a:rPr>
              <a:t> </a:t>
            </a:r>
            <a:r>
              <a:rPr lang="en-ID" dirty="0" err="1">
                <a:solidFill>
                  <a:schemeClr val="accent1">
                    <a:lumMod val="75000"/>
                  </a:schemeClr>
                </a:solidFill>
              </a:rPr>
              <a:t>selama</a:t>
            </a:r>
            <a:r>
              <a:rPr lang="en-ID" dirty="0">
                <a:solidFill>
                  <a:schemeClr val="accent1">
                    <a:lumMod val="75000"/>
                  </a:schemeClr>
                </a:solidFill>
              </a:rPr>
              <a:t> 6 </a:t>
            </a:r>
            <a:r>
              <a:rPr lang="en-ID" dirty="0" err="1">
                <a:solidFill>
                  <a:schemeClr val="accent1">
                    <a:lumMod val="75000"/>
                  </a:schemeClr>
                </a:solidFill>
              </a:rPr>
              <a:t>hari</a:t>
            </a:r>
            <a:r>
              <a:rPr lang="en-ID" dirty="0">
                <a:solidFill>
                  <a:schemeClr val="accent1">
                    <a:lumMod val="75000"/>
                  </a:schemeClr>
                </a:solidFill>
              </a:rPr>
              <a:t>, </a:t>
            </a:r>
            <a:r>
              <a:rPr lang="id-ID" dirty="0">
                <a:solidFill>
                  <a:schemeClr val="accent1">
                    <a:lumMod val="75000"/>
                  </a:schemeClr>
                </a:solidFill>
              </a:rPr>
              <a:t>Laravel</a:t>
            </a:r>
            <a:r>
              <a:rPr lang="en-ID" dirty="0">
                <a:solidFill>
                  <a:schemeClr val="accent1">
                    <a:lumMod val="75000"/>
                  </a:schemeClr>
                </a:solidFill>
              </a:rPr>
              <a:t> dan</a:t>
            </a:r>
            <a:r>
              <a:rPr lang="id-ID" dirty="0">
                <a:solidFill>
                  <a:schemeClr val="accent1">
                    <a:lumMod val="75000"/>
                  </a:schemeClr>
                </a:solidFill>
              </a:rPr>
              <a:t> Zend</a:t>
            </a:r>
            <a:r>
              <a:rPr lang="en-ID" dirty="0">
                <a:solidFill>
                  <a:schemeClr val="accent1">
                    <a:lumMod val="75000"/>
                  </a:schemeClr>
                </a:solidFill>
              </a:rPr>
              <a:t> </a:t>
            </a:r>
            <a:r>
              <a:rPr lang="en-ID" dirty="0" err="1">
                <a:solidFill>
                  <a:schemeClr val="accent1">
                    <a:lumMod val="75000"/>
                  </a:schemeClr>
                </a:solidFill>
              </a:rPr>
              <a:t>merencanakan</a:t>
            </a:r>
            <a:r>
              <a:rPr lang="en-ID" dirty="0">
                <a:solidFill>
                  <a:schemeClr val="accent1">
                    <a:lumMod val="75000"/>
                  </a:schemeClr>
                </a:solidFill>
              </a:rPr>
              <a:t> </a:t>
            </a:r>
            <a:r>
              <a:rPr lang="en-ID" dirty="0" err="1">
                <a:solidFill>
                  <a:schemeClr val="accent1">
                    <a:lumMod val="75000"/>
                  </a:schemeClr>
                </a:solidFill>
              </a:rPr>
              <a:t>tinggal</a:t>
            </a:r>
            <a:r>
              <a:rPr lang="en-ID" dirty="0">
                <a:solidFill>
                  <a:schemeClr val="accent1">
                    <a:lumMod val="75000"/>
                  </a:schemeClr>
                </a:solidFill>
              </a:rPr>
              <a:t> di </a:t>
            </a:r>
            <a:r>
              <a:rPr lang="en-ID" dirty="0" err="1">
                <a:solidFill>
                  <a:schemeClr val="accent1">
                    <a:lumMod val="75000"/>
                  </a:schemeClr>
                </a:solidFill>
              </a:rPr>
              <a:t>desa</a:t>
            </a:r>
            <a:r>
              <a:rPr lang="en-ID" dirty="0">
                <a:solidFill>
                  <a:schemeClr val="accent1">
                    <a:lumMod val="75000"/>
                  </a:schemeClr>
                </a:solidFill>
              </a:rPr>
              <a:t> </a:t>
            </a:r>
            <a:r>
              <a:rPr lang="en-ID" dirty="0" err="1">
                <a:solidFill>
                  <a:schemeClr val="accent1">
                    <a:lumMod val="75000"/>
                  </a:schemeClr>
                </a:solidFill>
              </a:rPr>
              <a:t>nenek</a:t>
            </a:r>
            <a:r>
              <a:rPr lang="en-ID" dirty="0">
                <a:solidFill>
                  <a:schemeClr val="accent1">
                    <a:lumMod val="75000"/>
                  </a:schemeClr>
                </a:solidFill>
              </a:rPr>
              <a:t>. </a:t>
            </a:r>
            <a:r>
              <a:rPr lang="en-ID" dirty="0" err="1">
                <a:solidFill>
                  <a:schemeClr val="accent1">
                    <a:lumMod val="75000"/>
                  </a:schemeClr>
                </a:solidFill>
              </a:rPr>
              <a:t>Kebetulan</a:t>
            </a:r>
            <a:r>
              <a:rPr lang="en-ID" dirty="0">
                <a:solidFill>
                  <a:schemeClr val="accent1">
                    <a:lumMod val="75000"/>
                  </a:schemeClr>
                </a:solidFill>
              </a:rPr>
              <a:t>, di </a:t>
            </a:r>
            <a:r>
              <a:rPr lang="en-ID" dirty="0" err="1">
                <a:solidFill>
                  <a:schemeClr val="accent1">
                    <a:lumMod val="75000"/>
                  </a:schemeClr>
                </a:solidFill>
              </a:rPr>
              <a:t>sana</a:t>
            </a:r>
            <a:r>
              <a:rPr lang="en-ID" dirty="0">
                <a:solidFill>
                  <a:schemeClr val="accent1">
                    <a:lumMod val="75000"/>
                  </a:schemeClr>
                </a:solidFill>
              </a:rPr>
              <a:t> </a:t>
            </a:r>
            <a:r>
              <a:rPr lang="en-ID" dirty="0" err="1">
                <a:solidFill>
                  <a:schemeClr val="accent1">
                    <a:lumMod val="75000"/>
                  </a:schemeClr>
                </a:solidFill>
              </a:rPr>
              <a:t>ada</a:t>
            </a:r>
            <a:r>
              <a:rPr lang="en-ID" dirty="0">
                <a:solidFill>
                  <a:schemeClr val="accent1">
                    <a:lumMod val="75000"/>
                  </a:schemeClr>
                </a:solidFill>
              </a:rPr>
              <a:t> </a:t>
            </a:r>
            <a:r>
              <a:rPr lang="en-ID" dirty="0" err="1">
                <a:solidFill>
                  <a:schemeClr val="accent1">
                    <a:lumMod val="75000"/>
                  </a:schemeClr>
                </a:solidFill>
              </a:rPr>
              <a:t>tiga</a:t>
            </a:r>
            <a:r>
              <a:rPr lang="en-ID" dirty="0">
                <a:solidFill>
                  <a:schemeClr val="accent1">
                    <a:lumMod val="75000"/>
                  </a:schemeClr>
                </a:solidFill>
              </a:rPr>
              <a:t> </a:t>
            </a:r>
            <a:r>
              <a:rPr lang="en-ID" dirty="0" err="1">
                <a:solidFill>
                  <a:schemeClr val="accent1">
                    <a:lumMod val="75000"/>
                  </a:schemeClr>
                </a:solidFill>
              </a:rPr>
              <a:t>petani</a:t>
            </a:r>
            <a:r>
              <a:rPr lang="en-ID" dirty="0">
                <a:solidFill>
                  <a:schemeClr val="accent1">
                    <a:lumMod val="75000"/>
                  </a:schemeClr>
                </a:solidFill>
              </a:rPr>
              <a:t> A, B, dan C yang </a:t>
            </a:r>
            <a:r>
              <a:rPr lang="en-ID" dirty="0" err="1">
                <a:solidFill>
                  <a:schemeClr val="accent1">
                    <a:lumMod val="75000"/>
                  </a:schemeClr>
                </a:solidFill>
              </a:rPr>
              <a:t>membutuhkan</a:t>
            </a:r>
            <a:r>
              <a:rPr lang="en-ID" dirty="0">
                <a:solidFill>
                  <a:schemeClr val="accent1">
                    <a:lumMod val="75000"/>
                  </a:schemeClr>
                </a:solidFill>
              </a:rPr>
              <a:t> </a:t>
            </a:r>
            <a:r>
              <a:rPr lang="en-ID" dirty="0" err="1">
                <a:solidFill>
                  <a:schemeClr val="accent1">
                    <a:lumMod val="75000"/>
                  </a:schemeClr>
                </a:solidFill>
              </a:rPr>
              <a:t>bantuan</a:t>
            </a:r>
            <a:r>
              <a:rPr lang="en-ID" dirty="0">
                <a:solidFill>
                  <a:schemeClr val="accent1">
                    <a:lumMod val="75000"/>
                  </a:schemeClr>
                </a:solidFill>
              </a:rPr>
              <a:t> </a:t>
            </a:r>
            <a:r>
              <a:rPr lang="en-ID" dirty="0" err="1">
                <a:solidFill>
                  <a:schemeClr val="accent1">
                    <a:lumMod val="75000"/>
                  </a:schemeClr>
                </a:solidFill>
              </a:rPr>
              <a:t>untuk</a:t>
            </a:r>
            <a:r>
              <a:rPr lang="en-ID" dirty="0">
                <a:solidFill>
                  <a:schemeClr val="accent1">
                    <a:lumMod val="75000"/>
                  </a:schemeClr>
                </a:solidFill>
              </a:rPr>
              <a:t> </a:t>
            </a:r>
            <a:r>
              <a:rPr lang="en-ID" dirty="0" err="1">
                <a:solidFill>
                  <a:schemeClr val="accent1">
                    <a:lumMod val="75000"/>
                  </a:schemeClr>
                </a:solidFill>
              </a:rPr>
              <a:t>menggarap</a:t>
            </a:r>
            <a:r>
              <a:rPr lang="en-ID" dirty="0">
                <a:solidFill>
                  <a:schemeClr val="accent1">
                    <a:lumMod val="75000"/>
                  </a:schemeClr>
                </a:solidFill>
              </a:rPr>
              <a:t> </a:t>
            </a:r>
            <a:r>
              <a:rPr lang="en-ID" dirty="0" err="1">
                <a:solidFill>
                  <a:schemeClr val="accent1">
                    <a:lumMod val="75000"/>
                  </a:schemeClr>
                </a:solidFill>
              </a:rPr>
              <a:t>sawahnya</a:t>
            </a:r>
            <a:r>
              <a:rPr lang="en-ID" dirty="0">
                <a:solidFill>
                  <a:schemeClr val="accent1">
                    <a:lumMod val="75000"/>
                  </a:schemeClr>
                </a:solidFill>
              </a:rPr>
              <a:t> masing-masing. </a:t>
            </a:r>
            <a:r>
              <a:rPr lang="en-ID" dirty="0" err="1">
                <a:solidFill>
                  <a:schemeClr val="accent1">
                    <a:lumMod val="75000"/>
                  </a:schemeClr>
                </a:solidFill>
              </a:rPr>
              <a:t>Mereka</a:t>
            </a:r>
            <a:r>
              <a:rPr lang="en-ID" dirty="0">
                <a:solidFill>
                  <a:schemeClr val="accent1">
                    <a:lumMod val="75000"/>
                  </a:schemeClr>
                </a:solidFill>
              </a:rPr>
              <a:t> </a:t>
            </a:r>
            <a:r>
              <a:rPr lang="en-ID" dirty="0" err="1">
                <a:solidFill>
                  <a:schemeClr val="accent1">
                    <a:lumMod val="75000"/>
                  </a:schemeClr>
                </a:solidFill>
              </a:rPr>
              <a:t>menawari</a:t>
            </a:r>
            <a:r>
              <a:rPr lang="en-ID" dirty="0">
                <a:solidFill>
                  <a:schemeClr val="accent1">
                    <a:lumMod val="75000"/>
                  </a:schemeClr>
                </a:solidFill>
              </a:rPr>
              <a:t> </a:t>
            </a:r>
            <a:r>
              <a:rPr lang="id-ID" dirty="0">
                <a:solidFill>
                  <a:schemeClr val="accent1">
                    <a:lumMod val="75000"/>
                  </a:schemeClr>
                </a:solidFill>
              </a:rPr>
              <a:t>Laravel</a:t>
            </a:r>
            <a:r>
              <a:rPr lang="en-ID" dirty="0">
                <a:solidFill>
                  <a:schemeClr val="accent1">
                    <a:lumMod val="75000"/>
                  </a:schemeClr>
                </a:solidFill>
              </a:rPr>
              <a:t> dan </a:t>
            </a:r>
            <a:r>
              <a:rPr lang="id-ID" dirty="0">
                <a:solidFill>
                  <a:schemeClr val="accent1">
                    <a:lumMod val="75000"/>
                  </a:schemeClr>
                </a:solidFill>
              </a:rPr>
              <a:t>Zend</a:t>
            </a:r>
            <a:r>
              <a:rPr lang="en-ID" dirty="0">
                <a:solidFill>
                  <a:schemeClr val="accent1">
                    <a:lumMod val="75000"/>
                  </a:schemeClr>
                </a:solidFill>
              </a:rPr>
              <a:t> </a:t>
            </a:r>
            <a:r>
              <a:rPr lang="en-ID" dirty="0" err="1">
                <a:solidFill>
                  <a:schemeClr val="accent1">
                    <a:lumMod val="75000"/>
                  </a:schemeClr>
                </a:solidFill>
              </a:rPr>
              <a:t>upah</a:t>
            </a:r>
            <a:r>
              <a:rPr lang="en-ID" dirty="0">
                <a:solidFill>
                  <a:schemeClr val="accent1">
                    <a:lumMod val="75000"/>
                  </a:schemeClr>
                </a:solidFill>
              </a:rPr>
              <a:t> </a:t>
            </a:r>
            <a:r>
              <a:rPr lang="en-ID" dirty="0" err="1">
                <a:solidFill>
                  <a:schemeClr val="accent1">
                    <a:lumMod val="75000"/>
                  </a:schemeClr>
                </a:solidFill>
              </a:rPr>
              <a:t>jika</a:t>
            </a:r>
            <a:r>
              <a:rPr lang="en-ID" dirty="0">
                <a:solidFill>
                  <a:schemeClr val="accent1">
                    <a:lumMod val="75000"/>
                  </a:schemeClr>
                </a:solidFill>
              </a:rPr>
              <a:t> </a:t>
            </a:r>
            <a:r>
              <a:rPr lang="en-ID" dirty="0" err="1">
                <a:solidFill>
                  <a:schemeClr val="accent1">
                    <a:lumMod val="75000"/>
                  </a:schemeClr>
                </a:solidFill>
              </a:rPr>
              <a:t>mau</a:t>
            </a:r>
            <a:r>
              <a:rPr lang="en-ID" dirty="0">
                <a:solidFill>
                  <a:schemeClr val="accent1">
                    <a:lumMod val="75000"/>
                  </a:schemeClr>
                </a:solidFill>
              </a:rPr>
              <a:t> </a:t>
            </a:r>
            <a:r>
              <a:rPr lang="en-ID" dirty="0" err="1">
                <a:solidFill>
                  <a:schemeClr val="accent1">
                    <a:lumMod val="75000"/>
                  </a:schemeClr>
                </a:solidFill>
              </a:rPr>
              <a:t>membantu</a:t>
            </a:r>
            <a:r>
              <a:rPr lang="en-ID" dirty="0">
                <a:solidFill>
                  <a:schemeClr val="accent1">
                    <a:lumMod val="75000"/>
                  </a:schemeClr>
                </a:solidFill>
              </a:rPr>
              <a:t> </a:t>
            </a:r>
            <a:r>
              <a:rPr lang="en-ID" dirty="0" err="1">
                <a:solidFill>
                  <a:schemeClr val="accent1">
                    <a:lumMod val="75000"/>
                  </a:schemeClr>
                </a:solidFill>
              </a:rPr>
              <a:t>mereka</a:t>
            </a:r>
            <a:r>
              <a:rPr lang="en-ID" dirty="0">
                <a:solidFill>
                  <a:schemeClr val="accent1">
                    <a:lumMod val="75000"/>
                  </a:schemeClr>
                </a:solidFill>
              </a:rPr>
              <a:t>. Masing-masing </a:t>
            </a:r>
            <a:r>
              <a:rPr lang="en-ID" dirty="0" err="1">
                <a:solidFill>
                  <a:schemeClr val="accent1">
                    <a:lumMod val="75000"/>
                  </a:schemeClr>
                </a:solidFill>
              </a:rPr>
              <a:t>petani</a:t>
            </a:r>
            <a:r>
              <a:rPr lang="en-ID" dirty="0">
                <a:solidFill>
                  <a:schemeClr val="accent1">
                    <a:lumMod val="75000"/>
                  </a:schemeClr>
                </a:solidFill>
              </a:rPr>
              <a:t> </a:t>
            </a:r>
            <a:r>
              <a:rPr lang="en-ID" dirty="0" err="1">
                <a:solidFill>
                  <a:schemeClr val="accent1">
                    <a:lumMod val="75000"/>
                  </a:schemeClr>
                </a:solidFill>
              </a:rPr>
              <a:t>tersebut</a:t>
            </a:r>
            <a:r>
              <a:rPr lang="en-ID" dirty="0">
                <a:solidFill>
                  <a:schemeClr val="accent1">
                    <a:lumMod val="75000"/>
                  </a:schemeClr>
                </a:solidFill>
              </a:rPr>
              <a:t> </a:t>
            </a:r>
            <a:r>
              <a:rPr lang="en-ID" dirty="0" err="1">
                <a:solidFill>
                  <a:schemeClr val="accent1">
                    <a:lumMod val="75000"/>
                  </a:schemeClr>
                </a:solidFill>
              </a:rPr>
              <a:t>memberikan</a:t>
            </a:r>
            <a:r>
              <a:rPr lang="en-ID" dirty="0">
                <a:solidFill>
                  <a:schemeClr val="accent1">
                    <a:lumMod val="75000"/>
                  </a:schemeClr>
                </a:solidFill>
              </a:rPr>
              <a:t> </a:t>
            </a:r>
            <a:r>
              <a:rPr lang="en-ID" dirty="0" err="1">
                <a:solidFill>
                  <a:schemeClr val="accent1">
                    <a:lumMod val="75000"/>
                  </a:schemeClr>
                </a:solidFill>
              </a:rPr>
              <a:t>penawaran</a:t>
            </a:r>
            <a:r>
              <a:rPr lang="en-ID" dirty="0">
                <a:solidFill>
                  <a:schemeClr val="accent1">
                    <a:lumMod val="75000"/>
                  </a:schemeClr>
                </a:solidFill>
              </a:rPr>
              <a:t> yang </a:t>
            </a:r>
            <a:r>
              <a:rPr lang="en-ID" dirty="0" err="1">
                <a:solidFill>
                  <a:schemeClr val="accent1">
                    <a:lumMod val="75000"/>
                  </a:schemeClr>
                </a:solidFill>
              </a:rPr>
              <a:t>berbeda</a:t>
            </a:r>
            <a:r>
              <a:rPr lang="en-ID" dirty="0">
                <a:solidFill>
                  <a:schemeClr val="accent1">
                    <a:lumMod val="75000"/>
                  </a:schemeClr>
                </a:solidFill>
              </a:rPr>
              <a:t>: </a:t>
            </a:r>
            <a:endParaRPr lang="id-ID" dirty="0">
              <a:solidFill>
                <a:schemeClr val="accent1">
                  <a:lumMod val="75000"/>
                </a:schemeClr>
              </a:solidFill>
            </a:endParaRPr>
          </a:p>
          <a:p>
            <a:pPr algn="just"/>
            <a:endParaRPr lang="id-ID" dirty="0">
              <a:solidFill>
                <a:schemeClr val="accent1">
                  <a:lumMod val="75000"/>
                </a:schemeClr>
              </a:solidFill>
            </a:endParaRPr>
          </a:p>
          <a:p>
            <a:pPr marL="539750" indent="-269875" algn="just">
              <a:buFont typeface="Arial" panose="020B0604020202020204" pitchFamily="34" charset="0"/>
              <a:buChar char="•"/>
            </a:pPr>
            <a:r>
              <a:rPr lang="en-ID" dirty="0" err="1">
                <a:solidFill>
                  <a:schemeClr val="accent1">
                    <a:lumMod val="75000"/>
                  </a:schemeClr>
                </a:solidFill>
              </a:rPr>
              <a:t>Petani</a:t>
            </a:r>
            <a:r>
              <a:rPr lang="en-ID" dirty="0">
                <a:solidFill>
                  <a:schemeClr val="accent1">
                    <a:lumMod val="75000"/>
                  </a:schemeClr>
                </a:solidFill>
              </a:rPr>
              <a:t> A </a:t>
            </a:r>
            <a:r>
              <a:rPr lang="en-ID" dirty="0" err="1">
                <a:solidFill>
                  <a:schemeClr val="accent1">
                    <a:lumMod val="75000"/>
                  </a:schemeClr>
                </a:solidFill>
              </a:rPr>
              <a:t>menawarkan</a:t>
            </a:r>
            <a:r>
              <a:rPr lang="en-ID" dirty="0">
                <a:solidFill>
                  <a:schemeClr val="accent1">
                    <a:lumMod val="75000"/>
                  </a:schemeClr>
                </a:solidFill>
              </a:rPr>
              <a:t> 10 </a:t>
            </a:r>
            <a:r>
              <a:rPr lang="en-ID" dirty="0" err="1">
                <a:solidFill>
                  <a:schemeClr val="accent1">
                    <a:lumMod val="75000"/>
                  </a:schemeClr>
                </a:solidFill>
              </a:rPr>
              <a:t>ribu</a:t>
            </a:r>
            <a:r>
              <a:rPr lang="en-ID" dirty="0">
                <a:solidFill>
                  <a:schemeClr val="accent1">
                    <a:lumMod val="75000"/>
                  </a:schemeClr>
                </a:solidFill>
              </a:rPr>
              <a:t> rupiah buat masing-masing (</a:t>
            </a:r>
            <a:r>
              <a:rPr lang="id-ID" dirty="0">
                <a:solidFill>
                  <a:schemeClr val="accent1">
                    <a:lumMod val="75000"/>
                  </a:schemeClr>
                </a:solidFill>
              </a:rPr>
              <a:t>Laravel</a:t>
            </a:r>
            <a:r>
              <a:rPr lang="en-ID" dirty="0">
                <a:solidFill>
                  <a:schemeClr val="accent1">
                    <a:lumMod val="75000"/>
                  </a:schemeClr>
                </a:solidFill>
              </a:rPr>
              <a:t> dan</a:t>
            </a:r>
            <a:r>
              <a:rPr lang="id-ID" dirty="0">
                <a:solidFill>
                  <a:schemeClr val="accent1">
                    <a:lumMod val="75000"/>
                  </a:schemeClr>
                </a:solidFill>
              </a:rPr>
              <a:t> Zend</a:t>
            </a:r>
            <a:r>
              <a:rPr lang="en-ID" dirty="0">
                <a:solidFill>
                  <a:schemeClr val="accent1">
                    <a:lumMod val="75000"/>
                  </a:schemeClr>
                </a:solidFill>
              </a:rPr>
              <a:t>) </a:t>
            </a:r>
            <a:r>
              <a:rPr lang="en-ID" dirty="0" err="1">
                <a:solidFill>
                  <a:schemeClr val="accent1">
                    <a:lumMod val="75000"/>
                  </a:schemeClr>
                </a:solidFill>
              </a:rPr>
              <a:t>setiap</a:t>
            </a:r>
            <a:r>
              <a:rPr lang="en-ID" dirty="0">
                <a:solidFill>
                  <a:schemeClr val="accent1">
                    <a:lumMod val="75000"/>
                  </a:schemeClr>
                </a:solidFill>
              </a:rPr>
              <a:t> </a:t>
            </a:r>
            <a:r>
              <a:rPr lang="en-ID" dirty="0" err="1">
                <a:solidFill>
                  <a:schemeClr val="accent1">
                    <a:lumMod val="75000"/>
                  </a:schemeClr>
                </a:solidFill>
              </a:rPr>
              <a:t>hari</a:t>
            </a:r>
            <a:r>
              <a:rPr lang="en-ID" dirty="0">
                <a:solidFill>
                  <a:schemeClr val="accent1">
                    <a:lumMod val="75000"/>
                  </a:schemeClr>
                </a:solidFill>
              </a:rPr>
              <a:t>. </a:t>
            </a:r>
            <a:endParaRPr lang="id-ID" dirty="0">
              <a:solidFill>
                <a:schemeClr val="accent1">
                  <a:lumMod val="75000"/>
                </a:schemeClr>
              </a:solidFill>
            </a:endParaRPr>
          </a:p>
          <a:p>
            <a:pPr marL="539750" indent="-269875" algn="just"/>
            <a:endParaRPr lang="id-ID" dirty="0">
              <a:solidFill>
                <a:schemeClr val="accent1">
                  <a:lumMod val="75000"/>
                </a:schemeClr>
              </a:solidFill>
            </a:endParaRPr>
          </a:p>
          <a:p>
            <a:pPr marL="539750" indent="-269875" algn="just">
              <a:buFont typeface="Arial" panose="020B0604020202020204" pitchFamily="34" charset="0"/>
              <a:buChar char="•"/>
            </a:pPr>
            <a:r>
              <a:rPr lang="en-ID" dirty="0" err="1">
                <a:solidFill>
                  <a:schemeClr val="accent1">
                    <a:lumMod val="75000"/>
                  </a:schemeClr>
                </a:solidFill>
              </a:rPr>
              <a:t>Petani</a:t>
            </a:r>
            <a:r>
              <a:rPr lang="en-ID" dirty="0">
                <a:solidFill>
                  <a:schemeClr val="accent1">
                    <a:lumMod val="75000"/>
                  </a:schemeClr>
                </a:solidFill>
              </a:rPr>
              <a:t> B </a:t>
            </a:r>
            <a:r>
              <a:rPr lang="en-ID" dirty="0" err="1">
                <a:solidFill>
                  <a:schemeClr val="accent1">
                    <a:lumMod val="75000"/>
                  </a:schemeClr>
                </a:solidFill>
              </a:rPr>
              <a:t>hanya</a:t>
            </a:r>
            <a:r>
              <a:rPr lang="en-ID" dirty="0">
                <a:solidFill>
                  <a:schemeClr val="accent1">
                    <a:lumMod val="75000"/>
                  </a:schemeClr>
                </a:solidFill>
              </a:rPr>
              <a:t> </a:t>
            </a:r>
            <a:r>
              <a:rPr lang="en-ID" dirty="0" err="1">
                <a:solidFill>
                  <a:schemeClr val="accent1">
                    <a:lumMod val="75000"/>
                  </a:schemeClr>
                </a:solidFill>
              </a:rPr>
              <a:t>akan</a:t>
            </a:r>
            <a:r>
              <a:rPr lang="en-ID" dirty="0">
                <a:solidFill>
                  <a:schemeClr val="accent1">
                    <a:lumMod val="75000"/>
                  </a:schemeClr>
                </a:solidFill>
              </a:rPr>
              <a:t> </a:t>
            </a:r>
            <a:r>
              <a:rPr lang="en-ID" dirty="0" err="1">
                <a:solidFill>
                  <a:schemeClr val="accent1">
                    <a:lumMod val="75000"/>
                  </a:schemeClr>
                </a:solidFill>
              </a:rPr>
              <a:t>memberi</a:t>
            </a:r>
            <a:r>
              <a:rPr lang="en-ID" dirty="0">
                <a:solidFill>
                  <a:schemeClr val="accent1">
                    <a:lumMod val="75000"/>
                  </a:schemeClr>
                </a:solidFill>
              </a:rPr>
              <a:t> </a:t>
            </a:r>
            <a:r>
              <a:rPr lang="id-ID" dirty="0">
                <a:solidFill>
                  <a:schemeClr val="accent1">
                    <a:lumMod val="75000"/>
                  </a:schemeClr>
                </a:solidFill>
              </a:rPr>
              <a:t>Zend</a:t>
            </a:r>
            <a:r>
              <a:rPr lang="en-ID" dirty="0">
                <a:solidFill>
                  <a:schemeClr val="accent1">
                    <a:lumMod val="75000"/>
                  </a:schemeClr>
                </a:solidFill>
              </a:rPr>
              <a:t> </a:t>
            </a:r>
            <a:r>
              <a:rPr lang="en-ID" dirty="0" err="1">
                <a:solidFill>
                  <a:schemeClr val="accent1">
                    <a:lumMod val="75000"/>
                  </a:schemeClr>
                </a:solidFill>
              </a:rPr>
              <a:t>sepuluh</a:t>
            </a:r>
            <a:r>
              <a:rPr lang="en-ID" dirty="0">
                <a:solidFill>
                  <a:schemeClr val="accent1">
                    <a:lumMod val="75000"/>
                  </a:schemeClr>
                </a:solidFill>
              </a:rPr>
              <a:t> </a:t>
            </a:r>
            <a:r>
              <a:rPr lang="en-ID" dirty="0" err="1">
                <a:solidFill>
                  <a:schemeClr val="accent1">
                    <a:lumMod val="75000"/>
                  </a:schemeClr>
                </a:solidFill>
              </a:rPr>
              <a:t>ribu</a:t>
            </a:r>
            <a:r>
              <a:rPr lang="en-ID" dirty="0">
                <a:solidFill>
                  <a:schemeClr val="accent1">
                    <a:lumMod val="75000"/>
                  </a:schemeClr>
                </a:solidFill>
              </a:rPr>
              <a:t> rupiah pada </a:t>
            </a:r>
            <a:r>
              <a:rPr lang="en-ID" dirty="0" err="1">
                <a:solidFill>
                  <a:schemeClr val="accent1">
                    <a:lumMod val="75000"/>
                  </a:schemeClr>
                </a:solidFill>
              </a:rPr>
              <a:t>hari</a:t>
            </a:r>
            <a:r>
              <a:rPr lang="en-ID" dirty="0">
                <a:solidFill>
                  <a:schemeClr val="accent1">
                    <a:lumMod val="75000"/>
                  </a:schemeClr>
                </a:solidFill>
              </a:rPr>
              <a:t> </a:t>
            </a:r>
            <a:r>
              <a:rPr lang="en-ID" dirty="0" err="1">
                <a:solidFill>
                  <a:schemeClr val="accent1">
                    <a:lumMod val="75000"/>
                  </a:schemeClr>
                </a:solidFill>
              </a:rPr>
              <a:t>pertama</a:t>
            </a:r>
            <a:r>
              <a:rPr lang="en-ID" dirty="0">
                <a:solidFill>
                  <a:schemeClr val="accent1">
                    <a:lumMod val="75000"/>
                  </a:schemeClr>
                </a:solidFill>
              </a:rPr>
              <a:t> </a:t>
            </a:r>
            <a:r>
              <a:rPr lang="en-ID" dirty="0" err="1">
                <a:solidFill>
                  <a:schemeClr val="accent1">
                    <a:lumMod val="75000"/>
                  </a:schemeClr>
                </a:solidFill>
              </a:rPr>
              <a:t>kemudian</a:t>
            </a:r>
            <a:r>
              <a:rPr lang="en-ID" dirty="0">
                <a:solidFill>
                  <a:schemeClr val="accent1">
                    <a:lumMod val="75000"/>
                  </a:schemeClr>
                </a:solidFill>
              </a:rPr>
              <a:t> </a:t>
            </a:r>
            <a:r>
              <a:rPr lang="en-ID" dirty="0" err="1">
                <a:solidFill>
                  <a:schemeClr val="accent1">
                    <a:lumMod val="75000"/>
                  </a:schemeClr>
                </a:solidFill>
              </a:rPr>
              <a:t>setiap</a:t>
            </a:r>
            <a:r>
              <a:rPr lang="en-ID" dirty="0">
                <a:solidFill>
                  <a:schemeClr val="accent1">
                    <a:lumMod val="75000"/>
                  </a:schemeClr>
                </a:solidFill>
              </a:rPr>
              <a:t> </a:t>
            </a:r>
            <a:r>
              <a:rPr lang="en-ID" dirty="0" err="1">
                <a:solidFill>
                  <a:schemeClr val="accent1">
                    <a:lumMod val="75000"/>
                  </a:schemeClr>
                </a:solidFill>
              </a:rPr>
              <a:t>berikutnya</a:t>
            </a:r>
            <a:r>
              <a:rPr lang="en-ID" dirty="0">
                <a:solidFill>
                  <a:schemeClr val="accent1">
                    <a:lumMod val="75000"/>
                  </a:schemeClr>
                </a:solidFill>
              </a:rPr>
              <a:t> </a:t>
            </a:r>
            <a:r>
              <a:rPr lang="en-ID" dirty="0" err="1">
                <a:solidFill>
                  <a:schemeClr val="accent1">
                    <a:lumMod val="75000"/>
                  </a:schemeClr>
                </a:solidFill>
              </a:rPr>
              <a:t>menaikkan</a:t>
            </a:r>
            <a:r>
              <a:rPr lang="en-ID" dirty="0">
                <a:solidFill>
                  <a:schemeClr val="accent1">
                    <a:lumMod val="75000"/>
                  </a:schemeClr>
                </a:solidFill>
              </a:rPr>
              <a:t> </a:t>
            </a:r>
            <a:r>
              <a:rPr lang="en-ID" dirty="0" err="1">
                <a:solidFill>
                  <a:schemeClr val="accent1">
                    <a:lumMod val="75000"/>
                  </a:schemeClr>
                </a:solidFill>
              </a:rPr>
              <a:t>sebesar</a:t>
            </a:r>
            <a:r>
              <a:rPr lang="en-ID" dirty="0">
                <a:solidFill>
                  <a:schemeClr val="accent1">
                    <a:lumMod val="75000"/>
                  </a:schemeClr>
                </a:solidFill>
              </a:rPr>
              <a:t> 10 </a:t>
            </a:r>
            <a:r>
              <a:rPr lang="en-ID" dirty="0" err="1">
                <a:solidFill>
                  <a:schemeClr val="accent1">
                    <a:lumMod val="75000"/>
                  </a:schemeClr>
                </a:solidFill>
              </a:rPr>
              <a:t>ribu</a:t>
            </a:r>
            <a:r>
              <a:rPr lang="en-ID" dirty="0">
                <a:solidFill>
                  <a:schemeClr val="accent1">
                    <a:lumMod val="75000"/>
                  </a:schemeClr>
                </a:solidFill>
              </a:rPr>
              <a:t> </a:t>
            </a:r>
            <a:r>
              <a:rPr lang="en-ID" dirty="0" err="1">
                <a:solidFill>
                  <a:schemeClr val="accent1">
                    <a:lumMod val="75000"/>
                  </a:schemeClr>
                </a:solidFill>
              </a:rPr>
              <a:t>menjadi</a:t>
            </a:r>
            <a:r>
              <a:rPr lang="en-ID" dirty="0">
                <a:solidFill>
                  <a:schemeClr val="accent1">
                    <a:lumMod val="75000"/>
                  </a:schemeClr>
                </a:solidFill>
              </a:rPr>
              <a:t> 20  </a:t>
            </a:r>
            <a:r>
              <a:rPr lang="en-ID" dirty="0" err="1">
                <a:solidFill>
                  <a:schemeClr val="accent1">
                    <a:lumMod val="75000"/>
                  </a:schemeClr>
                </a:solidFill>
              </a:rPr>
              <a:t>ribu</a:t>
            </a:r>
            <a:r>
              <a:rPr lang="en-ID" dirty="0">
                <a:solidFill>
                  <a:schemeClr val="accent1">
                    <a:lumMod val="75000"/>
                  </a:schemeClr>
                </a:solidFill>
              </a:rPr>
              <a:t>, 30  </a:t>
            </a:r>
            <a:r>
              <a:rPr lang="en-ID" dirty="0" err="1">
                <a:solidFill>
                  <a:schemeClr val="accent1">
                    <a:lumMod val="75000"/>
                  </a:schemeClr>
                </a:solidFill>
              </a:rPr>
              <a:t>ribu</a:t>
            </a:r>
            <a:r>
              <a:rPr lang="en-ID" dirty="0">
                <a:solidFill>
                  <a:schemeClr val="accent1">
                    <a:lumMod val="75000"/>
                  </a:schemeClr>
                </a:solidFill>
              </a:rPr>
              <a:t>, dan </a:t>
            </a:r>
            <a:r>
              <a:rPr lang="en-ID" dirty="0" err="1">
                <a:solidFill>
                  <a:schemeClr val="accent1">
                    <a:lumMod val="75000"/>
                  </a:schemeClr>
                </a:solidFill>
              </a:rPr>
              <a:t>seterusnya</a:t>
            </a:r>
            <a:r>
              <a:rPr lang="en-ID" dirty="0">
                <a:solidFill>
                  <a:schemeClr val="accent1">
                    <a:lumMod val="75000"/>
                  </a:schemeClr>
                </a:solidFill>
              </a:rPr>
              <a:t>, </a:t>
            </a:r>
            <a:r>
              <a:rPr lang="en-ID" dirty="0" err="1">
                <a:solidFill>
                  <a:schemeClr val="accent1">
                    <a:lumMod val="75000"/>
                  </a:schemeClr>
                </a:solidFill>
              </a:rPr>
              <a:t>sementara</a:t>
            </a:r>
            <a:r>
              <a:rPr lang="en-ID" dirty="0">
                <a:solidFill>
                  <a:schemeClr val="accent1">
                    <a:lumMod val="75000"/>
                  </a:schemeClr>
                </a:solidFill>
              </a:rPr>
              <a:t> </a:t>
            </a:r>
            <a:r>
              <a:rPr lang="en-ID" dirty="0" err="1">
                <a:solidFill>
                  <a:schemeClr val="accent1">
                    <a:lumMod val="75000"/>
                  </a:schemeClr>
                </a:solidFill>
              </a:rPr>
              <a:t>ia</a:t>
            </a:r>
            <a:r>
              <a:rPr lang="en-ID" dirty="0">
                <a:solidFill>
                  <a:schemeClr val="accent1">
                    <a:lumMod val="75000"/>
                  </a:schemeClr>
                </a:solidFill>
              </a:rPr>
              <a:t> </a:t>
            </a:r>
            <a:r>
              <a:rPr lang="en-ID" dirty="0" err="1">
                <a:solidFill>
                  <a:schemeClr val="accent1">
                    <a:lumMod val="75000"/>
                  </a:schemeClr>
                </a:solidFill>
              </a:rPr>
              <a:t>akan</a:t>
            </a:r>
            <a:r>
              <a:rPr lang="en-ID" dirty="0">
                <a:solidFill>
                  <a:schemeClr val="accent1">
                    <a:lumMod val="75000"/>
                  </a:schemeClr>
                </a:solidFill>
              </a:rPr>
              <a:t> </a:t>
            </a:r>
            <a:r>
              <a:rPr lang="en-ID" dirty="0" err="1">
                <a:solidFill>
                  <a:schemeClr val="accent1">
                    <a:lumMod val="75000"/>
                  </a:schemeClr>
                </a:solidFill>
              </a:rPr>
              <a:t>memberi</a:t>
            </a:r>
            <a:r>
              <a:rPr lang="en-ID" dirty="0">
                <a:solidFill>
                  <a:schemeClr val="accent1">
                    <a:lumMod val="75000"/>
                  </a:schemeClr>
                </a:solidFill>
              </a:rPr>
              <a:t> </a:t>
            </a:r>
            <a:r>
              <a:rPr lang="id-ID" dirty="0">
                <a:solidFill>
                  <a:schemeClr val="accent1">
                    <a:lumMod val="75000"/>
                  </a:schemeClr>
                </a:solidFill>
              </a:rPr>
              <a:t>Laravel</a:t>
            </a:r>
            <a:r>
              <a:rPr lang="en-ID" dirty="0">
                <a:solidFill>
                  <a:schemeClr val="accent1">
                    <a:lumMod val="75000"/>
                  </a:schemeClr>
                </a:solidFill>
              </a:rPr>
              <a:t> di </a:t>
            </a:r>
            <a:r>
              <a:rPr lang="en-ID" dirty="0" err="1">
                <a:solidFill>
                  <a:schemeClr val="accent1">
                    <a:lumMod val="75000"/>
                  </a:schemeClr>
                </a:solidFill>
              </a:rPr>
              <a:t>hari</a:t>
            </a:r>
            <a:r>
              <a:rPr lang="en-ID" dirty="0">
                <a:solidFill>
                  <a:schemeClr val="accent1">
                    <a:lumMod val="75000"/>
                  </a:schemeClr>
                </a:solidFill>
              </a:rPr>
              <a:t> </a:t>
            </a:r>
            <a:r>
              <a:rPr lang="en-ID" dirty="0" err="1">
                <a:solidFill>
                  <a:schemeClr val="accent1">
                    <a:lumMod val="75000"/>
                  </a:schemeClr>
                </a:solidFill>
              </a:rPr>
              <a:t>pertama</a:t>
            </a:r>
            <a:r>
              <a:rPr lang="en-ID" dirty="0">
                <a:solidFill>
                  <a:schemeClr val="accent1">
                    <a:lumMod val="75000"/>
                  </a:schemeClr>
                </a:solidFill>
              </a:rPr>
              <a:t> 100 </a:t>
            </a:r>
            <a:r>
              <a:rPr lang="en-ID" dirty="0" err="1">
                <a:solidFill>
                  <a:schemeClr val="accent1">
                    <a:lumMod val="75000"/>
                  </a:schemeClr>
                </a:solidFill>
              </a:rPr>
              <a:t>ribu</a:t>
            </a:r>
            <a:r>
              <a:rPr lang="en-ID" dirty="0">
                <a:solidFill>
                  <a:schemeClr val="accent1">
                    <a:lumMod val="75000"/>
                  </a:schemeClr>
                </a:solidFill>
              </a:rPr>
              <a:t> rupiah dan </a:t>
            </a:r>
            <a:r>
              <a:rPr lang="en-ID" dirty="0" err="1">
                <a:solidFill>
                  <a:schemeClr val="accent1">
                    <a:lumMod val="75000"/>
                  </a:schemeClr>
                </a:solidFill>
              </a:rPr>
              <a:t>kemudian</a:t>
            </a:r>
            <a:r>
              <a:rPr lang="en-ID" dirty="0">
                <a:solidFill>
                  <a:schemeClr val="accent1">
                    <a:lumMod val="75000"/>
                  </a:schemeClr>
                </a:solidFill>
              </a:rPr>
              <a:t> </a:t>
            </a:r>
            <a:r>
              <a:rPr lang="en-ID" dirty="0" err="1">
                <a:solidFill>
                  <a:schemeClr val="accent1">
                    <a:lumMod val="75000"/>
                  </a:schemeClr>
                </a:solidFill>
              </a:rPr>
              <a:t>diturunkan</a:t>
            </a:r>
            <a:r>
              <a:rPr lang="en-ID" dirty="0">
                <a:solidFill>
                  <a:schemeClr val="accent1">
                    <a:lumMod val="75000"/>
                  </a:schemeClr>
                </a:solidFill>
              </a:rPr>
              <a:t> 10 </a:t>
            </a:r>
            <a:r>
              <a:rPr lang="en-ID" dirty="0" err="1">
                <a:solidFill>
                  <a:schemeClr val="accent1">
                    <a:lumMod val="75000"/>
                  </a:schemeClr>
                </a:solidFill>
              </a:rPr>
              <a:t>ribu</a:t>
            </a:r>
            <a:r>
              <a:rPr lang="en-ID" dirty="0">
                <a:solidFill>
                  <a:schemeClr val="accent1">
                    <a:lumMod val="75000"/>
                  </a:schemeClr>
                </a:solidFill>
              </a:rPr>
              <a:t> rupiah </a:t>
            </a:r>
            <a:r>
              <a:rPr lang="en-ID" dirty="0" err="1">
                <a:solidFill>
                  <a:schemeClr val="accent1">
                    <a:lumMod val="75000"/>
                  </a:schemeClr>
                </a:solidFill>
              </a:rPr>
              <a:t>setiap</a:t>
            </a:r>
            <a:r>
              <a:rPr lang="en-ID" dirty="0">
                <a:solidFill>
                  <a:schemeClr val="accent1">
                    <a:lumMod val="75000"/>
                  </a:schemeClr>
                </a:solidFill>
              </a:rPr>
              <a:t> </a:t>
            </a:r>
            <a:r>
              <a:rPr lang="en-ID" dirty="0" err="1">
                <a:solidFill>
                  <a:schemeClr val="accent1">
                    <a:lumMod val="75000"/>
                  </a:schemeClr>
                </a:solidFill>
              </a:rPr>
              <a:t>hari</a:t>
            </a:r>
            <a:r>
              <a:rPr lang="en-ID" dirty="0">
                <a:solidFill>
                  <a:schemeClr val="accent1">
                    <a:lumMod val="75000"/>
                  </a:schemeClr>
                </a:solidFill>
              </a:rPr>
              <a:t> </a:t>
            </a:r>
            <a:r>
              <a:rPr lang="en-ID" dirty="0" err="1">
                <a:solidFill>
                  <a:schemeClr val="accent1">
                    <a:lumMod val="75000"/>
                  </a:schemeClr>
                </a:solidFill>
              </a:rPr>
              <a:t>berikutnya</a:t>
            </a:r>
            <a:r>
              <a:rPr lang="en-ID" dirty="0">
                <a:solidFill>
                  <a:schemeClr val="accent1">
                    <a:lumMod val="75000"/>
                  </a:schemeClr>
                </a:solidFill>
              </a:rPr>
              <a:t> </a:t>
            </a:r>
            <a:r>
              <a:rPr lang="en-ID" dirty="0" err="1">
                <a:solidFill>
                  <a:schemeClr val="accent1">
                    <a:lumMod val="75000"/>
                  </a:schemeClr>
                </a:solidFill>
              </a:rPr>
              <a:t>menjadi</a:t>
            </a:r>
            <a:r>
              <a:rPr lang="en-ID" dirty="0">
                <a:solidFill>
                  <a:schemeClr val="accent1">
                    <a:lumMod val="75000"/>
                  </a:schemeClr>
                </a:solidFill>
              </a:rPr>
              <a:t> 90 </a:t>
            </a:r>
            <a:r>
              <a:rPr lang="en-ID" dirty="0" err="1">
                <a:solidFill>
                  <a:schemeClr val="accent1">
                    <a:lumMod val="75000"/>
                  </a:schemeClr>
                </a:solidFill>
              </a:rPr>
              <a:t>ribu</a:t>
            </a:r>
            <a:r>
              <a:rPr lang="en-ID" dirty="0">
                <a:solidFill>
                  <a:schemeClr val="accent1">
                    <a:lumMod val="75000"/>
                  </a:schemeClr>
                </a:solidFill>
              </a:rPr>
              <a:t>, 80 </a:t>
            </a:r>
            <a:r>
              <a:rPr lang="en-ID" dirty="0" err="1">
                <a:solidFill>
                  <a:schemeClr val="accent1">
                    <a:lumMod val="75000"/>
                  </a:schemeClr>
                </a:solidFill>
              </a:rPr>
              <a:t>ribu</a:t>
            </a:r>
            <a:r>
              <a:rPr lang="en-ID" dirty="0">
                <a:solidFill>
                  <a:schemeClr val="accent1">
                    <a:lumMod val="75000"/>
                  </a:schemeClr>
                </a:solidFill>
              </a:rPr>
              <a:t>, dan </a:t>
            </a:r>
            <a:r>
              <a:rPr lang="en-ID" dirty="0" err="1">
                <a:solidFill>
                  <a:schemeClr val="accent1">
                    <a:lumMod val="75000"/>
                  </a:schemeClr>
                </a:solidFill>
              </a:rPr>
              <a:t>seterusnya</a:t>
            </a:r>
            <a:r>
              <a:rPr lang="en-ID" dirty="0">
                <a:solidFill>
                  <a:schemeClr val="accent1">
                    <a:lumMod val="75000"/>
                  </a:schemeClr>
                </a:solidFill>
              </a:rPr>
              <a:t>. </a:t>
            </a:r>
            <a:endParaRPr lang="id-ID" dirty="0">
              <a:solidFill>
                <a:schemeClr val="accent1">
                  <a:lumMod val="75000"/>
                </a:schemeClr>
              </a:solidFill>
            </a:endParaRPr>
          </a:p>
          <a:p>
            <a:pPr marL="539750" indent="-269875" algn="just"/>
            <a:endParaRPr lang="id-ID" dirty="0">
              <a:solidFill>
                <a:schemeClr val="accent1">
                  <a:lumMod val="75000"/>
                </a:schemeClr>
              </a:solidFill>
            </a:endParaRPr>
          </a:p>
          <a:p>
            <a:pPr marL="539750" indent="-269875" algn="just">
              <a:buFont typeface="Arial" panose="020B0604020202020204" pitchFamily="34" charset="0"/>
              <a:buChar char="•"/>
            </a:pPr>
            <a:r>
              <a:rPr lang="en-ID" dirty="0" err="1">
                <a:solidFill>
                  <a:schemeClr val="accent1">
                    <a:lumMod val="75000"/>
                  </a:schemeClr>
                </a:solidFill>
              </a:rPr>
              <a:t>Petani</a:t>
            </a:r>
            <a:r>
              <a:rPr lang="en-ID" dirty="0">
                <a:solidFill>
                  <a:schemeClr val="accent1">
                    <a:lumMod val="75000"/>
                  </a:schemeClr>
                </a:solidFill>
              </a:rPr>
              <a:t> C </a:t>
            </a:r>
            <a:r>
              <a:rPr lang="en-ID" dirty="0" err="1">
                <a:solidFill>
                  <a:schemeClr val="accent1">
                    <a:lumMod val="75000"/>
                  </a:schemeClr>
                </a:solidFill>
              </a:rPr>
              <a:t>tidak</a:t>
            </a:r>
            <a:r>
              <a:rPr lang="en-ID" dirty="0">
                <a:solidFill>
                  <a:schemeClr val="accent1">
                    <a:lumMod val="75000"/>
                  </a:schemeClr>
                </a:solidFill>
              </a:rPr>
              <a:t> </a:t>
            </a:r>
            <a:r>
              <a:rPr lang="en-ID" dirty="0" err="1">
                <a:solidFill>
                  <a:schemeClr val="accent1">
                    <a:lumMod val="75000"/>
                  </a:schemeClr>
                </a:solidFill>
              </a:rPr>
              <a:t>tertarik</a:t>
            </a:r>
            <a:r>
              <a:rPr lang="en-ID" dirty="0">
                <a:solidFill>
                  <a:schemeClr val="accent1">
                    <a:lumMod val="75000"/>
                  </a:schemeClr>
                </a:solidFill>
              </a:rPr>
              <a:t> </a:t>
            </a:r>
            <a:r>
              <a:rPr lang="en-ID" dirty="0" err="1">
                <a:solidFill>
                  <a:schemeClr val="accent1">
                    <a:lumMod val="75000"/>
                  </a:schemeClr>
                </a:solidFill>
              </a:rPr>
              <a:t>dibantu</a:t>
            </a:r>
            <a:r>
              <a:rPr lang="en-ID" dirty="0">
                <a:solidFill>
                  <a:schemeClr val="accent1">
                    <a:lumMod val="75000"/>
                  </a:schemeClr>
                </a:solidFill>
              </a:rPr>
              <a:t> </a:t>
            </a:r>
            <a:r>
              <a:rPr lang="id-ID" dirty="0">
                <a:solidFill>
                  <a:schemeClr val="accent1">
                    <a:lumMod val="75000"/>
                  </a:schemeClr>
                </a:solidFill>
              </a:rPr>
              <a:t>Zend</a:t>
            </a:r>
            <a:r>
              <a:rPr lang="en-ID" dirty="0">
                <a:solidFill>
                  <a:schemeClr val="accent1">
                    <a:lumMod val="75000"/>
                  </a:schemeClr>
                </a:solidFill>
              </a:rPr>
              <a:t>, </a:t>
            </a:r>
            <a:r>
              <a:rPr lang="en-ID" dirty="0" err="1">
                <a:solidFill>
                  <a:schemeClr val="accent1">
                    <a:lumMod val="75000"/>
                  </a:schemeClr>
                </a:solidFill>
              </a:rPr>
              <a:t>sehingga</a:t>
            </a:r>
            <a:r>
              <a:rPr lang="en-ID" dirty="0">
                <a:solidFill>
                  <a:schemeClr val="accent1">
                    <a:lumMod val="75000"/>
                  </a:schemeClr>
                </a:solidFill>
              </a:rPr>
              <a:t> </a:t>
            </a:r>
            <a:r>
              <a:rPr lang="en-ID" dirty="0" err="1">
                <a:solidFill>
                  <a:schemeClr val="accent1">
                    <a:lumMod val="75000"/>
                  </a:schemeClr>
                </a:solidFill>
              </a:rPr>
              <a:t>ia</a:t>
            </a:r>
            <a:r>
              <a:rPr lang="en-ID" dirty="0">
                <a:solidFill>
                  <a:schemeClr val="accent1">
                    <a:lumMod val="75000"/>
                  </a:schemeClr>
                </a:solidFill>
              </a:rPr>
              <a:t> </a:t>
            </a:r>
            <a:r>
              <a:rPr lang="en-ID" dirty="0" err="1">
                <a:solidFill>
                  <a:schemeClr val="accent1">
                    <a:lumMod val="75000"/>
                  </a:schemeClr>
                </a:solidFill>
              </a:rPr>
              <a:t>hanya</a:t>
            </a:r>
            <a:r>
              <a:rPr lang="en-ID" dirty="0">
                <a:solidFill>
                  <a:schemeClr val="accent1">
                    <a:lumMod val="75000"/>
                  </a:schemeClr>
                </a:solidFill>
              </a:rPr>
              <a:t> </a:t>
            </a:r>
            <a:r>
              <a:rPr lang="en-ID" dirty="0" err="1">
                <a:solidFill>
                  <a:schemeClr val="accent1">
                    <a:lumMod val="75000"/>
                  </a:schemeClr>
                </a:solidFill>
              </a:rPr>
              <a:t>akan</a:t>
            </a:r>
            <a:r>
              <a:rPr lang="en-ID" dirty="0">
                <a:solidFill>
                  <a:schemeClr val="accent1">
                    <a:lumMod val="75000"/>
                  </a:schemeClr>
                </a:solidFill>
              </a:rPr>
              <a:t> </a:t>
            </a:r>
            <a:r>
              <a:rPr lang="en-ID" dirty="0" err="1">
                <a:solidFill>
                  <a:schemeClr val="accent1">
                    <a:lumMod val="75000"/>
                  </a:schemeClr>
                </a:solidFill>
              </a:rPr>
              <a:t>memberi</a:t>
            </a:r>
            <a:r>
              <a:rPr lang="en-ID" dirty="0">
                <a:solidFill>
                  <a:schemeClr val="accent1">
                    <a:lumMod val="75000"/>
                  </a:schemeClr>
                </a:solidFill>
              </a:rPr>
              <a:t> 1 </a:t>
            </a:r>
            <a:r>
              <a:rPr lang="en-ID" dirty="0" err="1">
                <a:solidFill>
                  <a:schemeClr val="accent1">
                    <a:lumMod val="75000"/>
                  </a:schemeClr>
                </a:solidFill>
              </a:rPr>
              <a:t>ribu</a:t>
            </a:r>
            <a:r>
              <a:rPr lang="en-ID" dirty="0">
                <a:solidFill>
                  <a:schemeClr val="accent1">
                    <a:lumMod val="75000"/>
                  </a:schemeClr>
                </a:solidFill>
              </a:rPr>
              <a:t> rupiah di </a:t>
            </a:r>
            <a:r>
              <a:rPr lang="en-ID" dirty="0" err="1">
                <a:solidFill>
                  <a:schemeClr val="accent1">
                    <a:lumMod val="75000"/>
                  </a:schemeClr>
                </a:solidFill>
              </a:rPr>
              <a:t>hari</a:t>
            </a:r>
            <a:r>
              <a:rPr lang="en-ID" dirty="0">
                <a:solidFill>
                  <a:schemeClr val="accent1">
                    <a:lumMod val="75000"/>
                  </a:schemeClr>
                </a:solidFill>
              </a:rPr>
              <a:t> </a:t>
            </a:r>
            <a:r>
              <a:rPr lang="en-ID" dirty="0" err="1">
                <a:solidFill>
                  <a:schemeClr val="accent1">
                    <a:lumMod val="75000"/>
                  </a:schemeClr>
                </a:solidFill>
              </a:rPr>
              <a:t>pertama</a:t>
            </a:r>
            <a:r>
              <a:rPr lang="en-ID" dirty="0">
                <a:solidFill>
                  <a:schemeClr val="accent1">
                    <a:lumMod val="75000"/>
                  </a:schemeClr>
                </a:solidFill>
              </a:rPr>
              <a:t> </a:t>
            </a:r>
            <a:r>
              <a:rPr lang="en-ID" dirty="0" err="1">
                <a:solidFill>
                  <a:schemeClr val="accent1">
                    <a:lumMod val="75000"/>
                  </a:schemeClr>
                </a:solidFill>
              </a:rPr>
              <a:t>saja</a:t>
            </a:r>
            <a:r>
              <a:rPr lang="en-ID" dirty="0">
                <a:solidFill>
                  <a:schemeClr val="accent1">
                    <a:lumMod val="75000"/>
                  </a:schemeClr>
                </a:solidFill>
              </a:rPr>
              <a:t> dan </a:t>
            </a:r>
            <a:r>
              <a:rPr lang="en-ID" dirty="0" err="1">
                <a:solidFill>
                  <a:schemeClr val="accent1">
                    <a:lumMod val="75000"/>
                  </a:schemeClr>
                </a:solidFill>
              </a:rPr>
              <a:t>tidak</a:t>
            </a:r>
            <a:r>
              <a:rPr lang="en-ID" dirty="0">
                <a:solidFill>
                  <a:schemeClr val="accent1">
                    <a:lumMod val="75000"/>
                  </a:schemeClr>
                </a:solidFill>
              </a:rPr>
              <a:t> </a:t>
            </a:r>
            <a:r>
              <a:rPr lang="en-ID" dirty="0" err="1">
                <a:solidFill>
                  <a:schemeClr val="accent1">
                    <a:lumMod val="75000"/>
                  </a:schemeClr>
                </a:solidFill>
              </a:rPr>
              <a:t>akan</a:t>
            </a:r>
            <a:r>
              <a:rPr lang="en-ID" dirty="0">
                <a:solidFill>
                  <a:schemeClr val="accent1">
                    <a:lumMod val="75000"/>
                  </a:schemeClr>
                </a:solidFill>
              </a:rPr>
              <a:t> </a:t>
            </a:r>
            <a:r>
              <a:rPr lang="en-ID" dirty="0" err="1">
                <a:solidFill>
                  <a:schemeClr val="accent1">
                    <a:lumMod val="75000"/>
                  </a:schemeClr>
                </a:solidFill>
              </a:rPr>
              <a:t>memberi</a:t>
            </a:r>
            <a:r>
              <a:rPr lang="en-ID" dirty="0">
                <a:solidFill>
                  <a:schemeClr val="accent1">
                    <a:lumMod val="75000"/>
                  </a:schemeClr>
                </a:solidFill>
              </a:rPr>
              <a:t> </a:t>
            </a:r>
            <a:r>
              <a:rPr lang="en-ID" dirty="0" err="1">
                <a:solidFill>
                  <a:schemeClr val="accent1">
                    <a:lumMod val="75000"/>
                  </a:schemeClr>
                </a:solidFill>
              </a:rPr>
              <a:t>apapun</a:t>
            </a:r>
            <a:r>
              <a:rPr lang="en-ID" dirty="0">
                <a:solidFill>
                  <a:schemeClr val="accent1">
                    <a:lumMod val="75000"/>
                  </a:schemeClr>
                </a:solidFill>
              </a:rPr>
              <a:t> di </a:t>
            </a:r>
            <a:r>
              <a:rPr lang="en-ID" dirty="0" err="1">
                <a:solidFill>
                  <a:schemeClr val="accent1">
                    <a:lumMod val="75000"/>
                  </a:schemeClr>
                </a:solidFill>
              </a:rPr>
              <a:t>hari</a:t>
            </a:r>
            <a:r>
              <a:rPr lang="en-ID" dirty="0">
                <a:solidFill>
                  <a:schemeClr val="accent1">
                    <a:lumMod val="75000"/>
                  </a:schemeClr>
                </a:solidFill>
              </a:rPr>
              <a:t> </a:t>
            </a:r>
            <a:r>
              <a:rPr lang="en-ID" dirty="0" err="1">
                <a:solidFill>
                  <a:schemeClr val="accent1">
                    <a:lumMod val="75000"/>
                  </a:schemeClr>
                </a:solidFill>
              </a:rPr>
              <a:t>berikutnya</a:t>
            </a:r>
            <a:r>
              <a:rPr lang="en-ID" dirty="0">
                <a:solidFill>
                  <a:schemeClr val="accent1">
                    <a:lumMod val="75000"/>
                  </a:schemeClr>
                </a:solidFill>
              </a:rPr>
              <a:t>. </a:t>
            </a:r>
            <a:r>
              <a:rPr lang="en-ID" dirty="0" err="1">
                <a:solidFill>
                  <a:schemeClr val="accent1">
                    <a:lumMod val="75000"/>
                  </a:schemeClr>
                </a:solidFill>
              </a:rPr>
              <a:t>Sementara</a:t>
            </a:r>
            <a:r>
              <a:rPr lang="en-ID" dirty="0">
                <a:solidFill>
                  <a:schemeClr val="accent1">
                    <a:lumMod val="75000"/>
                  </a:schemeClr>
                </a:solidFill>
              </a:rPr>
              <a:t> </a:t>
            </a:r>
            <a:r>
              <a:rPr lang="en-ID" dirty="0" err="1">
                <a:solidFill>
                  <a:schemeClr val="accent1">
                    <a:lumMod val="75000"/>
                  </a:schemeClr>
                </a:solidFill>
              </a:rPr>
              <a:t>untuk</a:t>
            </a:r>
            <a:r>
              <a:rPr lang="en-ID" dirty="0">
                <a:solidFill>
                  <a:schemeClr val="accent1">
                    <a:lumMod val="75000"/>
                  </a:schemeClr>
                </a:solidFill>
              </a:rPr>
              <a:t> </a:t>
            </a:r>
            <a:r>
              <a:rPr lang="id-ID" dirty="0">
                <a:solidFill>
                  <a:schemeClr val="accent1">
                    <a:lumMod val="75000"/>
                  </a:schemeClr>
                </a:solidFill>
              </a:rPr>
              <a:t>Laravel</a:t>
            </a:r>
            <a:r>
              <a:rPr lang="en-ID" dirty="0">
                <a:solidFill>
                  <a:schemeClr val="accent1">
                    <a:lumMod val="75000"/>
                  </a:schemeClr>
                </a:solidFill>
              </a:rPr>
              <a:t>, </a:t>
            </a:r>
            <a:r>
              <a:rPr lang="en-ID" dirty="0" err="1">
                <a:solidFill>
                  <a:schemeClr val="accent1">
                    <a:lumMod val="75000"/>
                  </a:schemeClr>
                </a:solidFill>
              </a:rPr>
              <a:t>ia</a:t>
            </a:r>
            <a:r>
              <a:rPr lang="en-ID" dirty="0">
                <a:solidFill>
                  <a:schemeClr val="accent1">
                    <a:lumMod val="75000"/>
                  </a:schemeClr>
                </a:solidFill>
              </a:rPr>
              <a:t> </a:t>
            </a:r>
            <a:r>
              <a:rPr lang="en-ID" dirty="0" err="1">
                <a:solidFill>
                  <a:schemeClr val="accent1">
                    <a:lumMod val="75000"/>
                  </a:schemeClr>
                </a:solidFill>
              </a:rPr>
              <a:t>akan</a:t>
            </a:r>
            <a:r>
              <a:rPr lang="en-ID" dirty="0">
                <a:solidFill>
                  <a:schemeClr val="accent1">
                    <a:lumMod val="75000"/>
                  </a:schemeClr>
                </a:solidFill>
              </a:rPr>
              <a:t> </a:t>
            </a:r>
            <a:r>
              <a:rPr lang="en-ID" dirty="0" err="1">
                <a:solidFill>
                  <a:schemeClr val="accent1">
                    <a:lumMod val="75000"/>
                  </a:schemeClr>
                </a:solidFill>
              </a:rPr>
              <a:t>memberikan</a:t>
            </a:r>
            <a:r>
              <a:rPr lang="en-ID" dirty="0">
                <a:solidFill>
                  <a:schemeClr val="accent1">
                    <a:lumMod val="75000"/>
                  </a:schemeClr>
                </a:solidFill>
              </a:rPr>
              <a:t> </a:t>
            </a:r>
            <a:r>
              <a:rPr lang="en-ID" dirty="0" err="1">
                <a:solidFill>
                  <a:schemeClr val="accent1">
                    <a:lumMod val="75000"/>
                  </a:schemeClr>
                </a:solidFill>
              </a:rPr>
              <a:t>seribu</a:t>
            </a:r>
            <a:r>
              <a:rPr lang="en-ID" dirty="0">
                <a:solidFill>
                  <a:schemeClr val="accent1">
                    <a:lumMod val="75000"/>
                  </a:schemeClr>
                </a:solidFill>
              </a:rPr>
              <a:t> rupiah pada </a:t>
            </a:r>
            <a:r>
              <a:rPr lang="en-ID" dirty="0" err="1">
                <a:solidFill>
                  <a:schemeClr val="accent1">
                    <a:lumMod val="75000"/>
                  </a:schemeClr>
                </a:solidFill>
              </a:rPr>
              <a:t>hari</a:t>
            </a:r>
            <a:r>
              <a:rPr lang="en-ID" dirty="0">
                <a:solidFill>
                  <a:schemeClr val="accent1">
                    <a:lumMod val="75000"/>
                  </a:schemeClr>
                </a:solidFill>
              </a:rPr>
              <a:t> </a:t>
            </a:r>
            <a:r>
              <a:rPr lang="en-ID" dirty="0" err="1">
                <a:solidFill>
                  <a:schemeClr val="accent1">
                    <a:lumMod val="75000"/>
                  </a:schemeClr>
                </a:solidFill>
              </a:rPr>
              <a:t>pertama</a:t>
            </a:r>
            <a:r>
              <a:rPr lang="en-ID" dirty="0">
                <a:solidFill>
                  <a:schemeClr val="accent1">
                    <a:lumMod val="75000"/>
                  </a:schemeClr>
                </a:solidFill>
              </a:rPr>
              <a:t>, </a:t>
            </a:r>
            <a:r>
              <a:rPr lang="en-ID" dirty="0" err="1">
                <a:solidFill>
                  <a:schemeClr val="accent1">
                    <a:lumMod val="75000"/>
                  </a:schemeClr>
                </a:solidFill>
              </a:rPr>
              <a:t>lalu</a:t>
            </a:r>
            <a:r>
              <a:rPr lang="en-ID" dirty="0">
                <a:solidFill>
                  <a:schemeClr val="accent1">
                    <a:lumMod val="75000"/>
                  </a:schemeClr>
                </a:solidFill>
              </a:rPr>
              <a:t> </a:t>
            </a:r>
            <a:r>
              <a:rPr lang="en-ID" dirty="0" err="1">
                <a:solidFill>
                  <a:schemeClr val="accent1">
                    <a:lumMod val="75000"/>
                  </a:schemeClr>
                </a:solidFill>
              </a:rPr>
              <a:t>setiap</a:t>
            </a:r>
            <a:r>
              <a:rPr lang="en-ID" dirty="0">
                <a:solidFill>
                  <a:schemeClr val="accent1">
                    <a:lumMod val="75000"/>
                  </a:schemeClr>
                </a:solidFill>
              </a:rPr>
              <a:t> </a:t>
            </a:r>
            <a:r>
              <a:rPr lang="en-ID" dirty="0" err="1">
                <a:solidFill>
                  <a:schemeClr val="accent1">
                    <a:lumMod val="75000"/>
                  </a:schemeClr>
                </a:solidFill>
              </a:rPr>
              <a:t>hari</a:t>
            </a:r>
            <a:r>
              <a:rPr lang="en-ID" dirty="0">
                <a:solidFill>
                  <a:schemeClr val="accent1">
                    <a:lumMod val="75000"/>
                  </a:schemeClr>
                </a:solidFill>
              </a:rPr>
              <a:t> </a:t>
            </a:r>
            <a:r>
              <a:rPr lang="en-ID" dirty="0" err="1">
                <a:solidFill>
                  <a:schemeClr val="accent1">
                    <a:lumMod val="75000"/>
                  </a:schemeClr>
                </a:solidFill>
              </a:rPr>
              <a:t>berikutnya</a:t>
            </a:r>
            <a:r>
              <a:rPr lang="en-ID" dirty="0">
                <a:solidFill>
                  <a:schemeClr val="accent1">
                    <a:lumMod val="75000"/>
                  </a:schemeClr>
                </a:solidFill>
              </a:rPr>
              <a:t> </a:t>
            </a:r>
            <a:r>
              <a:rPr lang="en-ID" dirty="0" err="1">
                <a:solidFill>
                  <a:schemeClr val="accent1">
                    <a:lumMod val="75000"/>
                  </a:schemeClr>
                </a:solidFill>
              </a:rPr>
              <a:t>dua</a:t>
            </a:r>
            <a:r>
              <a:rPr lang="en-ID" dirty="0">
                <a:solidFill>
                  <a:schemeClr val="accent1">
                    <a:lumMod val="75000"/>
                  </a:schemeClr>
                </a:solidFill>
              </a:rPr>
              <a:t> kali </a:t>
            </a:r>
            <a:r>
              <a:rPr lang="en-ID" dirty="0" err="1">
                <a:solidFill>
                  <a:schemeClr val="accent1">
                    <a:lumMod val="75000"/>
                  </a:schemeClr>
                </a:solidFill>
              </a:rPr>
              <a:t>lipat</a:t>
            </a:r>
            <a:r>
              <a:rPr lang="en-ID" dirty="0">
                <a:solidFill>
                  <a:schemeClr val="accent1">
                    <a:lumMod val="75000"/>
                  </a:schemeClr>
                </a:solidFill>
              </a:rPr>
              <a:t> </a:t>
            </a:r>
            <a:r>
              <a:rPr lang="en-ID" dirty="0" err="1">
                <a:solidFill>
                  <a:schemeClr val="accent1">
                    <a:lumMod val="75000"/>
                  </a:schemeClr>
                </a:solidFill>
              </a:rPr>
              <a:t>sebelumnya</a:t>
            </a:r>
            <a:r>
              <a:rPr lang="en-ID" dirty="0">
                <a:solidFill>
                  <a:schemeClr val="accent1">
                    <a:lumMod val="75000"/>
                  </a:schemeClr>
                </a:solidFill>
              </a:rPr>
              <a:t>. Jadi</a:t>
            </a:r>
            <a:r>
              <a:rPr lang="id-ID" dirty="0">
                <a:solidFill>
                  <a:schemeClr val="accent1">
                    <a:lumMod val="75000"/>
                  </a:schemeClr>
                </a:solidFill>
              </a:rPr>
              <a:t>,</a:t>
            </a:r>
            <a:r>
              <a:rPr lang="en-ID" dirty="0">
                <a:solidFill>
                  <a:schemeClr val="accent1">
                    <a:lumMod val="75000"/>
                  </a:schemeClr>
                </a:solidFill>
              </a:rPr>
              <a:t> </a:t>
            </a:r>
            <a:r>
              <a:rPr lang="id-ID" dirty="0">
                <a:solidFill>
                  <a:schemeClr val="accent1">
                    <a:lumMod val="75000"/>
                  </a:schemeClr>
                </a:solidFill>
              </a:rPr>
              <a:t>Laravel</a:t>
            </a:r>
            <a:r>
              <a:rPr lang="en-ID" dirty="0">
                <a:solidFill>
                  <a:schemeClr val="accent1">
                    <a:lumMod val="75000"/>
                  </a:schemeClr>
                </a:solidFill>
              </a:rPr>
              <a:t> </a:t>
            </a:r>
            <a:r>
              <a:rPr lang="en-ID" dirty="0" err="1">
                <a:solidFill>
                  <a:schemeClr val="accent1">
                    <a:lumMod val="75000"/>
                  </a:schemeClr>
                </a:solidFill>
              </a:rPr>
              <a:t>akan</a:t>
            </a:r>
            <a:r>
              <a:rPr lang="en-ID" dirty="0">
                <a:solidFill>
                  <a:schemeClr val="accent1">
                    <a:lumMod val="75000"/>
                  </a:schemeClr>
                </a:solidFill>
              </a:rPr>
              <a:t> </a:t>
            </a:r>
            <a:r>
              <a:rPr lang="en-ID" dirty="0" err="1">
                <a:solidFill>
                  <a:schemeClr val="accent1">
                    <a:lumMod val="75000"/>
                  </a:schemeClr>
                </a:solidFill>
              </a:rPr>
              <a:t>mendapatkan</a:t>
            </a:r>
            <a:r>
              <a:rPr lang="en-ID" dirty="0">
                <a:solidFill>
                  <a:schemeClr val="accent1">
                    <a:lumMod val="75000"/>
                  </a:schemeClr>
                </a:solidFill>
              </a:rPr>
              <a:t> </a:t>
            </a:r>
            <a:r>
              <a:rPr lang="en-ID" dirty="0" err="1">
                <a:solidFill>
                  <a:schemeClr val="accent1">
                    <a:lumMod val="75000"/>
                  </a:schemeClr>
                </a:solidFill>
              </a:rPr>
              <a:t>seribu</a:t>
            </a:r>
            <a:r>
              <a:rPr lang="en-ID" dirty="0">
                <a:solidFill>
                  <a:schemeClr val="accent1">
                    <a:lumMod val="75000"/>
                  </a:schemeClr>
                </a:solidFill>
              </a:rPr>
              <a:t> rupiah, 2 </a:t>
            </a:r>
            <a:r>
              <a:rPr lang="en-ID" dirty="0" err="1">
                <a:solidFill>
                  <a:schemeClr val="accent1">
                    <a:lumMod val="75000"/>
                  </a:schemeClr>
                </a:solidFill>
              </a:rPr>
              <a:t>ribu</a:t>
            </a:r>
            <a:r>
              <a:rPr lang="en-ID" dirty="0">
                <a:solidFill>
                  <a:schemeClr val="accent1">
                    <a:lumMod val="75000"/>
                  </a:schemeClr>
                </a:solidFill>
              </a:rPr>
              <a:t> rupiah, 4 </a:t>
            </a:r>
            <a:r>
              <a:rPr lang="en-ID" dirty="0" err="1">
                <a:solidFill>
                  <a:schemeClr val="accent1">
                    <a:lumMod val="75000"/>
                  </a:schemeClr>
                </a:solidFill>
              </a:rPr>
              <a:t>ribu</a:t>
            </a:r>
            <a:r>
              <a:rPr lang="en-ID" dirty="0">
                <a:solidFill>
                  <a:schemeClr val="accent1">
                    <a:lumMod val="75000"/>
                  </a:schemeClr>
                </a:solidFill>
              </a:rPr>
              <a:t> rupiah, 8 </a:t>
            </a:r>
            <a:r>
              <a:rPr lang="en-ID" dirty="0" err="1">
                <a:solidFill>
                  <a:schemeClr val="accent1">
                    <a:lumMod val="75000"/>
                  </a:schemeClr>
                </a:solidFill>
              </a:rPr>
              <a:t>ribu</a:t>
            </a:r>
            <a:r>
              <a:rPr lang="en-ID" dirty="0">
                <a:solidFill>
                  <a:schemeClr val="accent1">
                    <a:lumMod val="75000"/>
                  </a:schemeClr>
                </a:solidFill>
              </a:rPr>
              <a:t> rupiah dan </a:t>
            </a:r>
            <a:r>
              <a:rPr lang="en-ID" dirty="0" err="1">
                <a:solidFill>
                  <a:schemeClr val="accent1">
                    <a:lumMod val="75000"/>
                  </a:schemeClr>
                </a:solidFill>
              </a:rPr>
              <a:t>seterusnya</a:t>
            </a:r>
            <a:r>
              <a:rPr lang="en-ID" dirty="0">
                <a:solidFill>
                  <a:schemeClr val="accent1">
                    <a:lumMod val="75000"/>
                  </a:schemeClr>
                </a:solidFill>
              </a:rPr>
              <a:t>.  </a:t>
            </a:r>
            <a:r>
              <a:rPr lang="en-ID" dirty="0" err="1">
                <a:solidFill>
                  <a:schemeClr val="accent1">
                    <a:lumMod val="75000"/>
                  </a:schemeClr>
                </a:solidFill>
              </a:rPr>
              <a:t>Mereka</a:t>
            </a:r>
            <a:r>
              <a:rPr lang="en-ID" dirty="0">
                <a:solidFill>
                  <a:schemeClr val="accent1">
                    <a:lumMod val="75000"/>
                  </a:schemeClr>
                </a:solidFill>
              </a:rPr>
              <a:t> </a:t>
            </a:r>
            <a:r>
              <a:rPr lang="en-ID" dirty="0" err="1">
                <a:solidFill>
                  <a:schemeClr val="accent1">
                    <a:lumMod val="75000"/>
                  </a:schemeClr>
                </a:solidFill>
              </a:rPr>
              <a:t>berniat</a:t>
            </a:r>
            <a:r>
              <a:rPr lang="en-ID" dirty="0">
                <a:solidFill>
                  <a:schemeClr val="accent1">
                    <a:lumMod val="75000"/>
                  </a:schemeClr>
                </a:solidFill>
              </a:rPr>
              <a:t> </a:t>
            </a:r>
            <a:r>
              <a:rPr lang="en-ID" dirty="0" err="1">
                <a:solidFill>
                  <a:schemeClr val="accent1">
                    <a:lumMod val="75000"/>
                  </a:schemeClr>
                </a:solidFill>
              </a:rPr>
              <a:t>untuk</a:t>
            </a:r>
            <a:r>
              <a:rPr lang="en-ID" dirty="0">
                <a:solidFill>
                  <a:schemeClr val="accent1">
                    <a:lumMod val="75000"/>
                  </a:schemeClr>
                </a:solidFill>
              </a:rPr>
              <a:t> </a:t>
            </a:r>
            <a:r>
              <a:rPr lang="en-ID" dirty="0" err="1">
                <a:solidFill>
                  <a:schemeClr val="accent1">
                    <a:lumMod val="75000"/>
                  </a:schemeClr>
                </a:solidFill>
              </a:rPr>
              <a:t>melewati</a:t>
            </a:r>
            <a:r>
              <a:rPr lang="en-ID" dirty="0">
                <a:solidFill>
                  <a:schemeClr val="accent1">
                    <a:lumMod val="75000"/>
                  </a:schemeClr>
                </a:solidFill>
              </a:rPr>
              <a:t> </a:t>
            </a:r>
            <a:r>
              <a:rPr lang="en-ID" dirty="0" err="1">
                <a:solidFill>
                  <a:schemeClr val="accent1">
                    <a:lumMod val="75000"/>
                  </a:schemeClr>
                </a:solidFill>
              </a:rPr>
              <a:t>setiap</a:t>
            </a:r>
            <a:r>
              <a:rPr lang="en-ID" dirty="0">
                <a:solidFill>
                  <a:schemeClr val="accent1">
                    <a:lumMod val="75000"/>
                  </a:schemeClr>
                </a:solidFill>
              </a:rPr>
              <a:t> </a:t>
            </a:r>
            <a:r>
              <a:rPr lang="en-ID" dirty="0" err="1">
                <a:solidFill>
                  <a:schemeClr val="accent1">
                    <a:lumMod val="75000"/>
                  </a:schemeClr>
                </a:solidFill>
              </a:rPr>
              <a:t>hari</a:t>
            </a:r>
            <a:r>
              <a:rPr lang="en-ID" dirty="0">
                <a:solidFill>
                  <a:schemeClr val="accent1">
                    <a:lumMod val="75000"/>
                  </a:schemeClr>
                </a:solidFill>
              </a:rPr>
              <a:t> masa </a:t>
            </a:r>
            <a:r>
              <a:rPr lang="en-ID" dirty="0" err="1">
                <a:solidFill>
                  <a:schemeClr val="accent1">
                    <a:lumMod val="75000"/>
                  </a:schemeClr>
                </a:solidFill>
              </a:rPr>
              <a:t>liburnya</a:t>
            </a:r>
            <a:r>
              <a:rPr lang="en-ID" dirty="0">
                <a:solidFill>
                  <a:schemeClr val="accent1">
                    <a:lumMod val="75000"/>
                  </a:schemeClr>
                </a:solidFill>
              </a:rPr>
              <a:t> di </a:t>
            </a:r>
            <a:r>
              <a:rPr lang="en-ID" dirty="0" err="1">
                <a:solidFill>
                  <a:schemeClr val="accent1">
                    <a:lumMod val="75000"/>
                  </a:schemeClr>
                </a:solidFill>
              </a:rPr>
              <a:t>desa</a:t>
            </a:r>
            <a:r>
              <a:rPr lang="en-ID" dirty="0">
                <a:solidFill>
                  <a:schemeClr val="accent1">
                    <a:lumMod val="75000"/>
                  </a:schemeClr>
                </a:solidFill>
              </a:rPr>
              <a:t> </a:t>
            </a:r>
            <a:r>
              <a:rPr lang="en-ID" dirty="0" err="1">
                <a:solidFill>
                  <a:schemeClr val="accent1">
                    <a:lumMod val="75000"/>
                  </a:schemeClr>
                </a:solidFill>
              </a:rPr>
              <a:t>nenek</a:t>
            </a:r>
            <a:r>
              <a:rPr lang="en-ID" dirty="0">
                <a:solidFill>
                  <a:schemeClr val="accent1">
                    <a:lumMod val="75000"/>
                  </a:schemeClr>
                </a:solidFill>
              </a:rPr>
              <a:t> </a:t>
            </a:r>
            <a:r>
              <a:rPr lang="en-ID" dirty="0" err="1">
                <a:solidFill>
                  <a:schemeClr val="accent1">
                    <a:lumMod val="75000"/>
                  </a:schemeClr>
                </a:solidFill>
              </a:rPr>
              <a:t>dengan</a:t>
            </a:r>
            <a:r>
              <a:rPr lang="en-ID" dirty="0">
                <a:solidFill>
                  <a:schemeClr val="accent1">
                    <a:lumMod val="75000"/>
                  </a:schemeClr>
                </a:solidFill>
              </a:rPr>
              <a:t> </a:t>
            </a:r>
            <a:r>
              <a:rPr lang="en-ID" dirty="0" err="1">
                <a:solidFill>
                  <a:schemeClr val="accent1">
                    <a:lumMod val="75000"/>
                  </a:schemeClr>
                </a:solidFill>
              </a:rPr>
              <a:t>membantu</a:t>
            </a:r>
            <a:r>
              <a:rPr lang="en-ID" dirty="0">
                <a:solidFill>
                  <a:schemeClr val="accent1">
                    <a:lumMod val="75000"/>
                  </a:schemeClr>
                </a:solidFill>
              </a:rPr>
              <a:t> </a:t>
            </a:r>
            <a:r>
              <a:rPr lang="en-ID" dirty="0" err="1">
                <a:solidFill>
                  <a:schemeClr val="accent1">
                    <a:lumMod val="75000"/>
                  </a:schemeClr>
                </a:solidFill>
              </a:rPr>
              <a:t>petani</a:t>
            </a:r>
            <a:r>
              <a:rPr lang="en-ID" dirty="0">
                <a:solidFill>
                  <a:schemeClr val="accent1">
                    <a:lumMod val="75000"/>
                  </a:schemeClr>
                </a:solidFill>
              </a:rPr>
              <a:t>, dan </a:t>
            </a:r>
            <a:r>
              <a:rPr lang="en-ID" dirty="0" err="1">
                <a:solidFill>
                  <a:schemeClr val="accent1">
                    <a:lumMod val="75000"/>
                  </a:schemeClr>
                </a:solidFill>
              </a:rPr>
              <a:t>mereka</a:t>
            </a:r>
            <a:r>
              <a:rPr lang="en-ID" dirty="0">
                <a:solidFill>
                  <a:schemeClr val="accent1">
                    <a:lumMod val="75000"/>
                  </a:schemeClr>
                </a:solidFill>
              </a:rPr>
              <a:t> </a:t>
            </a:r>
            <a:r>
              <a:rPr lang="en-ID" dirty="0" err="1">
                <a:solidFill>
                  <a:schemeClr val="accent1">
                    <a:lumMod val="75000"/>
                  </a:schemeClr>
                </a:solidFill>
              </a:rPr>
              <a:t>berdua</a:t>
            </a:r>
            <a:r>
              <a:rPr lang="en-ID" dirty="0">
                <a:solidFill>
                  <a:schemeClr val="accent1">
                    <a:lumMod val="75000"/>
                  </a:schemeClr>
                </a:solidFill>
              </a:rPr>
              <a:t> </a:t>
            </a:r>
            <a:r>
              <a:rPr lang="en-ID" dirty="0" err="1">
                <a:solidFill>
                  <a:schemeClr val="accent1">
                    <a:lumMod val="75000"/>
                  </a:schemeClr>
                </a:solidFill>
              </a:rPr>
              <a:t>sudah</a:t>
            </a:r>
            <a:r>
              <a:rPr lang="en-ID" dirty="0">
                <a:solidFill>
                  <a:schemeClr val="accent1">
                    <a:lumMod val="75000"/>
                  </a:schemeClr>
                </a:solidFill>
              </a:rPr>
              <a:t> </a:t>
            </a:r>
            <a:r>
              <a:rPr lang="en-ID" dirty="0" err="1">
                <a:solidFill>
                  <a:schemeClr val="accent1">
                    <a:lumMod val="75000"/>
                  </a:schemeClr>
                </a:solidFill>
              </a:rPr>
              <a:t>berjanji</a:t>
            </a:r>
            <a:r>
              <a:rPr lang="en-ID" dirty="0">
                <a:solidFill>
                  <a:schemeClr val="accent1">
                    <a:lumMod val="75000"/>
                  </a:schemeClr>
                </a:solidFill>
              </a:rPr>
              <a:t> </a:t>
            </a:r>
            <a:r>
              <a:rPr lang="en-ID" dirty="0" err="1">
                <a:solidFill>
                  <a:schemeClr val="accent1">
                    <a:lumMod val="75000"/>
                  </a:schemeClr>
                </a:solidFill>
              </a:rPr>
              <a:t>untuk</a:t>
            </a:r>
            <a:r>
              <a:rPr lang="en-ID" dirty="0">
                <a:solidFill>
                  <a:schemeClr val="accent1">
                    <a:lumMod val="75000"/>
                  </a:schemeClr>
                </a:solidFill>
              </a:rPr>
              <a:t> </a:t>
            </a:r>
            <a:r>
              <a:rPr lang="en-ID" dirty="0" err="1">
                <a:solidFill>
                  <a:schemeClr val="accent1">
                    <a:lumMod val="75000"/>
                  </a:schemeClr>
                </a:solidFill>
              </a:rPr>
              <a:t>bekerja</a:t>
            </a:r>
            <a:r>
              <a:rPr lang="en-ID" dirty="0">
                <a:solidFill>
                  <a:schemeClr val="accent1">
                    <a:lumMod val="75000"/>
                  </a:schemeClr>
                </a:solidFill>
              </a:rPr>
              <a:t> pada </a:t>
            </a:r>
            <a:r>
              <a:rPr lang="en-ID" dirty="0" err="1">
                <a:solidFill>
                  <a:schemeClr val="accent1">
                    <a:lumMod val="75000"/>
                  </a:schemeClr>
                </a:solidFill>
              </a:rPr>
              <a:t>petani</a:t>
            </a:r>
            <a:r>
              <a:rPr lang="en-ID" dirty="0">
                <a:solidFill>
                  <a:schemeClr val="accent1">
                    <a:lumMod val="75000"/>
                  </a:schemeClr>
                </a:solidFill>
              </a:rPr>
              <a:t> yang </a:t>
            </a:r>
            <a:r>
              <a:rPr lang="en-ID" dirty="0" err="1">
                <a:solidFill>
                  <a:schemeClr val="accent1">
                    <a:lumMod val="75000"/>
                  </a:schemeClr>
                </a:solidFill>
              </a:rPr>
              <a:t>sama</a:t>
            </a:r>
            <a:r>
              <a:rPr lang="en-ID" dirty="0">
                <a:solidFill>
                  <a:schemeClr val="accent1">
                    <a:lumMod val="75000"/>
                  </a:schemeClr>
                </a:solidFill>
              </a:rPr>
              <a:t>. </a:t>
            </a:r>
            <a:r>
              <a:rPr lang="en-ID" dirty="0" err="1">
                <a:solidFill>
                  <a:schemeClr val="accent1">
                    <a:lumMod val="75000"/>
                  </a:schemeClr>
                </a:solidFill>
              </a:rPr>
              <a:t>Mengenai</a:t>
            </a:r>
            <a:r>
              <a:rPr lang="en-ID" dirty="0">
                <a:solidFill>
                  <a:schemeClr val="accent1">
                    <a:lumMod val="75000"/>
                  </a:schemeClr>
                </a:solidFill>
              </a:rPr>
              <a:t> </a:t>
            </a:r>
            <a:r>
              <a:rPr lang="en-ID" dirty="0" err="1">
                <a:solidFill>
                  <a:schemeClr val="accent1">
                    <a:lumMod val="75000"/>
                  </a:schemeClr>
                </a:solidFill>
              </a:rPr>
              <a:t>upah</a:t>
            </a:r>
            <a:r>
              <a:rPr lang="en-ID" dirty="0">
                <a:solidFill>
                  <a:schemeClr val="accent1">
                    <a:lumMod val="75000"/>
                  </a:schemeClr>
                </a:solidFill>
              </a:rPr>
              <a:t>, </a:t>
            </a:r>
            <a:r>
              <a:rPr lang="en-ID" dirty="0" err="1">
                <a:solidFill>
                  <a:schemeClr val="accent1">
                    <a:lumMod val="75000"/>
                  </a:schemeClr>
                </a:solidFill>
              </a:rPr>
              <a:t>mereka</a:t>
            </a:r>
            <a:r>
              <a:rPr lang="en-ID" dirty="0">
                <a:solidFill>
                  <a:schemeClr val="accent1">
                    <a:lumMod val="75000"/>
                  </a:schemeClr>
                </a:solidFill>
              </a:rPr>
              <a:t> juga </a:t>
            </a:r>
            <a:r>
              <a:rPr lang="en-ID" dirty="0" err="1">
                <a:solidFill>
                  <a:schemeClr val="accent1">
                    <a:lumMod val="75000"/>
                  </a:schemeClr>
                </a:solidFill>
              </a:rPr>
              <a:t>diam-diam</a:t>
            </a:r>
            <a:r>
              <a:rPr lang="en-ID" dirty="0">
                <a:solidFill>
                  <a:schemeClr val="accent1">
                    <a:lumMod val="75000"/>
                  </a:schemeClr>
                </a:solidFill>
              </a:rPr>
              <a:t> </a:t>
            </a:r>
            <a:r>
              <a:rPr lang="en-ID" dirty="0" err="1">
                <a:solidFill>
                  <a:schemeClr val="accent1">
                    <a:lumMod val="75000"/>
                  </a:schemeClr>
                </a:solidFill>
              </a:rPr>
              <a:t>sudah</a:t>
            </a:r>
            <a:r>
              <a:rPr lang="en-ID" dirty="0">
                <a:solidFill>
                  <a:schemeClr val="accent1">
                    <a:lumMod val="75000"/>
                  </a:schemeClr>
                </a:solidFill>
              </a:rPr>
              <a:t> </a:t>
            </a:r>
            <a:r>
              <a:rPr lang="en-ID" dirty="0" err="1">
                <a:solidFill>
                  <a:schemeClr val="accent1">
                    <a:lumMod val="75000"/>
                  </a:schemeClr>
                </a:solidFill>
              </a:rPr>
              <a:t>sepakat</a:t>
            </a:r>
            <a:r>
              <a:rPr lang="en-ID" dirty="0">
                <a:solidFill>
                  <a:schemeClr val="accent1">
                    <a:lumMod val="75000"/>
                  </a:schemeClr>
                </a:solidFill>
              </a:rPr>
              <a:t> </a:t>
            </a:r>
            <a:r>
              <a:rPr lang="en-ID" dirty="0" err="1">
                <a:solidFill>
                  <a:schemeClr val="accent1">
                    <a:lumMod val="75000"/>
                  </a:schemeClr>
                </a:solidFill>
              </a:rPr>
              <a:t>untuk</a:t>
            </a:r>
            <a:r>
              <a:rPr lang="en-ID" dirty="0">
                <a:solidFill>
                  <a:schemeClr val="accent1">
                    <a:lumMod val="75000"/>
                  </a:schemeClr>
                </a:solidFill>
              </a:rPr>
              <a:t> </a:t>
            </a:r>
            <a:r>
              <a:rPr lang="en-ID" dirty="0" err="1">
                <a:solidFill>
                  <a:schemeClr val="accent1">
                    <a:lumMod val="75000"/>
                  </a:schemeClr>
                </a:solidFill>
              </a:rPr>
              <a:t>membagi</a:t>
            </a:r>
            <a:r>
              <a:rPr lang="en-ID" dirty="0">
                <a:solidFill>
                  <a:schemeClr val="accent1">
                    <a:lumMod val="75000"/>
                  </a:schemeClr>
                </a:solidFill>
              </a:rPr>
              <a:t> </a:t>
            </a:r>
            <a:r>
              <a:rPr lang="en-ID" dirty="0" err="1">
                <a:solidFill>
                  <a:schemeClr val="accent1">
                    <a:lumMod val="75000"/>
                  </a:schemeClr>
                </a:solidFill>
              </a:rPr>
              <a:t>sama</a:t>
            </a:r>
            <a:r>
              <a:rPr lang="en-ID" dirty="0">
                <a:solidFill>
                  <a:schemeClr val="accent1">
                    <a:lumMod val="75000"/>
                  </a:schemeClr>
                </a:solidFill>
              </a:rPr>
              <a:t> rata </a:t>
            </a:r>
            <a:r>
              <a:rPr lang="en-ID" dirty="0" err="1">
                <a:solidFill>
                  <a:schemeClr val="accent1">
                    <a:lumMod val="75000"/>
                  </a:schemeClr>
                </a:solidFill>
              </a:rPr>
              <a:t>dari</a:t>
            </a:r>
            <a:r>
              <a:rPr lang="en-ID" dirty="0">
                <a:solidFill>
                  <a:schemeClr val="accent1">
                    <a:lumMod val="75000"/>
                  </a:schemeClr>
                </a:solidFill>
              </a:rPr>
              <a:t> yang </a:t>
            </a:r>
            <a:r>
              <a:rPr lang="en-ID" dirty="0" err="1">
                <a:solidFill>
                  <a:schemeClr val="accent1">
                    <a:lumMod val="75000"/>
                  </a:schemeClr>
                </a:solidFill>
              </a:rPr>
              <a:t>diperoleh</a:t>
            </a:r>
            <a:r>
              <a:rPr lang="en-ID" dirty="0">
                <a:solidFill>
                  <a:schemeClr val="accent1">
                    <a:lumMod val="75000"/>
                  </a:schemeClr>
                </a:solidFill>
              </a:rPr>
              <a:t> </a:t>
            </a:r>
            <a:r>
              <a:rPr lang="en-ID" dirty="0" err="1">
                <a:solidFill>
                  <a:schemeClr val="accent1">
                    <a:lumMod val="75000"/>
                  </a:schemeClr>
                </a:solidFill>
              </a:rPr>
              <a:t>berdua</a:t>
            </a:r>
            <a:r>
              <a:rPr lang="en-ID" dirty="0">
                <a:solidFill>
                  <a:schemeClr val="accent1">
                    <a:lumMod val="75000"/>
                  </a:schemeClr>
                </a:solidFill>
              </a:rPr>
              <a:t>.  </a:t>
            </a:r>
            <a:endParaRPr lang="id-ID" dirty="0">
              <a:solidFill>
                <a:schemeClr val="accent1">
                  <a:lumMod val="75000"/>
                </a:schemeClr>
              </a:solidFill>
            </a:endParaRPr>
          </a:p>
          <a:p>
            <a:pPr marL="539750" indent="-269875" algn="just"/>
            <a:endParaRPr lang="id-ID" dirty="0">
              <a:solidFill>
                <a:schemeClr val="accent1">
                  <a:lumMod val="75000"/>
                </a:schemeClr>
              </a:solidFill>
            </a:endParaRPr>
          </a:p>
          <a:p>
            <a:pPr marL="269875" indent="-269875" algn="just"/>
            <a:r>
              <a:rPr lang="en-ID" dirty="0" err="1">
                <a:solidFill>
                  <a:schemeClr val="accent1">
                    <a:lumMod val="75000"/>
                  </a:schemeClr>
                </a:solidFill>
              </a:rPr>
              <a:t>Kepada</a:t>
            </a:r>
            <a:r>
              <a:rPr lang="en-ID" dirty="0">
                <a:solidFill>
                  <a:schemeClr val="accent1">
                    <a:lumMod val="75000"/>
                  </a:schemeClr>
                </a:solidFill>
              </a:rPr>
              <a:t> </a:t>
            </a:r>
            <a:r>
              <a:rPr lang="en-ID" dirty="0" err="1">
                <a:solidFill>
                  <a:schemeClr val="accent1">
                    <a:lumMod val="75000"/>
                  </a:schemeClr>
                </a:solidFill>
              </a:rPr>
              <a:t>petani</a:t>
            </a:r>
            <a:r>
              <a:rPr lang="en-ID" dirty="0">
                <a:solidFill>
                  <a:schemeClr val="accent1">
                    <a:lumMod val="75000"/>
                  </a:schemeClr>
                </a:solidFill>
              </a:rPr>
              <a:t> yang mana </a:t>
            </a:r>
            <a:r>
              <a:rPr lang="en-ID" dirty="0" err="1">
                <a:solidFill>
                  <a:schemeClr val="accent1">
                    <a:lumMod val="75000"/>
                  </a:schemeClr>
                </a:solidFill>
              </a:rPr>
              <a:t>mereka</a:t>
            </a:r>
            <a:r>
              <a:rPr lang="en-ID" dirty="0">
                <a:solidFill>
                  <a:schemeClr val="accent1">
                    <a:lumMod val="75000"/>
                  </a:schemeClr>
                </a:solidFill>
              </a:rPr>
              <a:t> </a:t>
            </a:r>
            <a:r>
              <a:rPr lang="en-ID" dirty="0" err="1">
                <a:solidFill>
                  <a:schemeClr val="accent1">
                    <a:lumMod val="75000"/>
                  </a:schemeClr>
                </a:solidFill>
              </a:rPr>
              <a:t>bekerja</a:t>
            </a:r>
            <a:r>
              <a:rPr lang="en-ID" dirty="0">
                <a:solidFill>
                  <a:schemeClr val="accent1">
                    <a:lumMod val="75000"/>
                  </a:schemeClr>
                </a:solidFill>
              </a:rPr>
              <a:t> </a:t>
            </a:r>
            <a:r>
              <a:rPr lang="en-ID" dirty="0" err="1">
                <a:solidFill>
                  <a:schemeClr val="accent1">
                    <a:lumMod val="75000"/>
                  </a:schemeClr>
                </a:solidFill>
              </a:rPr>
              <a:t>sehingga</a:t>
            </a:r>
            <a:r>
              <a:rPr lang="en-ID" dirty="0">
                <a:solidFill>
                  <a:schemeClr val="accent1">
                    <a:lumMod val="75000"/>
                  </a:schemeClr>
                </a:solidFill>
              </a:rPr>
              <a:t> </a:t>
            </a:r>
            <a:r>
              <a:rPr lang="en-ID" dirty="0" err="1">
                <a:solidFill>
                  <a:schemeClr val="accent1">
                    <a:lumMod val="75000"/>
                  </a:schemeClr>
                </a:solidFill>
              </a:rPr>
              <a:t>mendapat</a:t>
            </a:r>
            <a:r>
              <a:rPr lang="en-ID" dirty="0">
                <a:solidFill>
                  <a:schemeClr val="accent1">
                    <a:lumMod val="75000"/>
                  </a:schemeClr>
                </a:solidFill>
              </a:rPr>
              <a:t> </a:t>
            </a:r>
            <a:r>
              <a:rPr lang="en-ID" dirty="0" err="1">
                <a:solidFill>
                  <a:schemeClr val="accent1">
                    <a:lumMod val="75000"/>
                  </a:schemeClr>
                </a:solidFill>
              </a:rPr>
              <a:t>upah</a:t>
            </a:r>
            <a:r>
              <a:rPr lang="en-ID" dirty="0">
                <a:solidFill>
                  <a:schemeClr val="accent1">
                    <a:lumMod val="75000"/>
                  </a:schemeClr>
                </a:solidFill>
              </a:rPr>
              <a:t> yang paling </a:t>
            </a:r>
            <a:r>
              <a:rPr lang="en-ID" dirty="0" err="1">
                <a:solidFill>
                  <a:schemeClr val="accent1">
                    <a:lumMod val="75000"/>
                  </a:schemeClr>
                </a:solidFill>
              </a:rPr>
              <a:t>banyak</a:t>
            </a:r>
            <a:r>
              <a:rPr lang="en-ID" dirty="0">
                <a:solidFill>
                  <a:schemeClr val="accent1">
                    <a:lumMod val="75000"/>
                  </a:schemeClr>
                </a:solidFill>
              </a:rPr>
              <a:t> ? </a:t>
            </a:r>
          </a:p>
        </p:txBody>
      </p:sp>
    </p:spTree>
    <p:extLst>
      <p:ext uri="{BB962C8B-B14F-4D97-AF65-F5344CB8AC3E}">
        <p14:creationId xmlns:p14="http://schemas.microsoft.com/office/powerpoint/2010/main" val="675345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3DDF8A4-9EE6-C348-A0D3-A001FC6DDF25}"/>
              </a:ext>
            </a:extLst>
          </p:cNvPr>
          <p:cNvSpPr>
            <a:spLocks noGrp="1"/>
          </p:cNvSpPr>
          <p:nvPr>
            <p:ph type="title"/>
          </p:nvPr>
        </p:nvSpPr>
        <p:spPr/>
        <p:txBody>
          <a:bodyPr>
            <a:normAutofit/>
          </a:bodyPr>
          <a:lstStyle/>
          <a:p>
            <a:r>
              <a:rPr lang="id-ID" dirty="0"/>
              <a:t>Tugas</a:t>
            </a:r>
            <a:r>
              <a:rPr lang="en-US" dirty="0"/>
              <a:t> 3</a:t>
            </a:r>
            <a:endParaRPr lang="id-ID" dirty="0"/>
          </a:p>
        </p:txBody>
      </p:sp>
      <p:sp>
        <p:nvSpPr>
          <p:cNvPr id="3" name="Tampungan Konten 2">
            <a:extLst>
              <a:ext uri="{FF2B5EF4-FFF2-40B4-BE49-F238E27FC236}">
                <a16:creationId xmlns:a16="http://schemas.microsoft.com/office/drawing/2014/main" id="{4490F3BB-088B-DC4D-8A6A-4A9BB31FEC57}"/>
              </a:ext>
            </a:extLst>
          </p:cNvPr>
          <p:cNvSpPr>
            <a:spLocks noGrp="1"/>
          </p:cNvSpPr>
          <p:nvPr>
            <p:ph idx="1"/>
          </p:nvPr>
        </p:nvSpPr>
        <p:spPr/>
        <p:txBody>
          <a:bodyPr>
            <a:normAutofit/>
          </a:bodyPr>
          <a:lstStyle/>
          <a:p>
            <a:pPr marL="457200" indent="-457200">
              <a:lnSpc>
                <a:spcPct val="107000"/>
              </a:lnSpc>
              <a:spcBef>
                <a:spcPts val="0"/>
              </a:spcBef>
              <a:spcAft>
                <a:spcPts val="800"/>
              </a:spcAft>
              <a:buFont typeface="+mj-lt"/>
              <a:buAutoNum type="arabicPeriod"/>
            </a:pP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latin typeface="Calibri" panose="020F0502020204030204" pitchFamily="34" charset="0"/>
                <a:ea typeface="Calibri" panose="020F0502020204030204" pitchFamily="34" charset="0"/>
                <a:cs typeface="Times New Roman" panose="02020603050405020304" pitchFamily="18" charset="0"/>
              </a:rPr>
              <a:t>a</a:t>
            </a:r>
            <a:r>
              <a:rPr lang="en-ID" dirty="0" err="1">
                <a:effectLst/>
                <a:latin typeface="Calibri" panose="020F0502020204030204" pitchFamily="34" charset="0"/>
                <a:ea typeface="Calibri" panose="020F0502020204030204" pitchFamily="34" charset="0"/>
                <a:cs typeface="Times New Roman" panose="02020603050405020304" pitchFamily="18" charset="0"/>
              </a:rPr>
              <a:t>rtikel</a:t>
            </a:r>
            <a:r>
              <a:rPr lang="en-ID" dirty="0">
                <a:effectLst/>
                <a:latin typeface="Calibri" panose="020F0502020204030204" pitchFamily="34" charset="0"/>
                <a:ea typeface="Calibri" panose="020F0502020204030204" pitchFamily="34" charset="0"/>
                <a:cs typeface="Times New Roman" panose="02020603050405020304" pitchFamily="18" charset="0"/>
              </a:rPr>
              <a:t> di slide 8, </a:t>
            </a:r>
            <a:r>
              <a:rPr lang="en-ID" dirty="0" err="1">
                <a:effectLst/>
                <a:latin typeface="Calibri" panose="020F0502020204030204" pitchFamily="34" charset="0"/>
                <a:ea typeface="Calibri" panose="020F0502020204030204" pitchFamily="34" charset="0"/>
                <a:cs typeface="Times New Roman" panose="02020603050405020304" pitchFamily="18" charset="0"/>
              </a:rPr>
              <a:t>terlihat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kejar-kejaran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bisa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menyenangkan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bagi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semua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peserta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Tersirat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pencuri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didominasi</a:t>
            </a:r>
            <a:r>
              <a:rPr lang="en-ID" dirty="0">
                <a:effectLst/>
                <a:latin typeface="Calibri" panose="020F0502020204030204" pitchFamily="34" charset="0"/>
                <a:ea typeface="Calibri" panose="020F0502020204030204" pitchFamily="34" charset="0"/>
                <a:cs typeface="Times New Roman" panose="02020603050405020304" pitchFamily="18" charset="0"/>
              </a:rPr>
              <a:t> oleh </a:t>
            </a:r>
            <a:r>
              <a:rPr lang="en-ID" dirty="0" err="1">
                <a:effectLst/>
                <a:latin typeface="Calibri" panose="020F0502020204030204" pitchFamily="34" charset="0"/>
                <a:ea typeface="Calibri" panose="020F0502020204030204" pitchFamily="34" charset="0"/>
                <a:cs typeface="Times New Roman" panose="02020603050405020304" pitchFamily="18" charset="0"/>
              </a:rPr>
              <a:t>anak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muda</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bosan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mencari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kesenangan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Bagaimana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klaim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dikembangkan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melawan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petugas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bahwa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melarang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pengejaran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polisi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menyebabkan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peningkatan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pencurian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mobil</a:t>
            </a:r>
            <a:r>
              <a:rPr lang="en-ID" dirty="0">
                <a:effectLst/>
                <a:latin typeface="Calibri" panose="020F0502020204030204" pitchFamily="34" charset="0"/>
                <a:ea typeface="Calibri" panose="020F0502020204030204" pitchFamily="34" charset="0"/>
                <a:cs typeface="Times New Roman" panose="02020603050405020304" pitchFamily="18" charset="0"/>
              </a:rPr>
              <a:t>?</a:t>
            </a:r>
          </a:p>
          <a:p>
            <a:pPr marL="457200" indent="-457200">
              <a:lnSpc>
                <a:spcPct val="107000"/>
              </a:lnSpc>
              <a:spcBef>
                <a:spcPts val="0"/>
              </a:spcBef>
              <a:spcAft>
                <a:spcPts val="800"/>
              </a:spcAft>
              <a:buFont typeface="+mj-lt"/>
              <a:buAutoNum type="arabicPeriod"/>
            </a:pP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latin typeface="Calibri" panose="020F0502020204030204" pitchFamily="34" charset="0"/>
                <a:ea typeface="Calibri" panose="020F0502020204030204" pitchFamily="34" charset="0"/>
                <a:cs typeface="Times New Roman" panose="02020603050405020304" pitchFamily="18" charset="0"/>
              </a:rPr>
              <a:t>a</a:t>
            </a:r>
            <a:r>
              <a:rPr lang="en-ID" dirty="0" err="1">
                <a:effectLst/>
                <a:latin typeface="Calibri" panose="020F0502020204030204" pitchFamily="34" charset="0"/>
                <a:ea typeface="Calibri" panose="020F0502020204030204" pitchFamily="34" charset="0"/>
                <a:cs typeface="Times New Roman" panose="02020603050405020304" pitchFamily="18" charset="0"/>
              </a:rPr>
              <a:t>rtikel</a:t>
            </a:r>
            <a:r>
              <a:rPr lang="en-ID" dirty="0">
                <a:effectLst/>
                <a:latin typeface="Calibri" panose="020F0502020204030204" pitchFamily="34" charset="0"/>
                <a:ea typeface="Calibri" panose="020F0502020204030204" pitchFamily="34" charset="0"/>
                <a:cs typeface="Times New Roman" panose="02020603050405020304" pitchFamily="18" charset="0"/>
              </a:rPr>
              <a:t> di slide 16, </a:t>
            </a:r>
            <a:r>
              <a:rPr lang="en-ID" dirty="0" err="1">
                <a:effectLst/>
                <a:latin typeface="Calibri" panose="020F0502020204030204" pitchFamily="34" charset="0"/>
                <a:ea typeface="Calibri" panose="020F0502020204030204" pitchFamily="34" charset="0"/>
                <a:cs typeface="Times New Roman" panose="02020603050405020304" pitchFamily="18" charset="0"/>
              </a:rPr>
              <a:t>perhatikan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tanggapan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berikut</a:t>
            </a:r>
            <a:r>
              <a:rPr lang="en-ID" dirty="0">
                <a:effectLst/>
                <a:latin typeface="Calibri" panose="020F0502020204030204" pitchFamily="34" charset="0"/>
                <a:ea typeface="Calibri" panose="020F0502020204030204" pitchFamily="34" charset="0"/>
                <a:cs typeface="Times New Roman" panose="02020603050405020304" pitchFamily="18" charset="0"/>
              </a:rPr>
              <a:t> dan </a:t>
            </a:r>
            <a:r>
              <a:rPr lang="en-ID" dirty="0" err="1">
                <a:effectLst/>
                <a:latin typeface="Calibri" panose="020F0502020204030204" pitchFamily="34" charset="0"/>
                <a:ea typeface="Calibri" panose="020F0502020204030204" pitchFamily="34" charset="0"/>
                <a:cs typeface="Times New Roman" panose="02020603050405020304" pitchFamily="18" charset="0"/>
              </a:rPr>
              <a:t>evaluasi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kritis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digunakan</a:t>
            </a:r>
            <a:endParaRPr lang="en-ID" dirty="0">
              <a:latin typeface="Calibri" panose="020F0502020204030204" pitchFamily="34" charset="0"/>
              <a:ea typeface="Calibri" panose="020F0502020204030204" pitchFamily="34" charset="0"/>
              <a:cs typeface="Times New Roman" panose="02020603050405020304" pitchFamily="18" charset="0"/>
            </a:endParaRPr>
          </a:p>
          <a:p>
            <a:pPr marL="463550" indent="0">
              <a:lnSpc>
                <a:spcPct val="107000"/>
              </a:lnSpc>
              <a:spcBef>
                <a:spcPts val="0"/>
              </a:spcBef>
              <a:spcAft>
                <a:spcPts val="800"/>
              </a:spcAft>
              <a:buNone/>
            </a:pPr>
            <a:r>
              <a:rPr lang="en-ID" sz="1800" i="1" dirty="0">
                <a:effectLst/>
                <a:latin typeface="Calibri" panose="020F0502020204030204" pitchFamily="34" charset="0"/>
                <a:ea typeface="Calibri" panose="020F0502020204030204" pitchFamily="34" charset="0"/>
                <a:cs typeface="Times New Roman" panose="02020603050405020304" pitchFamily="18" charset="0"/>
              </a:rPr>
              <a:t>Anda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menyebut</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orang-orang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saya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liberal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berpikiran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kasar</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tetapi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lihat</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Anda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perdebatkan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menyangkal</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siapa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pun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telah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kesempatan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mencari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nafkah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betapapun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kerasnya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mencoba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lurus</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memulai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awal</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Selain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manusiawi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itu</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efek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sebaliknya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apa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Anda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inginkan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Anda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hanya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berakhir</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jalan-jalan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penuh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mantan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narapidana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mendapatkan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pekerjaan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didorong</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kembali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kejahatan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kekerasan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bahkan</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banyak</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korban yang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sz="1800" i="1" dirty="0">
                <a:effectLst/>
                <a:latin typeface="Calibri" panose="020F0502020204030204" pitchFamily="34" charset="0"/>
                <a:ea typeface="Calibri" panose="020F0502020204030204" pitchFamily="34" charset="0"/>
                <a:cs typeface="Times New Roman" panose="02020603050405020304" pitchFamily="18" charset="0"/>
              </a:rPr>
              <a:t> </a:t>
            </a:r>
            <a:r>
              <a:rPr lang="en-ID" sz="1800" i="1" dirty="0" err="1">
                <a:effectLst/>
                <a:latin typeface="Calibri" panose="020F0502020204030204" pitchFamily="34" charset="0"/>
                <a:ea typeface="Calibri" panose="020F0502020204030204" pitchFamily="34" charset="0"/>
                <a:cs typeface="Times New Roman" panose="02020603050405020304" pitchFamily="18" charset="0"/>
              </a:rPr>
              <a:t>disesali</a:t>
            </a:r>
            <a:r>
              <a:rPr lang="en-ID" sz="1800" i="1" dirty="0">
                <a:effectLst/>
                <a:latin typeface="Calibri" panose="020F0502020204030204" pitchFamily="34" charset="0"/>
                <a:ea typeface="Calibri" panose="020F0502020204030204" pitchFamily="34" charset="0"/>
                <a:cs typeface="Times New Roman" panose="02020603050405020304" pitchFamily="18" charset="0"/>
              </a:rPr>
              <a:t>.</a:t>
            </a:r>
            <a:endParaRPr lang="en-ID" i="1"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mj-lt"/>
              <a:buAutoNum type="arabicPeriod"/>
            </a:pPr>
            <a:r>
              <a:rPr lang="en-ID" dirty="0">
                <a:effectLst/>
                <a:latin typeface="Calibri" panose="020F0502020204030204" pitchFamily="34" charset="0"/>
                <a:ea typeface="Calibri" panose="020F0502020204030204" pitchFamily="34" charset="0"/>
                <a:cs typeface="Times New Roman" panose="02020603050405020304" pitchFamily="18" charset="0"/>
              </a:rPr>
              <a:t>'Jika </a:t>
            </a:r>
            <a:r>
              <a:rPr lang="en-ID" dirty="0" err="1">
                <a:effectLst/>
                <a:latin typeface="Calibri" panose="020F0502020204030204" pitchFamily="34" charset="0"/>
                <a:ea typeface="Calibri" panose="020F0502020204030204" pitchFamily="34" charset="0"/>
                <a:cs typeface="Times New Roman" panose="02020603050405020304" pitchFamily="18" charset="0"/>
              </a:rPr>
              <a:t>menyangkut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obat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peningkat</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kinerja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olahraga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toleransi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nol</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satu-satunya</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kebijakan</a:t>
            </a:r>
            <a:r>
              <a:rPr lang="en-ID" dirty="0">
                <a:effectLst/>
                <a:latin typeface="Calibri" panose="020F0502020204030204" pitchFamily="34" charset="0"/>
                <a:ea typeface="Calibri" panose="020F0502020204030204" pitchFamily="34" charset="0"/>
                <a:cs typeface="Times New Roman" panose="02020603050405020304" pitchFamily="18" charset="0"/>
              </a:rPr>
              <a:t> yang </a:t>
            </a:r>
            <a:r>
              <a:rPr lang="en-ID" dirty="0" err="1">
                <a:effectLst/>
                <a:latin typeface="Calibri" panose="020F0502020204030204" pitchFamily="34" charset="0"/>
                <a:ea typeface="Calibri" panose="020F0502020204030204" pitchFamily="34" charset="0"/>
                <a:cs typeface="Times New Roman" panose="02020603050405020304" pitchFamily="18" charset="0"/>
              </a:rPr>
              <a:t>harus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dipertimbangkan</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Tulis</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argumen</a:t>
            </a:r>
            <a:r>
              <a:rPr lang="en-ID" dirty="0">
                <a:effectLst/>
                <a:latin typeface="Calibri" panose="020F0502020204030204" pitchFamily="34" charset="0"/>
                <a:ea typeface="Calibri" panose="020F0502020204030204" pitchFamily="34" charset="0"/>
                <a:cs typeface="Times New Roman" panose="02020603050405020304" pitchFamily="18" charset="0"/>
              </a:rPr>
              <a:t> Anda </a:t>
            </a:r>
            <a:r>
              <a:rPr lang="en-ID" dirty="0" err="1">
                <a:effectLst/>
                <a:latin typeface="Calibri" panose="020F0502020204030204" pitchFamily="34" charset="0"/>
                <a:ea typeface="Calibri" panose="020F0502020204030204" pitchFamily="34" charset="0"/>
                <a:cs typeface="Times New Roman" panose="02020603050405020304" pitchFamily="18" charset="0"/>
              </a:rPr>
              <a:t>sendiri</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mendukung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atau</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menentang</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klaim</a:t>
            </a:r>
            <a:r>
              <a:rPr lang="en-ID" dirty="0">
                <a:effectLst/>
                <a:latin typeface="Calibri" panose="020F0502020204030204" pitchFamily="34" charset="0"/>
                <a:ea typeface="Calibri" panose="020F0502020204030204" pitchFamily="34" charset="0"/>
                <a:cs typeface="Times New Roman" panose="02020603050405020304" pitchFamily="18" charset="0"/>
              </a:rPr>
              <a:t> </a:t>
            </a:r>
            <a:r>
              <a:rPr lang="en-ID" dirty="0" err="1">
                <a:effectLst/>
                <a:latin typeface="Calibri" panose="020F0502020204030204" pitchFamily="34" charset="0"/>
                <a:ea typeface="Calibri" panose="020F0502020204030204" pitchFamily="34" charset="0"/>
                <a:cs typeface="Times New Roman" panose="02020603050405020304" pitchFamily="18" charset="0"/>
              </a:rPr>
              <a:t>ini</a:t>
            </a:r>
            <a:r>
              <a:rPr lang="en-ID"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7000"/>
              </a:lnSpc>
              <a:spcBef>
                <a:spcPts val="0"/>
              </a:spcBef>
              <a:spcAft>
                <a:spcPts val="800"/>
              </a:spcAft>
              <a:buFont typeface="+mj-lt"/>
              <a:buAutoNum type="arabicPeriod" startAt="3"/>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mj-lt"/>
              <a:buAutoNum type="arabicPeriod" startAt="3"/>
            </a:pP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startAt="3"/>
            </a:pPr>
            <a:endParaRPr lang="id-ID" sz="2400" dirty="0">
              <a:sym typeface="Wingdings" pitchFamily="2" charset="2"/>
            </a:endParaRPr>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61</a:t>
            </a:fld>
            <a:endParaRPr lang="id-ID"/>
          </a:p>
        </p:txBody>
      </p:sp>
    </p:spTree>
    <p:extLst>
      <p:ext uri="{BB962C8B-B14F-4D97-AF65-F5344CB8AC3E}">
        <p14:creationId xmlns:p14="http://schemas.microsoft.com/office/powerpoint/2010/main" val="177199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808D-029A-4449-9DCA-6CE2868D43E5}"/>
              </a:ext>
            </a:extLst>
          </p:cNvPr>
          <p:cNvSpPr>
            <a:spLocks noGrp="1"/>
          </p:cNvSpPr>
          <p:nvPr>
            <p:ph type="title"/>
          </p:nvPr>
        </p:nvSpPr>
        <p:spPr/>
        <p:txBody>
          <a:bodyPr/>
          <a:lstStyle/>
          <a:p>
            <a:r>
              <a:rPr lang="id-ID" dirty="0"/>
              <a:t>Inferensi dan Sains</a:t>
            </a:r>
            <a:endParaRPr lang="en-ID" dirty="0"/>
          </a:p>
        </p:txBody>
      </p:sp>
      <p:sp>
        <p:nvSpPr>
          <p:cNvPr id="3" name="Content Placeholder 2">
            <a:extLst>
              <a:ext uri="{FF2B5EF4-FFF2-40B4-BE49-F238E27FC236}">
                <a16:creationId xmlns:a16="http://schemas.microsoft.com/office/drawing/2014/main" id="{185BCE69-897B-423A-9518-02341C824965}"/>
              </a:ext>
            </a:extLst>
          </p:cNvPr>
          <p:cNvSpPr>
            <a:spLocks noGrp="1"/>
          </p:cNvSpPr>
          <p:nvPr>
            <p:ph idx="1"/>
          </p:nvPr>
        </p:nvSpPr>
        <p:spPr/>
        <p:txBody>
          <a:bodyPr>
            <a:normAutofit lnSpcReduction="10000"/>
          </a:bodyPr>
          <a:lstStyle/>
          <a:p>
            <a:pPr marL="0" indent="0" fontAlgn="base">
              <a:lnSpc>
                <a:spcPct val="150000"/>
              </a:lnSpc>
              <a:spcBef>
                <a:spcPts val="2100"/>
              </a:spcBef>
              <a:spcAft>
                <a:spcPts val="2100"/>
              </a:spcAft>
              <a:buNone/>
            </a:pPr>
            <a:r>
              <a:rPr lang="en-ID" sz="1800" dirty="0" err="1">
                <a:solidFill>
                  <a:srgbClr val="333333"/>
                </a:solidFill>
                <a:effectLst/>
                <a:latin typeface="+mn-lt"/>
                <a:ea typeface="Times New Roman" panose="02020603050405020304" pitchFamily="18" charset="0"/>
                <a:cs typeface="Times New Roman" panose="02020603050405020304" pitchFamily="18" charset="0"/>
              </a:rPr>
              <a:t>Faktanya</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inferensi</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adalah</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objek</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utama</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studi</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logika</a:t>
            </a:r>
            <a:r>
              <a:rPr lang="en-ID" sz="1800" dirty="0">
                <a:solidFill>
                  <a:srgbClr val="333333"/>
                </a:solidFill>
                <a:effectLst/>
                <a:latin typeface="+mn-lt"/>
                <a:ea typeface="Times New Roman" panose="02020603050405020304" pitchFamily="18" charset="0"/>
                <a:cs typeface="Times New Roman" panose="02020603050405020304" pitchFamily="18" charset="0"/>
              </a:rPr>
              <a:t>, yang </a:t>
            </a:r>
            <a:r>
              <a:rPr lang="en-ID" sz="1800" dirty="0" err="1">
                <a:solidFill>
                  <a:srgbClr val="333333"/>
                </a:solidFill>
                <a:effectLst/>
                <a:latin typeface="+mn-lt"/>
                <a:ea typeface="Times New Roman" panose="02020603050405020304" pitchFamily="18" charset="0"/>
                <a:cs typeface="Times New Roman" panose="02020603050405020304" pitchFamily="18" charset="0"/>
              </a:rPr>
              <a:t>mengklasifikasikan</a:t>
            </a:r>
            <a:r>
              <a:rPr lang="en-ID" sz="1800" dirty="0">
                <a:solidFill>
                  <a:srgbClr val="333333"/>
                </a:solidFill>
                <a:effectLst/>
                <a:latin typeface="+mn-lt"/>
                <a:ea typeface="Times New Roman" panose="02020603050405020304" pitchFamily="18" charset="0"/>
                <a:cs typeface="Times New Roman" panose="02020603050405020304" pitchFamily="18" charset="0"/>
              </a:rPr>
              <a:t> dan </a:t>
            </a:r>
            <a:r>
              <a:rPr lang="en-ID" sz="1800" dirty="0" err="1">
                <a:solidFill>
                  <a:srgbClr val="333333"/>
                </a:solidFill>
                <a:effectLst/>
                <a:latin typeface="+mn-lt"/>
                <a:ea typeface="Times New Roman" panose="02020603050405020304" pitchFamily="18" charset="0"/>
                <a:cs typeface="Times New Roman" panose="02020603050405020304" pitchFamily="18" charset="0"/>
              </a:rPr>
              <a:t>mengaturnya</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menurut</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jenis</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penalaran</a:t>
            </a:r>
            <a:r>
              <a:rPr lang="en-ID" sz="1800" dirty="0">
                <a:solidFill>
                  <a:srgbClr val="333333"/>
                </a:solidFill>
                <a:effectLst/>
                <a:latin typeface="+mn-lt"/>
                <a:ea typeface="Times New Roman" panose="02020603050405020304" pitchFamily="18" charset="0"/>
                <a:cs typeface="Times New Roman" panose="02020603050405020304" pitchFamily="18" charset="0"/>
              </a:rPr>
              <a:t> yang </a:t>
            </a:r>
            <a:r>
              <a:rPr lang="en-ID" sz="1800" dirty="0" err="1">
                <a:solidFill>
                  <a:srgbClr val="333333"/>
                </a:solidFill>
                <a:effectLst/>
                <a:latin typeface="+mn-lt"/>
                <a:ea typeface="Times New Roman" panose="02020603050405020304" pitchFamily="18" charset="0"/>
                <a:cs typeface="Times New Roman" panose="02020603050405020304" pitchFamily="18" charset="0"/>
              </a:rPr>
              <a:t>digunakan</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untuk</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mendapatkannya</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sebagai</a:t>
            </a:r>
            <a:r>
              <a:rPr lang="en-ID" sz="1800" dirty="0">
                <a:solidFill>
                  <a:srgbClr val="333333"/>
                </a:solidFill>
                <a:effectLst/>
                <a:latin typeface="+mn-lt"/>
                <a:ea typeface="Times New Roman" panose="02020603050405020304" pitchFamily="18" charset="0"/>
                <a:cs typeface="Times New Roman" panose="02020603050405020304" pitchFamily="18" charset="0"/>
              </a:rPr>
              <a:t> </a:t>
            </a:r>
            <a:r>
              <a:rPr lang="en-ID" sz="1800" dirty="0" err="1">
                <a:solidFill>
                  <a:srgbClr val="333333"/>
                </a:solidFill>
                <a:effectLst/>
                <a:latin typeface="+mn-lt"/>
                <a:ea typeface="Times New Roman" panose="02020603050405020304" pitchFamily="18" charset="0"/>
                <a:cs typeface="Times New Roman" panose="02020603050405020304" pitchFamily="18" charset="0"/>
              </a:rPr>
              <a:t>berikut</a:t>
            </a:r>
            <a:r>
              <a:rPr lang="en-ID" sz="1800" dirty="0">
                <a:solidFill>
                  <a:srgbClr val="333333"/>
                </a:solidFill>
                <a:effectLst/>
                <a:latin typeface="+mn-lt"/>
                <a:ea typeface="Times New Roman" panose="02020603050405020304" pitchFamily="18" charset="0"/>
                <a:cs typeface="Times New Roman" panose="02020603050405020304" pitchFamily="18" charset="0"/>
              </a:rPr>
              <a:t>:</a:t>
            </a:r>
            <a:endParaRPr lang="en-ID" sz="1800" dirty="0">
              <a:effectLst/>
              <a:latin typeface="+mn-lt"/>
              <a:ea typeface="Calibri" panose="020F0502020204030204" pitchFamily="34" charset="0"/>
              <a:cs typeface="Times New Roman" panose="02020603050405020304" pitchFamily="18" charset="0"/>
            </a:endParaRPr>
          </a:p>
          <a:p>
            <a:pPr marL="719138" lvl="0" indent="-342900" fontAlgn="base">
              <a:lnSpc>
                <a:spcPct val="150000"/>
              </a:lnSpc>
              <a:spcAft>
                <a:spcPts val="800"/>
              </a:spcAft>
              <a:buSzPts val="1000"/>
              <a:buFont typeface="Wingdings" panose="05000000000000000000" pitchFamily="2" charset="2"/>
              <a:buChar char="q"/>
              <a:tabLst>
                <a:tab pos="457200" algn="l"/>
              </a:tabLst>
            </a:pPr>
            <a:r>
              <a:rPr lang="en-ID" sz="1800" dirty="0" err="1">
                <a:solidFill>
                  <a:srgbClr val="333333"/>
                </a:solidFill>
                <a:effectLst/>
                <a:latin typeface="+mn-lt"/>
                <a:ea typeface="Times New Roman" panose="02020603050405020304" pitchFamily="18" charset="0"/>
                <a:cs typeface="Open Sans" panose="020B0606030504020204" pitchFamily="34" charset="0"/>
              </a:rPr>
              <a:t>Inferensi</a:t>
            </a:r>
            <a:r>
              <a:rPr lang="en-ID" sz="1800" dirty="0">
                <a:solidFill>
                  <a:srgbClr val="333333"/>
                </a:solidFill>
                <a:effectLst/>
                <a:latin typeface="+mn-lt"/>
                <a:ea typeface="Times New Roman" panose="02020603050405020304" pitchFamily="18" charset="0"/>
                <a:cs typeface="Open Sans" panose="020B0606030504020204" pitchFamily="34" charset="0"/>
              </a:rPr>
              <a:t> yang </a:t>
            </a:r>
            <a:r>
              <a:rPr lang="en-ID" sz="1800" dirty="0" err="1">
                <a:solidFill>
                  <a:srgbClr val="333333"/>
                </a:solidFill>
                <a:effectLst/>
                <a:latin typeface="+mn-lt"/>
                <a:ea typeface="Times New Roman" panose="02020603050405020304" pitchFamily="18" charset="0"/>
                <a:cs typeface="Open Sans" panose="020B0606030504020204" pitchFamily="34" charset="0"/>
              </a:rPr>
              <a:t>diperoleh</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dengan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deduksi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yaitu</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dengan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menggunakan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argumen</a:t>
            </a:r>
            <a:r>
              <a:rPr lang="en-ID" sz="1800" dirty="0">
                <a:solidFill>
                  <a:srgbClr val="333333"/>
                </a:solidFill>
                <a:effectLst/>
                <a:latin typeface="+mn-lt"/>
                <a:ea typeface="Times New Roman" panose="02020603050405020304" pitchFamily="18" charset="0"/>
                <a:cs typeface="Open Sans" panose="020B0606030504020204" pitchFamily="34" charset="0"/>
              </a:rPr>
              <a:t> yang valid yang </a:t>
            </a:r>
            <a:r>
              <a:rPr lang="en-ID" sz="1800" dirty="0" err="1">
                <a:solidFill>
                  <a:srgbClr val="333333"/>
                </a:solidFill>
                <a:effectLst/>
                <a:latin typeface="+mn-lt"/>
                <a:ea typeface="Times New Roman" panose="02020603050405020304" pitchFamily="18" charset="0"/>
                <a:cs typeface="Open Sans" panose="020B0606030504020204" pitchFamily="34" charset="0"/>
              </a:rPr>
              <a:t>memungkinkan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kita</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mengekstraksi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makna</a:t>
            </a:r>
            <a:r>
              <a:rPr lang="en-ID" sz="1800" dirty="0">
                <a:solidFill>
                  <a:srgbClr val="333333"/>
                </a:solidFill>
                <a:effectLst/>
                <a:latin typeface="+mn-lt"/>
                <a:ea typeface="Times New Roman" panose="02020603050405020304" pitchFamily="18" charset="0"/>
                <a:cs typeface="Open Sans" panose="020B0606030504020204" pitchFamily="34" charset="0"/>
              </a:rPr>
              <a:t> yang </a:t>
            </a:r>
            <a:r>
              <a:rPr lang="en-ID" sz="1800" dirty="0" err="1">
                <a:solidFill>
                  <a:srgbClr val="333333"/>
                </a:solidFill>
                <a:effectLst/>
                <a:latin typeface="+mn-lt"/>
                <a:ea typeface="Times New Roman" panose="02020603050405020304" pitchFamily="18" charset="0"/>
                <a:cs typeface="Open Sans" panose="020B0606030504020204" pitchFamily="34" charset="0"/>
              </a:rPr>
              <a:t>tersirat</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dalam</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premis</a:t>
            </a:r>
            <a:r>
              <a:rPr lang="en-ID" sz="1800" dirty="0">
                <a:solidFill>
                  <a:srgbClr val="333333"/>
                </a:solidFill>
                <a:effectLst/>
                <a:latin typeface="+mn-lt"/>
                <a:ea typeface="Times New Roman" panose="02020603050405020304" pitchFamily="18" charset="0"/>
                <a:cs typeface="Open Sans" panose="020B0606030504020204" pitchFamily="34" charset="0"/>
              </a:rPr>
              <a:t>.</a:t>
            </a:r>
            <a:endParaRPr lang="en-ID" sz="1800" dirty="0">
              <a:effectLst/>
              <a:latin typeface="+mn-lt"/>
              <a:ea typeface="Calibri" panose="020F0502020204030204" pitchFamily="34" charset="0"/>
              <a:cs typeface="Times New Roman" panose="02020603050405020304" pitchFamily="18" charset="0"/>
            </a:endParaRPr>
          </a:p>
          <a:p>
            <a:pPr marL="719138" lvl="0" indent="-342900" fontAlgn="base">
              <a:lnSpc>
                <a:spcPct val="150000"/>
              </a:lnSpc>
              <a:spcAft>
                <a:spcPts val="800"/>
              </a:spcAft>
              <a:buSzPts val="1000"/>
              <a:buFont typeface="Wingdings" panose="05000000000000000000" pitchFamily="2" charset="2"/>
              <a:buChar char="q"/>
              <a:tabLst>
                <a:tab pos="457200" algn="l"/>
              </a:tabLst>
            </a:pPr>
            <a:r>
              <a:rPr lang="en-ID" sz="1800" dirty="0" err="1">
                <a:solidFill>
                  <a:srgbClr val="333333"/>
                </a:solidFill>
                <a:effectLst/>
                <a:latin typeface="+mn-lt"/>
                <a:ea typeface="Times New Roman" panose="02020603050405020304" pitchFamily="18" charset="0"/>
                <a:cs typeface="Open Sans" panose="020B0606030504020204" pitchFamily="34" charset="0"/>
              </a:rPr>
              <a:t>Inferensi</a:t>
            </a:r>
            <a:r>
              <a:rPr lang="en-ID" sz="1800" dirty="0">
                <a:solidFill>
                  <a:srgbClr val="333333"/>
                </a:solidFill>
                <a:effectLst/>
                <a:latin typeface="+mn-lt"/>
                <a:ea typeface="Times New Roman" panose="02020603050405020304" pitchFamily="18" charset="0"/>
                <a:cs typeface="Open Sans" panose="020B0606030504020204" pitchFamily="34" charset="0"/>
              </a:rPr>
              <a:t> yang </a:t>
            </a:r>
            <a:r>
              <a:rPr lang="en-ID" sz="1800" dirty="0" err="1">
                <a:solidFill>
                  <a:srgbClr val="333333"/>
                </a:solidFill>
                <a:effectLst/>
                <a:latin typeface="+mn-lt"/>
                <a:ea typeface="Times New Roman" panose="02020603050405020304" pitchFamily="18" charset="0"/>
                <a:cs typeface="Open Sans" panose="020B0606030504020204" pitchFamily="34" charset="0"/>
              </a:rPr>
              <a:t>diperoleh</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dengan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induksi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sebuah</a:t>
            </a:r>
            <a:r>
              <a:rPr lang="en-ID" sz="1800" dirty="0">
                <a:solidFill>
                  <a:srgbClr val="333333"/>
                </a:solidFill>
                <a:effectLst/>
                <a:latin typeface="+mn-lt"/>
                <a:ea typeface="Times New Roman" panose="02020603050405020304" pitchFamily="18" charset="0"/>
                <a:cs typeface="Open Sans" panose="020B0606030504020204" pitchFamily="34" charset="0"/>
              </a:rPr>
              <a:t> proses yang </a:t>
            </a:r>
            <a:r>
              <a:rPr lang="en-ID" sz="1800" dirty="0" err="1">
                <a:solidFill>
                  <a:srgbClr val="333333"/>
                </a:solidFill>
                <a:effectLst/>
                <a:latin typeface="+mn-lt"/>
                <a:ea typeface="Times New Roman" panose="02020603050405020304" pitchFamily="18" charset="0"/>
                <a:cs typeface="Open Sans" panose="020B0606030504020204" pitchFamily="34" charset="0"/>
              </a:rPr>
              <a:t>berlawanan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dengan</a:t>
            </a:r>
            <a:r>
              <a:rPr lang="en-ID" sz="1800" dirty="0">
                <a:solidFill>
                  <a:srgbClr val="333333"/>
                </a:solidFill>
                <a:effectLst/>
                <a:latin typeface="+mn-lt"/>
                <a:ea typeface="Times New Roman" panose="02020603050405020304" pitchFamily="18" charset="0"/>
                <a:cs typeface="Open Sans" panose="020B0606030504020204" pitchFamily="34" charset="0"/>
              </a:rPr>
              <a:t> yang </a:t>
            </a:r>
            <a:r>
              <a:rPr lang="en-ID" sz="1800" dirty="0" err="1">
                <a:solidFill>
                  <a:srgbClr val="333333"/>
                </a:solidFill>
                <a:effectLst/>
                <a:latin typeface="+mn-lt"/>
                <a:ea typeface="Times New Roman" panose="02020603050405020304" pitchFamily="18" charset="0"/>
                <a:cs typeface="Open Sans" panose="020B0606030504020204" pitchFamily="34" charset="0"/>
              </a:rPr>
              <a:t>sebelumnya</a:t>
            </a:r>
            <a:r>
              <a:rPr lang="en-ID" sz="1800" dirty="0">
                <a:solidFill>
                  <a:srgbClr val="333333"/>
                </a:solidFill>
                <a:effectLst/>
                <a:latin typeface="+mn-lt"/>
                <a:ea typeface="Times New Roman" panose="02020603050405020304" pitchFamily="18" charset="0"/>
                <a:cs typeface="Open Sans" panose="020B0606030504020204" pitchFamily="34" charset="0"/>
              </a:rPr>
              <a:t>, di mana </a:t>
            </a:r>
            <a:r>
              <a:rPr lang="en-ID" sz="1800" dirty="0" err="1">
                <a:solidFill>
                  <a:srgbClr val="333333"/>
                </a:solidFill>
                <a:effectLst/>
                <a:latin typeface="+mn-lt"/>
                <a:ea typeface="Times New Roman" panose="02020603050405020304" pitchFamily="18" charset="0"/>
                <a:cs typeface="Open Sans" panose="020B0606030504020204" pitchFamily="34" charset="0"/>
              </a:rPr>
              <a:t>kesimpulan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umum</a:t>
            </a:r>
            <a:r>
              <a:rPr lang="en-ID" sz="1800" dirty="0">
                <a:solidFill>
                  <a:srgbClr val="333333"/>
                </a:solidFill>
                <a:effectLst/>
                <a:latin typeface="+mn-lt"/>
                <a:ea typeface="Times New Roman" panose="02020603050405020304" pitchFamily="18" charset="0"/>
                <a:cs typeface="Open Sans" panose="020B0606030504020204" pitchFamily="34" charset="0"/>
              </a:rPr>
              <a:t> dan universal </a:t>
            </a:r>
            <a:r>
              <a:rPr lang="en-ID" sz="1800" dirty="0" err="1">
                <a:solidFill>
                  <a:srgbClr val="333333"/>
                </a:solidFill>
                <a:effectLst/>
                <a:latin typeface="+mn-lt"/>
                <a:ea typeface="Times New Roman" panose="02020603050405020304" pitchFamily="18" charset="0"/>
                <a:cs typeface="Open Sans" panose="020B0606030504020204" pitchFamily="34" charset="0"/>
              </a:rPr>
              <a:t>dicari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dari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premis</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tunggal</a:t>
            </a:r>
            <a:r>
              <a:rPr lang="en-ID" sz="1800" dirty="0">
                <a:solidFill>
                  <a:srgbClr val="333333"/>
                </a:solidFill>
                <a:effectLst/>
                <a:latin typeface="+mn-lt"/>
                <a:ea typeface="Times New Roman" panose="02020603050405020304" pitchFamily="18" charset="0"/>
                <a:cs typeface="Open Sans" panose="020B0606030504020204" pitchFamily="34" charset="0"/>
              </a:rPr>
              <a:t>.</a:t>
            </a:r>
            <a:endParaRPr lang="en-ID" sz="1800" dirty="0">
              <a:effectLst/>
              <a:latin typeface="+mn-lt"/>
              <a:ea typeface="Calibri" panose="020F0502020204030204" pitchFamily="34" charset="0"/>
              <a:cs typeface="Times New Roman" panose="02020603050405020304" pitchFamily="18" charset="0"/>
            </a:endParaRPr>
          </a:p>
          <a:p>
            <a:pPr marL="719138" lvl="0" indent="-342900" fontAlgn="base">
              <a:lnSpc>
                <a:spcPct val="150000"/>
              </a:lnSpc>
              <a:spcAft>
                <a:spcPts val="800"/>
              </a:spcAft>
              <a:buSzPts val="1000"/>
              <a:buFont typeface="Wingdings" panose="05000000000000000000" pitchFamily="2" charset="2"/>
              <a:buChar char="q"/>
              <a:tabLst>
                <a:tab pos="457200" algn="l"/>
              </a:tabLst>
            </a:pPr>
            <a:r>
              <a:rPr lang="en-ID" sz="1800" dirty="0" err="1">
                <a:solidFill>
                  <a:srgbClr val="333333"/>
                </a:solidFill>
                <a:effectLst/>
                <a:latin typeface="+mn-lt"/>
                <a:ea typeface="Times New Roman" panose="02020603050405020304" pitchFamily="18" charset="0"/>
                <a:cs typeface="Open Sans" panose="020B0606030504020204" pitchFamily="34" charset="0"/>
              </a:rPr>
              <a:t>Inferensi</a:t>
            </a:r>
            <a:r>
              <a:rPr lang="en-ID" sz="1800" dirty="0">
                <a:solidFill>
                  <a:srgbClr val="333333"/>
                </a:solidFill>
                <a:effectLst/>
                <a:latin typeface="+mn-lt"/>
                <a:ea typeface="Times New Roman" panose="02020603050405020304" pitchFamily="18" charset="0"/>
                <a:cs typeface="Open Sans" panose="020B0606030504020204" pitchFamily="34" charset="0"/>
              </a:rPr>
              <a:t> yang </a:t>
            </a:r>
            <a:r>
              <a:rPr lang="en-ID" sz="1800" dirty="0" err="1">
                <a:solidFill>
                  <a:srgbClr val="333333"/>
                </a:solidFill>
                <a:effectLst/>
                <a:latin typeface="+mn-lt"/>
                <a:ea typeface="Times New Roman" panose="02020603050405020304" pitchFamily="18" charset="0"/>
                <a:cs typeface="Open Sans" panose="020B0606030504020204" pitchFamily="34" charset="0"/>
              </a:rPr>
              <a:t>diperoleh</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melalui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probabilitas</a:t>
            </a:r>
            <a:r>
              <a:rPr lang="en-ID" sz="1800" dirty="0">
                <a:solidFill>
                  <a:srgbClr val="333333"/>
                </a:solidFill>
                <a:effectLst/>
                <a:latin typeface="+mn-lt"/>
                <a:ea typeface="Times New Roman" panose="02020603050405020304" pitchFamily="18" charset="0"/>
                <a:cs typeface="Open Sans" panose="020B0606030504020204" pitchFamily="34" charset="0"/>
              </a:rPr>
              <a:t>, yang </a:t>
            </a:r>
            <a:r>
              <a:rPr lang="en-ID" sz="1800" dirty="0" err="1">
                <a:solidFill>
                  <a:srgbClr val="333333"/>
                </a:solidFill>
                <a:effectLst/>
                <a:latin typeface="+mn-lt"/>
                <a:ea typeface="Times New Roman" panose="02020603050405020304" pitchFamily="18" charset="0"/>
                <a:cs typeface="Open Sans" panose="020B0606030504020204" pitchFamily="34" charset="0"/>
              </a:rPr>
              <a:t>terdiri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dari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menemukan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kesimpulan</a:t>
            </a:r>
            <a:r>
              <a:rPr lang="en-ID" sz="1800" dirty="0">
                <a:solidFill>
                  <a:srgbClr val="333333"/>
                </a:solidFill>
                <a:effectLst/>
                <a:latin typeface="+mn-lt"/>
                <a:ea typeface="Times New Roman" panose="02020603050405020304" pitchFamily="18" charset="0"/>
                <a:cs typeface="Open Sans" panose="020B0606030504020204" pitchFamily="34" charset="0"/>
              </a:rPr>
              <a:t> yang </a:t>
            </a:r>
            <a:r>
              <a:rPr lang="en-ID" sz="1800" dirty="0" err="1">
                <a:solidFill>
                  <a:srgbClr val="333333"/>
                </a:solidFill>
                <a:effectLst/>
                <a:latin typeface="+mn-lt"/>
                <a:ea typeface="Times New Roman" panose="02020603050405020304" pitchFamily="18" charset="0"/>
                <a:cs typeface="Open Sans" panose="020B0606030504020204" pitchFamily="34" charset="0"/>
              </a:rPr>
              <a:t>lebih</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atau</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kurang</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mungkin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dari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frekuensi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premis</a:t>
            </a:r>
            <a:r>
              <a:rPr lang="en-ID" sz="1800" dirty="0">
                <a:solidFill>
                  <a:srgbClr val="333333"/>
                </a:solidFill>
                <a:effectLst/>
                <a:latin typeface="+mn-lt"/>
                <a:ea typeface="Times New Roman" panose="02020603050405020304" pitchFamily="18" charset="0"/>
                <a:cs typeface="Open Sans" panose="020B0606030504020204" pitchFamily="34" charset="0"/>
              </a:rPr>
              <a:t> yang </a:t>
            </a:r>
            <a:r>
              <a:rPr lang="en-ID" sz="1800" dirty="0" err="1">
                <a:solidFill>
                  <a:srgbClr val="333333"/>
                </a:solidFill>
                <a:effectLst/>
                <a:latin typeface="+mn-lt"/>
                <a:ea typeface="Times New Roman" panose="02020603050405020304" pitchFamily="18" charset="0"/>
                <a:cs typeface="Open Sans" panose="020B0606030504020204" pitchFamily="34" charset="0"/>
              </a:rPr>
              <a:t>dimanifestasikan</a:t>
            </a:r>
            <a:r>
              <a:rPr lang="en-ID" sz="1800" dirty="0">
                <a:solidFill>
                  <a:srgbClr val="333333"/>
                </a:solidFill>
                <a:effectLst/>
                <a:latin typeface="+mn-lt"/>
                <a:ea typeface="Times New Roman" panose="02020603050405020304" pitchFamily="18" charset="0"/>
                <a:cs typeface="Open Sans" panose="020B0606030504020204" pitchFamily="34" charset="0"/>
              </a:rPr>
              <a:t>.</a:t>
            </a:r>
            <a:endParaRPr lang="en-ID" sz="1800" dirty="0">
              <a:effectLst/>
              <a:latin typeface="+mn-lt"/>
              <a:ea typeface="Calibri" panose="020F0502020204030204" pitchFamily="34" charset="0"/>
              <a:cs typeface="Times New Roman" panose="02020603050405020304" pitchFamily="18" charset="0"/>
            </a:endParaRPr>
          </a:p>
          <a:p>
            <a:pPr marL="719138" lvl="0" indent="-342900" fontAlgn="base">
              <a:lnSpc>
                <a:spcPct val="150000"/>
              </a:lnSpc>
              <a:spcAft>
                <a:spcPts val="800"/>
              </a:spcAft>
              <a:buSzPts val="1000"/>
              <a:buFont typeface="Wingdings" panose="05000000000000000000" pitchFamily="2" charset="2"/>
              <a:buChar char="q"/>
              <a:tabLst>
                <a:tab pos="457200" algn="l"/>
              </a:tabLst>
            </a:pPr>
            <a:r>
              <a:rPr lang="en-ID" sz="1800" dirty="0" err="1">
                <a:solidFill>
                  <a:srgbClr val="333333"/>
                </a:solidFill>
                <a:effectLst/>
                <a:latin typeface="+mn-lt"/>
                <a:ea typeface="Times New Roman" panose="02020603050405020304" pitchFamily="18" charset="0"/>
                <a:cs typeface="Open Sans" panose="020B0606030504020204" pitchFamily="34" charset="0"/>
              </a:rPr>
              <a:t>Inferensi</a:t>
            </a:r>
            <a:r>
              <a:rPr lang="en-ID" sz="1800" dirty="0">
                <a:solidFill>
                  <a:srgbClr val="333333"/>
                </a:solidFill>
                <a:effectLst/>
                <a:latin typeface="+mn-lt"/>
                <a:ea typeface="Times New Roman" panose="02020603050405020304" pitchFamily="18" charset="0"/>
                <a:cs typeface="Open Sans" panose="020B0606030504020204" pitchFamily="34" charset="0"/>
              </a:rPr>
              <a:t> yang </a:t>
            </a:r>
            <a:r>
              <a:rPr lang="en-ID" sz="1800" dirty="0" err="1">
                <a:solidFill>
                  <a:srgbClr val="333333"/>
                </a:solidFill>
                <a:effectLst/>
                <a:latin typeface="+mn-lt"/>
                <a:ea typeface="Times New Roman" panose="02020603050405020304" pitchFamily="18" charset="0"/>
                <a:cs typeface="Open Sans" panose="020B0606030504020204" pitchFamily="34" charset="0"/>
              </a:rPr>
              <a:t>diperoleh</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melalui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penalaran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statistik</a:t>
            </a:r>
            <a:r>
              <a:rPr lang="en-ID" sz="1800" dirty="0">
                <a:solidFill>
                  <a:srgbClr val="333333"/>
                </a:solidFill>
                <a:effectLst/>
                <a:latin typeface="+mn-lt"/>
                <a:ea typeface="Times New Roman" panose="02020603050405020304" pitchFamily="18" charset="0"/>
                <a:cs typeface="Open Sans" panose="020B0606030504020204" pitchFamily="34" charset="0"/>
              </a:rPr>
              <a:t>, yang </a:t>
            </a:r>
            <a:r>
              <a:rPr lang="en-ID" sz="1800" dirty="0" err="1">
                <a:solidFill>
                  <a:srgbClr val="333333"/>
                </a:solidFill>
                <a:effectLst/>
                <a:latin typeface="+mn-lt"/>
                <a:ea typeface="Times New Roman" panose="02020603050405020304" pitchFamily="18" charset="0"/>
                <a:cs typeface="Open Sans" panose="020B0606030504020204" pitchFamily="34" charset="0"/>
              </a:rPr>
              <a:t>dari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persentase</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elemen</a:t>
            </a:r>
            <a:r>
              <a:rPr lang="en-ID" sz="1800" dirty="0">
                <a:solidFill>
                  <a:srgbClr val="333333"/>
                </a:solidFill>
                <a:effectLst/>
                <a:latin typeface="+mn-lt"/>
                <a:ea typeface="Times New Roman" panose="02020603050405020304" pitchFamily="18" charset="0"/>
                <a:cs typeface="Open Sans" panose="020B0606030504020204" pitchFamily="34" charset="0"/>
              </a:rPr>
              <a:t> yang </a:t>
            </a:r>
            <a:r>
              <a:rPr lang="en-ID" sz="1800" dirty="0" err="1">
                <a:solidFill>
                  <a:srgbClr val="333333"/>
                </a:solidFill>
                <a:effectLst/>
                <a:latin typeface="+mn-lt"/>
                <a:ea typeface="Times New Roman" panose="02020603050405020304" pitchFamily="18" charset="0"/>
                <a:cs typeface="Open Sans" panose="020B0606030504020204" pitchFamily="34" charset="0"/>
              </a:rPr>
              <a:t>diketahui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menyimpulkan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kemungkinan</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bahwa</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kondisi</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tertentu</a:t>
            </a:r>
            <a:r>
              <a:rPr lang="en-ID" sz="1800" dirty="0">
                <a:solidFill>
                  <a:srgbClr val="333333"/>
                </a:solidFill>
                <a:effectLst/>
                <a:latin typeface="+mn-lt"/>
                <a:ea typeface="Times New Roman" panose="02020603050405020304" pitchFamily="18" charset="0"/>
                <a:cs typeface="Open Sans" panose="020B0606030504020204" pitchFamily="34" charset="0"/>
              </a:rPr>
              <a:t> </a:t>
            </a:r>
            <a:r>
              <a:rPr lang="en-ID" sz="1800" dirty="0" err="1">
                <a:solidFill>
                  <a:srgbClr val="333333"/>
                </a:solidFill>
                <a:effectLst/>
                <a:latin typeface="+mn-lt"/>
                <a:ea typeface="Times New Roman" panose="02020603050405020304" pitchFamily="18" charset="0"/>
                <a:cs typeface="Open Sans" panose="020B0606030504020204" pitchFamily="34" charset="0"/>
              </a:rPr>
              <a:t>terpenuhi</a:t>
            </a:r>
            <a:r>
              <a:rPr lang="en-ID" sz="1800" dirty="0">
                <a:solidFill>
                  <a:srgbClr val="333333"/>
                </a:solidFill>
                <a:effectLst/>
                <a:latin typeface="+mn-lt"/>
                <a:ea typeface="Times New Roman" panose="02020603050405020304" pitchFamily="18" charset="0"/>
                <a:cs typeface="Open Sans" panose="020B0606030504020204" pitchFamily="34" charset="0"/>
              </a:rPr>
              <a:t>.</a:t>
            </a:r>
            <a:endParaRPr lang="en-ID" sz="1800" dirty="0">
              <a:effectLst/>
              <a:latin typeface="+mn-lt"/>
              <a:ea typeface="Calibri" panose="020F0502020204030204" pitchFamily="34" charset="0"/>
              <a:cs typeface="Times New Roman" panose="02020603050405020304" pitchFamily="18" charset="0"/>
            </a:endParaRPr>
          </a:p>
          <a:p>
            <a:endParaRPr lang="en-ID" dirty="0"/>
          </a:p>
        </p:txBody>
      </p:sp>
      <p:sp>
        <p:nvSpPr>
          <p:cNvPr id="4" name="Date Placeholder 3">
            <a:extLst>
              <a:ext uri="{FF2B5EF4-FFF2-40B4-BE49-F238E27FC236}">
                <a16:creationId xmlns:a16="http://schemas.microsoft.com/office/drawing/2014/main" id="{F12F5ED3-E180-4353-AE7C-74308D627435}"/>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FA35DFDD-B303-46D8-A35F-8152BF95288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7EB0F75B-A9FD-40B8-962C-4D5E5C0CF3EA}"/>
              </a:ext>
            </a:extLst>
          </p:cNvPr>
          <p:cNvSpPr>
            <a:spLocks noGrp="1"/>
          </p:cNvSpPr>
          <p:nvPr>
            <p:ph type="sldNum" sz="quarter" idx="12"/>
          </p:nvPr>
        </p:nvSpPr>
        <p:spPr/>
        <p:txBody>
          <a:bodyPr/>
          <a:lstStyle/>
          <a:p>
            <a:fld id="{D18FBB9A-4F67-A542-B221-CA9FFA5A8790}" type="slidenum">
              <a:rPr lang="id-ID" smtClean="0"/>
              <a:t>7</a:t>
            </a:fld>
            <a:endParaRPr lang="id-ID"/>
          </a:p>
        </p:txBody>
      </p:sp>
    </p:spTree>
    <p:extLst>
      <p:ext uri="{BB962C8B-B14F-4D97-AF65-F5344CB8AC3E}">
        <p14:creationId xmlns:p14="http://schemas.microsoft.com/office/powerpoint/2010/main" val="163836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9ACE-C6CF-41C1-BA66-D66252B71C01}"/>
              </a:ext>
            </a:extLst>
          </p:cNvPr>
          <p:cNvSpPr>
            <a:spLocks noGrp="1"/>
          </p:cNvSpPr>
          <p:nvPr>
            <p:ph type="title"/>
          </p:nvPr>
        </p:nvSpPr>
        <p:spPr/>
        <p:txBody>
          <a:bodyPr/>
          <a:lstStyle/>
          <a:p>
            <a:r>
              <a:rPr lang="id-ID" dirty="0"/>
              <a:t>Contoh Inferensi Ilmiah</a:t>
            </a:r>
            <a:endParaRPr lang="en-ID" dirty="0"/>
          </a:p>
        </p:txBody>
      </p:sp>
      <p:sp>
        <p:nvSpPr>
          <p:cNvPr id="3" name="Content Placeholder 2">
            <a:extLst>
              <a:ext uri="{FF2B5EF4-FFF2-40B4-BE49-F238E27FC236}">
                <a16:creationId xmlns:a16="http://schemas.microsoft.com/office/drawing/2014/main" id="{3A7AAD3F-D8DF-4EB3-B8A2-696C65ADF9EE}"/>
              </a:ext>
            </a:extLst>
          </p:cNvPr>
          <p:cNvSpPr>
            <a:spLocks noGrp="1"/>
          </p:cNvSpPr>
          <p:nvPr>
            <p:ph idx="1"/>
          </p:nvPr>
        </p:nvSpPr>
        <p:spPr/>
        <p:txBody>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D" dirty="0" err="1">
                <a:solidFill>
                  <a:srgbClr val="333333"/>
                </a:solidFill>
                <a:effectLst/>
                <a:latin typeface="+mn-lt"/>
                <a:ea typeface="Times New Roman" panose="02020603050405020304" pitchFamily="18" charset="0"/>
                <a:cs typeface="Open Sans" panose="020B0606030504020204" pitchFamily="34" charset="0"/>
              </a:rPr>
              <a:t>Semua</a:t>
            </a:r>
            <a:r>
              <a:rPr lang="en-ID" dirty="0">
                <a:solidFill>
                  <a:srgbClr val="333333"/>
                </a:solidFill>
                <a:effectLst/>
                <a:latin typeface="+mn-lt"/>
                <a:ea typeface="Times New Roman" panose="02020603050405020304" pitchFamily="18" charset="0"/>
                <a:cs typeface="Open Sans" panose="020B0606030504020204" pitchFamily="34" charset="0"/>
              </a:rPr>
              <a:t> planet yang </a:t>
            </a:r>
            <a:r>
              <a:rPr lang="en-ID" dirty="0" err="1">
                <a:solidFill>
                  <a:srgbClr val="333333"/>
                </a:solidFill>
                <a:effectLst/>
                <a:latin typeface="+mn-lt"/>
                <a:ea typeface="Times New Roman" panose="02020603050405020304" pitchFamily="18" charset="0"/>
                <a:cs typeface="Open Sans" panose="020B0606030504020204" pitchFamily="34" charset="0"/>
              </a:rPr>
              <a:t>diketahui</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bulat</a:t>
            </a:r>
            <a:r>
              <a:rPr lang="en-ID" dirty="0">
                <a:solidFill>
                  <a:srgbClr val="333333"/>
                </a:solidFill>
                <a:effectLst/>
                <a:latin typeface="+mn-lt"/>
                <a:ea typeface="Times New Roman" panose="02020603050405020304" pitchFamily="18" charset="0"/>
                <a:cs typeface="Open Sans" panose="020B0606030504020204" pitchFamily="34" charset="0"/>
              </a:rPr>
              <a:t> dan </a:t>
            </a:r>
            <a:r>
              <a:rPr lang="en-ID" dirty="0" err="1">
                <a:solidFill>
                  <a:srgbClr val="333333"/>
                </a:solidFill>
                <a:effectLst/>
                <a:latin typeface="+mn-lt"/>
                <a:ea typeface="Times New Roman" panose="02020603050405020304" pitchFamily="18" charset="0"/>
                <a:cs typeface="Open Sans" panose="020B0606030504020204" pitchFamily="34" charset="0"/>
              </a:rPr>
              <a:t>Bumi</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adalah</a:t>
            </a:r>
            <a:r>
              <a:rPr lang="en-ID" dirty="0">
                <a:solidFill>
                  <a:srgbClr val="333333"/>
                </a:solidFill>
                <a:effectLst/>
                <a:latin typeface="+mn-lt"/>
                <a:ea typeface="Times New Roman" panose="02020603050405020304" pitchFamily="18" charset="0"/>
                <a:cs typeface="Open Sans" panose="020B0606030504020204" pitchFamily="34" charset="0"/>
              </a:rPr>
              <a:t> planet, </a:t>
            </a:r>
            <a:r>
              <a:rPr lang="en-ID" dirty="0" err="1">
                <a:solidFill>
                  <a:srgbClr val="333333"/>
                </a:solidFill>
                <a:effectLst/>
                <a:latin typeface="+mn-lt"/>
                <a:ea typeface="Times New Roman" panose="02020603050405020304" pitchFamily="18" charset="0"/>
                <a:cs typeface="Open Sans" panose="020B0606030504020204" pitchFamily="34" charset="0"/>
              </a:rPr>
              <a:t>jadi</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Bumi</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pasti</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bulat</a:t>
            </a:r>
            <a:r>
              <a:rPr lang="en-ID" dirty="0">
                <a:solidFill>
                  <a:srgbClr val="333333"/>
                </a:solidFill>
                <a:effectLst/>
                <a:latin typeface="+mn-lt"/>
                <a:ea typeface="Times New Roman" panose="02020603050405020304" pitchFamily="18" charset="0"/>
                <a:cs typeface="Open Sans" panose="020B0606030504020204" pitchFamily="34" charset="0"/>
              </a:rPr>
              <a:t>.</a:t>
            </a:r>
            <a:endParaRPr lang="en-ID" dirty="0">
              <a:effectLst/>
              <a:latin typeface="+mn-l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D" dirty="0">
                <a:solidFill>
                  <a:srgbClr val="333333"/>
                </a:solidFill>
                <a:effectLst/>
                <a:latin typeface="+mn-lt"/>
                <a:ea typeface="Times New Roman" panose="02020603050405020304" pitchFamily="18" charset="0"/>
                <a:cs typeface="Open Sans" panose="020B0606030504020204" pitchFamily="34" charset="0"/>
              </a:rPr>
              <a:t>Jika </a:t>
            </a:r>
            <a:r>
              <a:rPr lang="en-ID" dirty="0" err="1">
                <a:solidFill>
                  <a:srgbClr val="333333"/>
                </a:solidFill>
                <a:effectLst/>
                <a:latin typeface="+mn-lt"/>
                <a:ea typeface="Times New Roman" panose="02020603050405020304" pitchFamily="18" charset="0"/>
                <a:cs typeface="Open Sans" panose="020B0606030504020204" pitchFamily="34" charset="0"/>
              </a:rPr>
              <a:t>fajar</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setiap</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hari</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maka</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dipastikan</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besok</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akan</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fajar</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lagi</a:t>
            </a:r>
            <a:r>
              <a:rPr lang="en-ID" dirty="0">
                <a:solidFill>
                  <a:srgbClr val="333333"/>
                </a:solidFill>
                <a:effectLst/>
                <a:latin typeface="+mn-lt"/>
                <a:ea typeface="Times New Roman" panose="02020603050405020304" pitchFamily="18" charset="0"/>
                <a:cs typeface="Open Sans" panose="020B0606030504020204" pitchFamily="34" charset="0"/>
              </a:rPr>
              <a:t>.</a:t>
            </a:r>
            <a:endParaRPr lang="en-ID" dirty="0">
              <a:effectLst/>
              <a:latin typeface="+mn-l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D" dirty="0">
                <a:solidFill>
                  <a:srgbClr val="333333"/>
                </a:solidFill>
                <a:effectLst/>
                <a:latin typeface="+mn-lt"/>
                <a:ea typeface="Times New Roman" panose="02020603050405020304" pitchFamily="18" charset="0"/>
                <a:cs typeface="Open Sans" panose="020B0606030504020204" pitchFamily="34" charset="0"/>
              </a:rPr>
              <a:t>Jika </a:t>
            </a:r>
            <a:r>
              <a:rPr lang="en-ID" dirty="0" err="1">
                <a:solidFill>
                  <a:srgbClr val="333333"/>
                </a:solidFill>
                <a:effectLst/>
                <a:latin typeface="+mn-lt"/>
                <a:ea typeface="Times New Roman" panose="02020603050405020304" pitchFamily="18" charset="0"/>
                <a:cs typeface="Open Sans" panose="020B0606030504020204" pitchFamily="34" charset="0"/>
              </a:rPr>
              <a:t>dari</a:t>
            </a:r>
            <a:r>
              <a:rPr lang="en-ID" dirty="0">
                <a:solidFill>
                  <a:srgbClr val="333333"/>
                </a:solidFill>
                <a:effectLst/>
                <a:latin typeface="+mn-lt"/>
                <a:ea typeface="Times New Roman" panose="02020603050405020304" pitchFamily="18" charset="0"/>
                <a:cs typeface="Open Sans" panose="020B0606030504020204" pitchFamily="34" charset="0"/>
              </a:rPr>
              <a:t> 100 </a:t>
            </a:r>
            <a:r>
              <a:rPr lang="en-ID" dirty="0" err="1">
                <a:solidFill>
                  <a:srgbClr val="333333"/>
                </a:solidFill>
                <a:effectLst/>
                <a:latin typeface="+mn-lt"/>
                <a:ea typeface="Times New Roman" panose="02020603050405020304" pitchFamily="18" charset="0"/>
                <a:cs typeface="Open Sans" panose="020B0606030504020204" pitchFamily="34" charset="0"/>
              </a:rPr>
              <a:t>penduduk</a:t>
            </a:r>
            <a:r>
              <a:rPr lang="en-ID" dirty="0">
                <a:solidFill>
                  <a:srgbClr val="333333"/>
                </a:solidFill>
                <a:effectLst/>
                <a:latin typeface="+mn-lt"/>
                <a:ea typeface="Times New Roman" panose="02020603050405020304" pitchFamily="18" charset="0"/>
                <a:cs typeface="Open Sans" panose="020B0606030504020204" pitchFamily="34" charset="0"/>
              </a:rPr>
              <a:t> 70 orang </a:t>
            </a:r>
            <a:r>
              <a:rPr lang="en-ID" dirty="0" err="1">
                <a:solidFill>
                  <a:srgbClr val="333333"/>
                </a:solidFill>
                <a:effectLst/>
                <a:latin typeface="+mn-lt"/>
                <a:ea typeface="Times New Roman" panose="02020603050405020304" pitchFamily="18" charset="0"/>
                <a:cs typeface="Open Sans" panose="020B0606030504020204" pitchFamily="34" charset="0"/>
              </a:rPr>
              <a:t>tidak</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makan</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daging</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maka</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dapat</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dipastikan</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bahwa</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mayoritas</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penduduk</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adalah</a:t>
            </a:r>
            <a:r>
              <a:rPr lang="en-ID" dirty="0">
                <a:solidFill>
                  <a:srgbClr val="333333"/>
                </a:solidFill>
                <a:effectLst/>
                <a:latin typeface="+mn-lt"/>
                <a:ea typeface="Times New Roman" panose="02020603050405020304" pitchFamily="18" charset="0"/>
                <a:cs typeface="Open Sans" panose="020B0606030504020204" pitchFamily="34" charset="0"/>
              </a:rPr>
              <a:t> vegetarian.</a:t>
            </a:r>
            <a:endParaRPr lang="en-ID" dirty="0">
              <a:effectLst/>
              <a:latin typeface="+mn-l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D" dirty="0">
                <a:solidFill>
                  <a:srgbClr val="333333"/>
                </a:solidFill>
                <a:effectLst/>
                <a:latin typeface="+mn-lt"/>
                <a:ea typeface="Times New Roman" panose="02020603050405020304" pitchFamily="18" charset="0"/>
                <a:cs typeface="Open Sans" panose="020B0606030504020204" pitchFamily="34" charset="0"/>
              </a:rPr>
              <a:t>Jika </a:t>
            </a:r>
            <a:r>
              <a:rPr lang="en-ID" dirty="0" err="1">
                <a:solidFill>
                  <a:srgbClr val="333333"/>
                </a:solidFill>
                <a:effectLst/>
                <a:latin typeface="+mn-lt"/>
                <a:ea typeface="Times New Roman" panose="02020603050405020304" pitchFamily="18" charset="0"/>
                <a:cs typeface="Open Sans" panose="020B0606030504020204" pitchFamily="34" charset="0"/>
              </a:rPr>
              <a:t>semua</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benda</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akhirnya</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jatuh</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ketika</a:t>
            </a:r>
            <a:r>
              <a:rPr lang="en-ID" dirty="0">
                <a:solidFill>
                  <a:srgbClr val="333333"/>
                </a:solidFill>
                <a:effectLst/>
                <a:latin typeface="+mn-lt"/>
                <a:ea typeface="Times New Roman" panose="02020603050405020304" pitchFamily="18" charset="0"/>
                <a:cs typeface="Open Sans" panose="020B0606030504020204" pitchFamily="34" charset="0"/>
              </a:rPr>
              <a:t> Anda </a:t>
            </a:r>
            <a:r>
              <a:rPr lang="en-ID" dirty="0" err="1">
                <a:solidFill>
                  <a:srgbClr val="333333"/>
                </a:solidFill>
                <a:effectLst/>
                <a:latin typeface="+mn-lt"/>
                <a:ea typeface="Times New Roman" panose="02020603050405020304" pitchFamily="18" charset="0"/>
                <a:cs typeface="Open Sans" panose="020B0606030504020204" pitchFamily="34" charset="0"/>
              </a:rPr>
              <a:t>melempar</a:t>
            </a:r>
            <a:r>
              <a:rPr lang="en-ID" dirty="0">
                <a:solidFill>
                  <a:srgbClr val="333333"/>
                </a:solidFill>
                <a:effectLst/>
                <a:latin typeface="+mn-lt"/>
                <a:ea typeface="Times New Roman" panose="02020603050405020304" pitchFamily="18" charset="0"/>
                <a:cs typeface="Open Sans" panose="020B0606030504020204" pitchFamily="34" charset="0"/>
              </a:rPr>
              <a:t> batu, pada </a:t>
            </a:r>
            <a:r>
              <a:rPr lang="en-ID" dirty="0" err="1">
                <a:solidFill>
                  <a:srgbClr val="333333"/>
                </a:solidFill>
                <a:effectLst/>
                <a:latin typeface="+mn-lt"/>
                <a:ea typeface="Times New Roman" panose="02020603050405020304" pitchFamily="18" charset="0"/>
                <a:cs typeface="Open Sans" panose="020B0606030504020204" pitchFamily="34" charset="0"/>
              </a:rPr>
              <a:t>akhirnya</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akan</a:t>
            </a:r>
            <a:r>
              <a:rPr lang="en-ID" dirty="0">
                <a:solidFill>
                  <a:srgbClr val="333333"/>
                </a:solidFill>
                <a:effectLst/>
                <a:latin typeface="+mn-lt"/>
                <a:ea typeface="Times New Roman" panose="02020603050405020304" pitchFamily="18" charset="0"/>
                <a:cs typeface="Open Sans" panose="020B0606030504020204" pitchFamily="34" charset="0"/>
              </a:rPr>
              <a:t> </a:t>
            </a:r>
            <a:r>
              <a:rPr lang="en-ID" dirty="0" err="1">
                <a:solidFill>
                  <a:srgbClr val="333333"/>
                </a:solidFill>
                <a:effectLst/>
                <a:latin typeface="+mn-lt"/>
                <a:ea typeface="Times New Roman" panose="02020603050405020304" pitchFamily="18" charset="0"/>
                <a:cs typeface="Open Sans" panose="020B0606030504020204" pitchFamily="34" charset="0"/>
              </a:rPr>
              <a:t>jatuh</a:t>
            </a:r>
            <a:r>
              <a:rPr lang="en-ID" dirty="0">
                <a:solidFill>
                  <a:srgbClr val="333333"/>
                </a:solidFill>
                <a:effectLst/>
                <a:latin typeface="+mn-lt"/>
                <a:ea typeface="Times New Roman" panose="02020603050405020304" pitchFamily="18" charset="0"/>
                <a:cs typeface="Open Sans" panose="020B0606030504020204" pitchFamily="34" charset="0"/>
              </a:rPr>
              <a:t>.</a:t>
            </a:r>
            <a:endParaRPr lang="en-ID" dirty="0">
              <a:effectLst/>
              <a:latin typeface="+mn-lt"/>
              <a:ea typeface="Calibri" panose="020F0502020204030204" pitchFamily="34" charset="0"/>
              <a:cs typeface="Times New Roman" panose="02020603050405020304" pitchFamily="18" charset="0"/>
            </a:endParaRPr>
          </a:p>
          <a:p>
            <a:pPr marL="0" indent="0">
              <a:buNone/>
            </a:pPr>
            <a:endParaRPr lang="en-ID" dirty="0"/>
          </a:p>
        </p:txBody>
      </p:sp>
      <p:sp>
        <p:nvSpPr>
          <p:cNvPr id="4" name="Date Placeholder 3">
            <a:extLst>
              <a:ext uri="{FF2B5EF4-FFF2-40B4-BE49-F238E27FC236}">
                <a16:creationId xmlns:a16="http://schemas.microsoft.com/office/drawing/2014/main" id="{A8526631-E6E5-47F2-912D-6A5A7F39507D}"/>
              </a:ext>
            </a:extLst>
          </p:cNvPr>
          <p:cNvSpPr>
            <a:spLocks noGrp="1"/>
          </p:cNvSpPr>
          <p:nvPr>
            <p:ph type="dt" sz="half" idx="10"/>
          </p:nvPr>
        </p:nvSpPr>
        <p:spPr/>
        <p:txBody>
          <a:bodyPr/>
          <a:lstStyle/>
          <a:p>
            <a:fld id="{C7A7F508-5C32-E740-8A39-3308AB007706}" type="datetime1">
              <a:rPr lang="id-ID" smtClean="0"/>
              <a:t>04/10/2022</a:t>
            </a:fld>
            <a:endParaRPr lang="id-ID"/>
          </a:p>
        </p:txBody>
      </p:sp>
      <p:sp>
        <p:nvSpPr>
          <p:cNvPr id="5" name="Footer Placeholder 4">
            <a:extLst>
              <a:ext uri="{FF2B5EF4-FFF2-40B4-BE49-F238E27FC236}">
                <a16:creationId xmlns:a16="http://schemas.microsoft.com/office/drawing/2014/main" id="{06C7A3D0-A5A3-4D31-95C1-0E9FC3EE851D}"/>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Slide Number Placeholder 5">
            <a:extLst>
              <a:ext uri="{FF2B5EF4-FFF2-40B4-BE49-F238E27FC236}">
                <a16:creationId xmlns:a16="http://schemas.microsoft.com/office/drawing/2014/main" id="{F5FC21D3-0962-4E49-8E35-B8EA5BE9B6C8}"/>
              </a:ext>
            </a:extLst>
          </p:cNvPr>
          <p:cNvSpPr>
            <a:spLocks noGrp="1"/>
          </p:cNvSpPr>
          <p:nvPr>
            <p:ph type="sldNum" sz="quarter" idx="12"/>
          </p:nvPr>
        </p:nvSpPr>
        <p:spPr/>
        <p:txBody>
          <a:bodyPr/>
          <a:lstStyle/>
          <a:p>
            <a:fld id="{D18FBB9A-4F67-A542-B221-CA9FFA5A8790}" type="slidenum">
              <a:rPr lang="id-ID" smtClean="0"/>
              <a:t>8</a:t>
            </a:fld>
            <a:endParaRPr lang="id-ID"/>
          </a:p>
        </p:txBody>
      </p:sp>
    </p:spTree>
    <p:extLst>
      <p:ext uri="{BB962C8B-B14F-4D97-AF65-F5344CB8AC3E}">
        <p14:creationId xmlns:p14="http://schemas.microsoft.com/office/powerpoint/2010/main" val="80852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7B9B-4CCC-420F-BF8A-5ECA21A12127}"/>
              </a:ext>
            </a:extLst>
          </p:cNvPr>
          <p:cNvSpPr>
            <a:spLocks noGrp="1"/>
          </p:cNvSpPr>
          <p:nvPr>
            <p:ph type="title"/>
          </p:nvPr>
        </p:nvSpPr>
        <p:spPr>
          <a:xfrm>
            <a:off x="152400" y="367260"/>
            <a:ext cx="4892566" cy="547141"/>
          </a:xfrm>
        </p:spPr>
        <p:txBody>
          <a:bodyPr anchor="b">
            <a:normAutofit/>
          </a:bodyPr>
          <a:lstStyle/>
          <a:p>
            <a:r>
              <a:rPr lang="id-ID" sz="2400" dirty="0"/>
              <a:t>Berpikir Kritis</a:t>
            </a:r>
            <a:endParaRPr lang="en-ID" sz="2400" dirty="0"/>
          </a:p>
        </p:txBody>
      </p:sp>
      <p:sp>
        <p:nvSpPr>
          <p:cNvPr id="12" name="Date Placeholder 4">
            <a:extLst>
              <a:ext uri="{FF2B5EF4-FFF2-40B4-BE49-F238E27FC236}">
                <a16:creationId xmlns:a16="http://schemas.microsoft.com/office/drawing/2014/main" id="{7BD0E2F1-6DFA-45D0-802D-8C804BCD0F9D}"/>
              </a:ext>
            </a:extLst>
          </p:cNvPr>
          <p:cNvSpPr>
            <a:spLocks noGrp="1"/>
          </p:cNvSpPr>
          <p:nvPr>
            <p:ph type="dt" sz="half" idx="10"/>
          </p:nvPr>
        </p:nvSpPr>
        <p:spPr>
          <a:xfrm>
            <a:off x="152400" y="6415371"/>
            <a:ext cx="2743200" cy="365125"/>
          </a:xfrm>
        </p:spPr>
        <p:txBody>
          <a:bodyPr/>
          <a:lstStyle/>
          <a:p>
            <a:pPr>
              <a:spcAft>
                <a:spcPts val="600"/>
              </a:spcAft>
            </a:pPr>
            <a:fld id="{05079784-4518-6D41-9786-45A608BF2380}" type="datetime1">
              <a:rPr lang="id-ID" smtClean="0"/>
              <a:pPr>
                <a:spcAft>
                  <a:spcPts val="600"/>
                </a:spcAft>
              </a:pPr>
              <a:t>04/10/2022</a:t>
            </a:fld>
            <a:endParaRPr lang="id-ID"/>
          </a:p>
        </p:txBody>
      </p:sp>
      <p:sp>
        <p:nvSpPr>
          <p:cNvPr id="14" name="Footer Placeholder 5">
            <a:extLst>
              <a:ext uri="{FF2B5EF4-FFF2-40B4-BE49-F238E27FC236}">
                <a16:creationId xmlns:a16="http://schemas.microsoft.com/office/drawing/2014/main" id="{4429E515-927D-4DA2-8430-10D6D3D8CC90}"/>
              </a:ext>
            </a:extLst>
          </p:cNvPr>
          <p:cNvSpPr>
            <a:spLocks noGrp="1"/>
          </p:cNvSpPr>
          <p:nvPr>
            <p:ph type="ftr" sz="quarter" idx="11"/>
          </p:nvPr>
        </p:nvSpPr>
        <p:spPr>
          <a:xfrm>
            <a:off x="2895600" y="6422287"/>
            <a:ext cx="6400800" cy="365125"/>
          </a:xfrm>
        </p:spPr>
        <p:txBody>
          <a:bodyPr/>
          <a:lstStyle/>
          <a:p>
            <a:pPr>
              <a:spcAft>
                <a:spcPts val="600"/>
              </a:spcAft>
            </a:pPr>
            <a:r>
              <a:rPr lang="id-ID"/>
              <a:t>Jurusan Teknologi Informasi - Politeknik Negeri Malang</a:t>
            </a:r>
          </a:p>
        </p:txBody>
      </p:sp>
      <p:sp>
        <p:nvSpPr>
          <p:cNvPr id="16" name="Slide Number Placeholder 6">
            <a:extLst>
              <a:ext uri="{FF2B5EF4-FFF2-40B4-BE49-F238E27FC236}">
                <a16:creationId xmlns:a16="http://schemas.microsoft.com/office/drawing/2014/main" id="{AE2CC957-80D0-488E-AD0A-128DA4594715}"/>
              </a:ext>
            </a:extLst>
          </p:cNvPr>
          <p:cNvSpPr>
            <a:spLocks noGrp="1"/>
          </p:cNvSpPr>
          <p:nvPr>
            <p:ph type="sldNum" sz="quarter" idx="12"/>
          </p:nvPr>
        </p:nvSpPr>
        <p:spPr>
          <a:xfrm>
            <a:off x="9296400" y="6415372"/>
            <a:ext cx="2743200" cy="365125"/>
          </a:xfrm>
        </p:spPr>
        <p:txBody>
          <a:bodyPr/>
          <a:lstStyle/>
          <a:p>
            <a:pPr>
              <a:spcAft>
                <a:spcPts val="600"/>
              </a:spcAft>
            </a:pPr>
            <a:fld id="{D18FBB9A-4F67-A542-B221-CA9FFA5A8790}" type="slidenum">
              <a:rPr lang="id-ID" smtClean="0"/>
              <a:pPr>
                <a:spcAft>
                  <a:spcPts val="600"/>
                </a:spcAft>
              </a:pPr>
              <a:t>9</a:t>
            </a:fld>
            <a:endParaRPr lang="id-ID"/>
          </a:p>
        </p:txBody>
      </p:sp>
      <p:sp>
        <p:nvSpPr>
          <p:cNvPr id="13" name="TextBox 12">
            <a:extLst>
              <a:ext uri="{FF2B5EF4-FFF2-40B4-BE49-F238E27FC236}">
                <a16:creationId xmlns:a16="http://schemas.microsoft.com/office/drawing/2014/main" id="{9F86CCAD-3ED9-404C-B70B-DCA334832D96}"/>
              </a:ext>
            </a:extLst>
          </p:cNvPr>
          <p:cNvSpPr txBox="1"/>
          <p:nvPr/>
        </p:nvSpPr>
        <p:spPr>
          <a:xfrm>
            <a:off x="442210" y="1166842"/>
            <a:ext cx="6100996" cy="5078313"/>
          </a:xfrm>
          <a:prstGeom prst="rect">
            <a:avLst/>
          </a:prstGeom>
          <a:noFill/>
        </p:spPr>
        <p:txBody>
          <a:bodyPr wrap="square">
            <a:spAutoFit/>
          </a:bodyPr>
          <a:lstStyle/>
          <a:p>
            <a:pPr algn="just"/>
            <a:r>
              <a:rPr lang="en-ID" dirty="0" err="1"/>
              <a:t>Suatu</a:t>
            </a:r>
            <a:r>
              <a:rPr lang="en-ID" dirty="0"/>
              <a:t>  robot  </a:t>
            </a:r>
            <a:r>
              <a:rPr lang="en-ID" dirty="0" err="1"/>
              <a:t>bekerja</a:t>
            </a:r>
            <a:r>
              <a:rPr lang="en-ID" dirty="0"/>
              <a:t>  di  </a:t>
            </a:r>
            <a:r>
              <a:rPr lang="en-ID" dirty="0" err="1"/>
              <a:t>suatu</a:t>
            </a:r>
            <a:r>
              <a:rPr lang="en-ID" dirty="0"/>
              <a:t>  </a:t>
            </a:r>
            <a:r>
              <a:rPr lang="en-ID" dirty="0" err="1"/>
              <a:t>kota</a:t>
            </a:r>
            <a:r>
              <a:rPr lang="en-ID" dirty="0"/>
              <a:t>.  Robot  </a:t>
            </a:r>
            <a:r>
              <a:rPr lang="en-ID" dirty="0" err="1"/>
              <a:t>berjalan</a:t>
            </a:r>
            <a:r>
              <a:rPr lang="en-ID" dirty="0"/>
              <a:t>  </a:t>
            </a:r>
            <a:r>
              <a:rPr lang="en-ID" dirty="0" err="1"/>
              <a:t>menyusuri</a:t>
            </a:r>
            <a:r>
              <a:rPr lang="en-ID" dirty="0"/>
              <a:t>  </a:t>
            </a:r>
            <a:r>
              <a:rPr lang="en-ID" dirty="0" err="1"/>
              <a:t>jalan</a:t>
            </a:r>
            <a:r>
              <a:rPr lang="en-ID" dirty="0"/>
              <a:t>  </a:t>
            </a:r>
            <a:r>
              <a:rPr lang="en-ID" dirty="0" err="1"/>
              <a:t>dari</a:t>
            </a:r>
            <a:r>
              <a:rPr lang="en-ID" dirty="0"/>
              <a:t>  </a:t>
            </a:r>
            <a:r>
              <a:rPr lang="en-ID" dirty="0" err="1"/>
              <a:t>suatu</a:t>
            </a:r>
            <a:r>
              <a:rPr lang="en-ID" dirty="0"/>
              <a:t>  </a:t>
            </a:r>
            <a:r>
              <a:rPr lang="en-ID" dirty="0" err="1"/>
              <a:t>tempat</a:t>
            </a:r>
            <a:r>
              <a:rPr lang="en-ID" dirty="0"/>
              <a:t>  </a:t>
            </a:r>
            <a:r>
              <a:rPr lang="en-ID" dirty="0" err="1"/>
              <a:t>ke</a:t>
            </a:r>
            <a:r>
              <a:rPr lang="en-ID" dirty="0"/>
              <a:t>  </a:t>
            </a:r>
            <a:r>
              <a:rPr lang="en-ID" dirty="0" err="1"/>
              <a:t>tempat</a:t>
            </a:r>
            <a:r>
              <a:rPr lang="en-ID" dirty="0"/>
              <a:t>  lain </a:t>
            </a:r>
            <a:r>
              <a:rPr lang="en-ID" dirty="0" err="1"/>
              <a:t>mengikuti</a:t>
            </a:r>
            <a:r>
              <a:rPr lang="en-ID" dirty="0"/>
              <a:t>  </a:t>
            </a:r>
            <a:r>
              <a:rPr lang="en-ID" dirty="0" err="1"/>
              <a:t>petunjuk</a:t>
            </a:r>
            <a:r>
              <a:rPr lang="en-ID" dirty="0"/>
              <a:t>  yang  </a:t>
            </a:r>
            <a:r>
              <a:rPr lang="en-ID" dirty="0" err="1"/>
              <a:t>diberikan</a:t>
            </a:r>
            <a:r>
              <a:rPr lang="en-ID" dirty="0"/>
              <a:t>.  Pada  </a:t>
            </a:r>
            <a:r>
              <a:rPr lang="en-ID" dirty="0" err="1"/>
              <a:t>setiap</a:t>
            </a:r>
            <a:r>
              <a:rPr lang="en-ID" dirty="0"/>
              <a:t>  </a:t>
            </a:r>
            <a:r>
              <a:rPr lang="en-ID" dirty="0" err="1"/>
              <a:t>pertemuan</a:t>
            </a:r>
            <a:r>
              <a:rPr lang="en-ID" dirty="0"/>
              <a:t>  </a:t>
            </a:r>
            <a:r>
              <a:rPr lang="en-ID" dirty="0" err="1"/>
              <a:t>beberapa</a:t>
            </a:r>
            <a:r>
              <a:rPr lang="en-ID" dirty="0"/>
              <a:t>  </a:t>
            </a:r>
            <a:r>
              <a:rPr lang="en-ID" dirty="0" err="1"/>
              <a:t>ruas</a:t>
            </a:r>
            <a:r>
              <a:rPr lang="en-ID" dirty="0"/>
              <a:t>  </a:t>
            </a:r>
            <a:r>
              <a:rPr lang="en-ID" dirty="0" err="1"/>
              <a:t>terdapat</a:t>
            </a:r>
            <a:r>
              <a:rPr lang="en-ID" dirty="0"/>
              <a:t>  </a:t>
            </a:r>
            <a:r>
              <a:rPr lang="en-ID" dirty="0" err="1"/>
              <a:t>putaran</a:t>
            </a:r>
            <a:r>
              <a:rPr lang="en-ID" dirty="0"/>
              <a:t>  (</a:t>
            </a:r>
            <a:r>
              <a:rPr lang="en-ID" dirty="0" err="1"/>
              <a:t>jalan</a:t>
            </a:r>
            <a:r>
              <a:rPr lang="en-ID" dirty="0"/>
              <a:t> </a:t>
            </a:r>
            <a:r>
              <a:rPr lang="en-ID" dirty="0" err="1"/>
              <a:t>memutar</a:t>
            </a:r>
            <a:r>
              <a:rPr lang="en-ID" dirty="0"/>
              <a:t>)  dan  robot  </a:t>
            </a:r>
            <a:r>
              <a:rPr lang="en-ID" dirty="0" err="1"/>
              <a:t>akan</a:t>
            </a:r>
            <a:r>
              <a:rPr lang="en-ID" dirty="0"/>
              <a:t>  </a:t>
            </a:r>
            <a:r>
              <a:rPr lang="en-ID" dirty="0" err="1"/>
              <a:t>memutar</a:t>
            </a:r>
            <a:r>
              <a:rPr lang="en-ID" dirty="0"/>
              <a:t>  </a:t>
            </a:r>
            <a:r>
              <a:rPr lang="en-ID" dirty="0" err="1"/>
              <a:t>berlawanan</a:t>
            </a:r>
            <a:r>
              <a:rPr lang="en-ID" dirty="0"/>
              <a:t>  </a:t>
            </a:r>
            <a:r>
              <a:rPr lang="en-ID" dirty="0" err="1"/>
              <a:t>arah</a:t>
            </a:r>
            <a:r>
              <a:rPr lang="en-ID" dirty="0"/>
              <a:t>  </a:t>
            </a:r>
            <a:r>
              <a:rPr lang="en-ID" dirty="0" err="1"/>
              <a:t>jarum</a:t>
            </a:r>
            <a:r>
              <a:rPr lang="en-ID" dirty="0"/>
              <a:t>  jam,  </a:t>
            </a:r>
            <a:r>
              <a:rPr lang="en-ID" dirty="0" err="1"/>
              <a:t>kemudian</a:t>
            </a:r>
            <a:r>
              <a:rPr lang="en-ID" dirty="0"/>
              <a:t>  </a:t>
            </a:r>
            <a:r>
              <a:rPr lang="en-ID" dirty="0" err="1"/>
              <a:t>mengambil</a:t>
            </a:r>
            <a:r>
              <a:rPr lang="en-ID" dirty="0"/>
              <a:t>  </a:t>
            </a:r>
            <a:r>
              <a:rPr lang="en-ID" dirty="0" err="1"/>
              <a:t>simpangan</a:t>
            </a:r>
            <a:r>
              <a:rPr lang="en-ID" dirty="0"/>
              <a:t> </a:t>
            </a:r>
            <a:r>
              <a:rPr lang="en-ID" dirty="0" err="1"/>
              <a:t>urutan</a:t>
            </a:r>
            <a:r>
              <a:rPr lang="en-ID" dirty="0"/>
              <a:t>  </a:t>
            </a:r>
            <a:r>
              <a:rPr lang="en-ID" dirty="0" err="1"/>
              <a:t>tertentu</a:t>
            </a:r>
            <a:r>
              <a:rPr lang="en-ID" dirty="0"/>
              <a:t>  </a:t>
            </a:r>
            <a:r>
              <a:rPr lang="en-ID" dirty="0" err="1"/>
              <a:t>sesuai</a:t>
            </a:r>
            <a:r>
              <a:rPr lang="en-ID" dirty="0"/>
              <a:t>  yang  </a:t>
            </a:r>
            <a:r>
              <a:rPr lang="en-ID" dirty="0" err="1"/>
              <a:t>petunjuk</a:t>
            </a:r>
            <a:r>
              <a:rPr lang="en-ID" dirty="0"/>
              <a:t>  yang  </a:t>
            </a:r>
            <a:r>
              <a:rPr lang="en-ID" dirty="0" err="1"/>
              <a:t>diberikan</a:t>
            </a:r>
            <a:r>
              <a:rPr lang="en-ID" dirty="0"/>
              <a:t>.     </a:t>
            </a:r>
            <a:r>
              <a:rPr lang="en-ID" dirty="0" err="1"/>
              <a:t>Petunjuk</a:t>
            </a:r>
            <a:r>
              <a:rPr lang="en-ID" dirty="0"/>
              <a:t>  yang  </a:t>
            </a:r>
            <a:r>
              <a:rPr lang="en-ID" dirty="0" err="1"/>
              <a:t>diberikan</a:t>
            </a:r>
            <a:r>
              <a:rPr lang="en-ID" dirty="0"/>
              <a:t>  </a:t>
            </a:r>
            <a:r>
              <a:rPr lang="en-ID" dirty="0" err="1"/>
              <a:t>berupa</a:t>
            </a:r>
            <a:r>
              <a:rPr lang="en-ID" dirty="0"/>
              <a:t>  </a:t>
            </a:r>
            <a:r>
              <a:rPr lang="en-ID" dirty="0" err="1"/>
              <a:t>angka-angka</a:t>
            </a:r>
            <a:r>
              <a:rPr lang="en-ID" dirty="0"/>
              <a:t>  </a:t>
            </a:r>
            <a:r>
              <a:rPr lang="en-ID" dirty="0" err="1"/>
              <a:t>urutan</a:t>
            </a:r>
            <a:r>
              <a:rPr lang="en-ID" dirty="0"/>
              <a:t>  </a:t>
            </a:r>
            <a:r>
              <a:rPr lang="en-ID" dirty="0" err="1"/>
              <a:t>simpangan</a:t>
            </a:r>
            <a:r>
              <a:rPr lang="en-ID" dirty="0"/>
              <a:t>.  </a:t>
            </a:r>
            <a:r>
              <a:rPr lang="en-ID" dirty="0" err="1"/>
              <a:t>Misalnya</a:t>
            </a:r>
            <a:r>
              <a:rPr lang="en-ID" dirty="0"/>
              <a:t>  </a:t>
            </a:r>
            <a:r>
              <a:rPr lang="en-ID" dirty="0" err="1"/>
              <a:t>petunjuk</a:t>
            </a:r>
            <a:r>
              <a:rPr lang="en-ID" dirty="0"/>
              <a:t>  "4  1  2" </a:t>
            </a:r>
            <a:r>
              <a:rPr lang="en-ID" dirty="0" err="1"/>
              <a:t>akan</a:t>
            </a:r>
            <a:r>
              <a:rPr lang="en-ID" dirty="0"/>
              <a:t>  </a:t>
            </a:r>
            <a:r>
              <a:rPr lang="en-ID" dirty="0" err="1"/>
              <a:t>diikuti</a:t>
            </a:r>
            <a:r>
              <a:rPr lang="en-ID" dirty="0"/>
              <a:t> robot  </a:t>
            </a:r>
            <a:r>
              <a:rPr lang="en-ID" dirty="0" err="1"/>
              <a:t>sebagai</a:t>
            </a:r>
            <a:r>
              <a:rPr lang="en-ID" dirty="0"/>
              <a:t>  </a:t>
            </a:r>
            <a:r>
              <a:rPr lang="en-ID" dirty="0" err="1"/>
              <a:t>berikut</a:t>
            </a:r>
            <a:r>
              <a:rPr lang="en-ID" dirty="0"/>
              <a:t>: </a:t>
            </a:r>
            <a:endParaRPr lang="id-ID" dirty="0"/>
          </a:p>
          <a:p>
            <a:pPr marL="285750" indent="-285750" algn="just">
              <a:buFont typeface="Arial" panose="020B0604020202020204" pitchFamily="34" charset="0"/>
              <a:buChar char="•"/>
            </a:pPr>
            <a:r>
              <a:rPr lang="en-ID" dirty="0"/>
              <a:t>Pada </a:t>
            </a:r>
            <a:r>
              <a:rPr lang="en-ID" dirty="0" err="1"/>
              <a:t>putaran</a:t>
            </a:r>
            <a:r>
              <a:rPr lang="en-ID" dirty="0"/>
              <a:t> </a:t>
            </a:r>
            <a:r>
              <a:rPr lang="en-ID" dirty="0" err="1"/>
              <a:t>pertama</a:t>
            </a:r>
            <a:r>
              <a:rPr lang="en-ID" dirty="0"/>
              <a:t>,  </a:t>
            </a:r>
            <a:r>
              <a:rPr lang="en-ID" dirty="0" err="1"/>
              <a:t>ambil</a:t>
            </a:r>
            <a:r>
              <a:rPr lang="en-ID" dirty="0"/>
              <a:t>  </a:t>
            </a:r>
            <a:r>
              <a:rPr lang="en-ID" dirty="0" err="1"/>
              <a:t>simpangan</a:t>
            </a:r>
            <a:r>
              <a:rPr lang="en-ID" dirty="0"/>
              <a:t>  ke-4. </a:t>
            </a:r>
            <a:endParaRPr lang="id-ID" dirty="0"/>
          </a:p>
          <a:p>
            <a:pPr marL="285750" indent="-285750" algn="just">
              <a:buFont typeface="Arial" panose="020B0604020202020204" pitchFamily="34" charset="0"/>
              <a:buChar char="•"/>
            </a:pPr>
            <a:r>
              <a:rPr lang="en-ID" dirty="0"/>
              <a:t>Pada </a:t>
            </a:r>
            <a:r>
              <a:rPr lang="en-ID" dirty="0" err="1"/>
              <a:t>putaran</a:t>
            </a:r>
            <a:r>
              <a:rPr lang="en-ID" dirty="0"/>
              <a:t> </a:t>
            </a:r>
            <a:r>
              <a:rPr lang="en-ID" dirty="0" err="1"/>
              <a:t>kedua</a:t>
            </a:r>
            <a:r>
              <a:rPr lang="en-ID" dirty="0"/>
              <a:t>,  </a:t>
            </a:r>
            <a:r>
              <a:rPr lang="en-ID" dirty="0" err="1"/>
              <a:t>ambil</a:t>
            </a:r>
            <a:r>
              <a:rPr lang="en-ID" dirty="0"/>
              <a:t>  </a:t>
            </a:r>
            <a:r>
              <a:rPr lang="en-ID" dirty="0" err="1"/>
              <a:t>simpangan</a:t>
            </a:r>
            <a:r>
              <a:rPr lang="en-ID" dirty="0"/>
              <a:t>  ke-1. </a:t>
            </a:r>
            <a:endParaRPr lang="id-ID" dirty="0"/>
          </a:p>
          <a:p>
            <a:pPr marL="285750" indent="-285750" algn="just">
              <a:buFont typeface="Arial" panose="020B0604020202020204" pitchFamily="34" charset="0"/>
              <a:buChar char="•"/>
            </a:pPr>
            <a:r>
              <a:rPr lang="en-ID" dirty="0"/>
              <a:t>Pada </a:t>
            </a:r>
            <a:r>
              <a:rPr lang="en-ID" dirty="0" err="1"/>
              <a:t>simpangan</a:t>
            </a:r>
            <a:r>
              <a:rPr lang="en-ID" dirty="0"/>
              <a:t> </a:t>
            </a:r>
            <a:r>
              <a:rPr lang="en-ID" dirty="0" err="1"/>
              <a:t>ketiga</a:t>
            </a:r>
            <a:r>
              <a:rPr lang="en-ID" dirty="0"/>
              <a:t>,  </a:t>
            </a:r>
            <a:r>
              <a:rPr lang="en-ID" dirty="0" err="1"/>
              <a:t>ambil</a:t>
            </a:r>
            <a:r>
              <a:rPr lang="en-ID" dirty="0"/>
              <a:t>  </a:t>
            </a:r>
            <a:r>
              <a:rPr lang="en-ID" dirty="0" err="1"/>
              <a:t>simpangan</a:t>
            </a:r>
            <a:r>
              <a:rPr lang="en-ID" dirty="0"/>
              <a:t>  ke-2. </a:t>
            </a:r>
            <a:endParaRPr lang="id-ID" dirty="0"/>
          </a:p>
          <a:p>
            <a:pPr algn="just"/>
            <a:r>
              <a:rPr lang="en-ID" dirty="0"/>
              <a:t>Jika  robot  </a:t>
            </a:r>
            <a:r>
              <a:rPr lang="en-ID" dirty="0" err="1"/>
              <a:t>mula-mula</a:t>
            </a:r>
            <a:r>
              <a:rPr lang="en-ID" dirty="0"/>
              <a:t>  </a:t>
            </a:r>
            <a:r>
              <a:rPr lang="en-ID" dirty="0" err="1"/>
              <a:t>berada</a:t>
            </a:r>
            <a:r>
              <a:rPr lang="en-ID" dirty="0"/>
              <a:t>  di  A,  </a:t>
            </a:r>
            <a:r>
              <a:rPr lang="en-ID" dirty="0" err="1"/>
              <a:t>maka</a:t>
            </a:r>
            <a:r>
              <a:rPr lang="en-ID" dirty="0"/>
              <a:t>  </a:t>
            </a:r>
            <a:r>
              <a:rPr lang="en-ID" dirty="0" err="1"/>
              <a:t>petunjuk</a:t>
            </a:r>
            <a:r>
              <a:rPr lang="en-ID" dirty="0"/>
              <a:t>  </a:t>
            </a:r>
            <a:r>
              <a:rPr lang="en-ID" dirty="0" err="1"/>
              <a:t>itu</a:t>
            </a:r>
            <a:r>
              <a:rPr lang="en-ID" dirty="0"/>
              <a:t>  </a:t>
            </a:r>
            <a:r>
              <a:rPr lang="en-ID" dirty="0" err="1"/>
              <a:t>akan</a:t>
            </a:r>
            <a:r>
              <a:rPr lang="en-ID" dirty="0"/>
              <a:t> </a:t>
            </a:r>
            <a:r>
              <a:rPr lang="en-ID" dirty="0" err="1"/>
              <a:t>dijalaninya</a:t>
            </a:r>
            <a:r>
              <a:rPr lang="en-ID" dirty="0"/>
              <a:t>  </a:t>
            </a:r>
            <a:r>
              <a:rPr lang="en-ID" dirty="0" err="1"/>
              <a:t>sebagai</a:t>
            </a:r>
            <a:r>
              <a:rPr lang="en-ID" dirty="0"/>
              <a:t>  </a:t>
            </a:r>
            <a:r>
              <a:rPr lang="en-ID" dirty="0" err="1"/>
              <a:t>tergambar</a:t>
            </a:r>
            <a:r>
              <a:rPr lang="en-ID" dirty="0"/>
              <a:t>  </a:t>
            </a:r>
            <a:r>
              <a:rPr lang="id-ID" dirty="0"/>
              <a:t>di samping </a:t>
            </a:r>
            <a:r>
              <a:rPr lang="en-ID" dirty="0" err="1"/>
              <a:t>dengan</a:t>
            </a:r>
            <a:r>
              <a:rPr lang="en-ID" dirty="0"/>
              <a:t>  </a:t>
            </a:r>
            <a:r>
              <a:rPr lang="en-ID" dirty="0" err="1"/>
              <a:t>menyusuri</a:t>
            </a:r>
            <a:r>
              <a:rPr lang="en-ID" dirty="0"/>
              <a:t> </a:t>
            </a:r>
            <a:r>
              <a:rPr lang="en-ID" dirty="0" err="1"/>
              <a:t>jalan</a:t>
            </a:r>
            <a:r>
              <a:rPr lang="en-ID" dirty="0"/>
              <a:t>  yang  </a:t>
            </a:r>
            <a:r>
              <a:rPr lang="en-ID" dirty="0" err="1"/>
              <a:t>diberi</a:t>
            </a:r>
            <a:r>
              <a:rPr lang="en-ID" dirty="0"/>
              <a:t>  </a:t>
            </a:r>
            <a:r>
              <a:rPr lang="en-ID" dirty="0" err="1"/>
              <a:t>warna</a:t>
            </a:r>
            <a:r>
              <a:rPr lang="en-ID" dirty="0"/>
              <a:t>  </a:t>
            </a:r>
            <a:r>
              <a:rPr lang="en-ID" dirty="0" err="1"/>
              <a:t>gelap</a:t>
            </a:r>
            <a:r>
              <a:rPr lang="id-ID" dirty="0"/>
              <a:t>.</a:t>
            </a:r>
          </a:p>
          <a:p>
            <a:pPr algn="just"/>
            <a:endParaRPr lang="id-ID" dirty="0"/>
          </a:p>
          <a:p>
            <a:pPr algn="just"/>
            <a:r>
              <a:rPr lang="en-ID" dirty="0"/>
              <a:t>Jika  pada  </a:t>
            </a:r>
            <a:r>
              <a:rPr lang="en-ID" dirty="0" err="1"/>
              <a:t>awalnya</a:t>
            </a:r>
            <a:r>
              <a:rPr lang="en-ID" dirty="0"/>
              <a:t>  robot  </a:t>
            </a:r>
            <a:r>
              <a:rPr lang="en-ID" dirty="0" err="1"/>
              <a:t>berada</a:t>
            </a:r>
            <a:r>
              <a:rPr lang="en-ID" dirty="0"/>
              <a:t>  di  A,  </a:t>
            </a:r>
            <a:r>
              <a:rPr lang="en-ID" dirty="0" err="1"/>
              <a:t>petunjuk</a:t>
            </a:r>
            <a:r>
              <a:rPr lang="en-ID" dirty="0"/>
              <a:t>  </a:t>
            </a:r>
            <a:r>
              <a:rPr lang="en-ID" dirty="0" err="1"/>
              <a:t>manakah</a:t>
            </a:r>
            <a:r>
              <a:rPr lang="en-ID" dirty="0"/>
              <a:t>  yang  </a:t>
            </a:r>
            <a:r>
              <a:rPr lang="en-ID" dirty="0" err="1"/>
              <a:t>akan</a:t>
            </a:r>
            <a:r>
              <a:rPr lang="en-ID" dirty="0"/>
              <a:t>  </a:t>
            </a:r>
            <a:r>
              <a:rPr lang="en-ID" dirty="0" err="1"/>
              <a:t>membawa</a:t>
            </a:r>
            <a:r>
              <a:rPr lang="en-ID" dirty="0"/>
              <a:t>  robot  </a:t>
            </a:r>
            <a:r>
              <a:rPr lang="en-ID" dirty="0" err="1"/>
              <a:t>ke</a:t>
            </a:r>
            <a:r>
              <a:rPr lang="en-ID" dirty="0"/>
              <a:t>  C? </a:t>
            </a:r>
          </a:p>
        </p:txBody>
      </p:sp>
      <p:pic>
        <p:nvPicPr>
          <p:cNvPr id="10" name="Picture 9">
            <a:extLst>
              <a:ext uri="{FF2B5EF4-FFF2-40B4-BE49-F238E27FC236}">
                <a16:creationId xmlns:a16="http://schemas.microsoft.com/office/drawing/2014/main" id="{D58B3B38-E47F-418F-A9D9-C34BFEC76E64}"/>
              </a:ext>
            </a:extLst>
          </p:cNvPr>
          <p:cNvPicPr>
            <a:picLocks noChangeAspect="1"/>
          </p:cNvPicPr>
          <p:nvPr/>
        </p:nvPicPr>
        <p:blipFill>
          <a:blip r:embed="rId3"/>
          <a:stretch>
            <a:fillRect/>
          </a:stretch>
        </p:blipFill>
        <p:spPr>
          <a:xfrm>
            <a:off x="7467131" y="1166841"/>
            <a:ext cx="3745512" cy="2530751"/>
          </a:xfrm>
          <a:prstGeom prst="rect">
            <a:avLst/>
          </a:prstGeom>
        </p:spPr>
      </p:pic>
      <p:sp>
        <p:nvSpPr>
          <p:cNvPr id="19" name="TextBox 18">
            <a:extLst>
              <a:ext uri="{FF2B5EF4-FFF2-40B4-BE49-F238E27FC236}">
                <a16:creationId xmlns:a16="http://schemas.microsoft.com/office/drawing/2014/main" id="{3219424A-CEFD-4344-A384-28A15C8CEF27}"/>
              </a:ext>
            </a:extLst>
          </p:cNvPr>
          <p:cNvSpPr txBox="1"/>
          <p:nvPr/>
        </p:nvSpPr>
        <p:spPr>
          <a:xfrm>
            <a:off x="8327812" y="3811455"/>
            <a:ext cx="2540057" cy="1938992"/>
          </a:xfrm>
          <a:prstGeom prst="rect">
            <a:avLst/>
          </a:prstGeom>
          <a:noFill/>
        </p:spPr>
        <p:txBody>
          <a:bodyPr wrap="square">
            <a:spAutoFit/>
          </a:bodyPr>
          <a:lstStyle/>
          <a:p>
            <a:r>
              <a:rPr lang="en-ID" sz="2000" b="1" dirty="0" err="1">
                <a:solidFill>
                  <a:schemeClr val="accent1">
                    <a:lumMod val="75000"/>
                  </a:schemeClr>
                </a:solidFill>
              </a:rPr>
              <a:t>Pilihan</a:t>
            </a:r>
            <a:r>
              <a:rPr lang="en-ID" sz="2000" b="1" dirty="0">
                <a:solidFill>
                  <a:schemeClr val="accent1">
                    <a:lumMod val="75000"/>
                  </a:schemeClr>
                </a:solidFill>
              </a:rPr>
              <a:t>  </a:t>
            </a:r>
            <a:r>
              <a:rPr lang="en-ID" sz="2000" b="1" dirty="0" err="1">
                <a:solidFill>
                  <a:schemeClr val="accent1">
                    <a:lumMod val="75000"/>
                  </a:schemeClr>
                </a:solidFill>
              </a:rPr>
              <a:t>Jawaban</a:t>
            </a:r>
            <a:r>
              <a:rPr lang="en-ID" sz="2000" b="1" dirty="0">
                <a:solidFill>
                  <a:schemeClr val="accent1">
                    <a:lumMod val="75000"/>
                  </a:schemeClr>
                </a:solidFill>
              </a:rPr>
              <a:t>: </a:t>
            </a:r>
            <a:endParaRPr lang="id-ID" sz="2000" b="1" dirty="0">
              <a:solidFill>
                <a:schemeClr val="accent1">
                  <a:lumMod val="75000"/>
                </a:schemeClr>
              </a:solidFill>
            </a:endParaRPr>
          </a:p>
          <a:p>
            <a:endParaRPr lang="id-ID" sz="2000" b="1" dirty="0">
              <a:solidFill>
                <a:schemeClr val="accent1">
                  <a:lumMod val="75000"/>
                </a:schemeClr>
              </a:solidFill>
            </a:endParaRPr>
          </a:p>
          <a:p>
            <a:pPr marL="342900" indent="-342900">
              <a:buAutoNum type="alphaLcParenBoth"/>
            </a:pPr>
            <a:r>
              <a:rPr lang="en-ID" sz="2000" b="1" dirty="0">
                <a:solidFill>
                  <a:schemeClr val="accent1">
                    <a:lumMod val="75000"/>
                  </a:schemeClr>
                </a:solidFill>
              </a:rPr>
              <a:t>“2  2  5  2 1  3” </a:t>
            </a:r>
            <a:endParaRPr lang="id-ID" sz="2000" b="1" dirty="0">
              <a:solidFill>
                <a:schemeClr val="accent1">
                  <a:lumMod val="75000"/>
                </a:schemeClr>
              </a:solidFill>
            </a:endParaRPr>
          </a:p>
          <a:p>
            <a:pPr marL="342900" indent="-342900">
              <a:buAutoNum type="alphaLcParenBoth"/>
            </a:pPr>
            <a:r>
              <a:rPr lang="en-ID" sz="2000" b="1" dirty="0">
                <a:solidFill>
                  <a:schemeClr val="accent1">
                    <a:lumMod val="75000"/>
                  </a:schemeClr>
                </a:solidFill>
              </a:rPr>
              <a:t>“3  1  3  1 2 2” </a:t>
            </a:r>
            <a:endParaRPr lang="id-ID" sz="2000" b="1" dirty="0">
              <a:solidFill>
                <a:schemeClr val="accent1">
                  <a:lumMod val="75000"/>
                </a:schemeClr>
              </a:solidFill>
            </a:endParaRPr>
          </a:p>
          <a:p>
            <a:pPr marL="342900" indent="-342900">
              <a:buAutoNum type="alphaLcParenBoth"/>
            </a:pPr>
            <a:r>
              <a:rPr lang="en-ID" sz="2000" b="1" dirty="0">
                <a:solidFill>
                  <a:schemeClr val="accent1">
                    <a:lumMod val="75000"/>
                  </a:schemeClr>
                </a:solidFill>
              </a:rPr>
              <a:t>“1  2  3  3  1  2 2” </a:t>
            </a:r>
            <a:endParaRPr lang="id-ID" sz="2000" b="1" dirty="0">
              <a:solidFill>
                <a:schemeClr val="accent1">
                  <a:lumMod val="75000"/>
                </a:schemeClr>
              </a:solidFill>
            </a:endParaRPr>
          </a:p>
          <a:p>
            <a:pPr marL="342900" indent="-342900">
              <a:buAutoNum type="alphaLcParenBoth"/>
            </a:pPr>
            <a:r>
              <a:rPr lang="en-ID" sz="2000" b="1" dirty="0">
                <a:solidFill>
                  <a:schemeClr val="accent1">
                    <a:lumMod val="75000"/>
                  </a:schemeClr>
                </a:solidFill>
              </a:rPr>
              <a:t>“1  2  2  2 1 1  2” </a:t>
            </a:r>
          </a:p>
        </p:txBody>
      </p:sp>
    </p:spTree>
    <p:extLst>
      <p:ext uri="{BB962C8B-B14F-4D97-AF65-F5344CB8AC3E}">
        <p14:creationId xmlns:p14="http://schemas.microsoft.com/office/powerpoint/2010/main" val="2689454682"/>
      </p:ext>
    </p:extLst>
  </p:cSld>
  <p:clrMapOvr>
    <a:masterClrMapping/>
  </p:clrMapOvr>
</p:sld>
</file>

<file path=ppt/theme/theme1.xml><?xml version="1.0" encoding="utf-8"?>
<a:theme xmlns:a="http://schemas.openxmlformats.org/drawingml/2006/main" name="Tema JTI Polin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fontScale="25000" lnSpcReduction="20000"/>
      </a:bodyPr>
      <a:lstStyle>
        <a:defPPr algn="l">
          <a:defRPr sz="9600" b="1" u="none" dirty="0" smtClean="0"/>
        </a:defPPr>
      </a:lstStyle>
    </a:txDef>
  </a:objectDefaults>
  <a:extraClrSchemeLst/>
  <a:extLst>
    <a:ext uri="{05A4C25C-085E-4340-85A3-A5531E510DB2}">
      <thm15:themeFamily xmlns:thm15="http://schemas.microsoft.com/office/thememl/2012/main" name="Template PPT JTI" id="{5503BF74-7954-024C-8A58-17FD53869D32}" vid="{B7E1ACE6-9678-DF44-B3DC-5C9D0A6059E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JTI Polinema</Template>
  <TotalTime>80</TotalTime>
  <Words>8337</Words>
  <Application>Microsoft Office PowerPoint</Application>
  <PresentationFormat>Widescreen</PresentationFormat>
  <Paragraphs>528</Paragraphs>
  <Slides>61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Calibri Light</vt:lpstr>
      <vt:lpstr>Palatino</vt:lpstr>
      <vt:lpstr>Palatino Linotype</vt:lpstr>
      <vt:lpstr>Symbol</vt:lpstr>
      <vt:lpstr>Wingdings</vt:lpstr>
      <vt:lpstr>Tema JTI Polinema</vt:lpstr>
      <vt:lpstr>Mata Kuliah Critical Thinking &amp; Problem Solving 05. Penerapan Berpikir Kritis </vt:lpstr>
      <vt:lpstr>Topik Pembahasan</vt:lpstr>
      <vt:lpstr>INFERENSI</vt:lpstr>
      <vt:lpstr>Hal-Hal Yang Diperhatikan dalam Inferensi</vt:lpstr>
      <vt:lpstr>Contoh</vt:lpstr>
      <vt:lpstr>Inferensi dan Sains</vt:lpstr>
      <vt:lpstr>Inferensi dan Sains</vt:lpstr>
      <vt:lpstr>Contoh Inferensi Ilmiah</vt:lpstr>
      <vt:lpstr>Berpikir Kritis</vt:lpstr>
      <vt:lpstr>PENJELASAN</vt:lpstr>
      <vt:lpstr>Hal-Hal Yang Diperhatikan dalam Penjelasan</vt:lpstr>
      <vt:lpstr>Penjelasan dalam Ilmiah</vt:lpstr>
      <vt:lpstr>PowerPoint Presentation</vt:lpstr>
      <vt:lpstr>Pembahasan</vt:lpstr>
      <vt:lpstr>BUKTI</vt:lpstr>
      <vt:lpstr>Bukti Empiris</vt:lpstr>
      <vt:lpstr>Berpikir Kritis</vt:lpstr>
      <vt:lpstr>Pembahasan</vt:lpstr>
      <vt:lpstr>KREDIBILITAS</vt:lpstr>
      <vt:lpstr>Sumber</vt:lpstr>
      <vt:lpstr>PowerPoint Presentation</vt:lpstr>
      <vt:lpstr>PowerPoint Presentation</vt:lpstr>
      <vt:lpstr>PowerPoint Presentation</vt:lpstr>
      <vt:lpstr>Berpikir Kritis</vt:lpstr>
      <vt:lpstr>Pembahasan</vt:lpstr>
      <vt:lpstr>Berfikir Kritis dan Ilmu Pengetahuan </vt:lpstr>
      <vt:lpstr>Berfikir Kritis dan Ilmu Pengetahuan </vt:lpstr>
      <vt:lpstr>Berfikir Kritis dan Ilmu Pengetahuan </vt:lpstr>
      <vt:lpstr>Berfikir Kritis dan Ilmu Pengetahuan </vt:lpstr>
      <vt:lpstr>Berfikir Kritis dan Ilmu Pengetahuan </vt:lpstr>
      <vt:lpstr>Studi Kasus Argumen Panjang – Baca Artikel Ini – Cari Kesimpulannya </vt:lpstr>
      <vt:lpstr>Studi Kasus Argumen Panjang – Baca Artikel Ini – Cari Kesimpulannya </vt:lpstr>
      <vt:lpstr>Identifikasikan Alasan Utama Yang Mendukung Kesimpulan</vt:lpstr>
      <vt:lpstr>Alasan / Argumen Utama Yang Mendukung Kesimpulan</vt:lpstr>
      <vt:lpstr>Cermati Tujuan Penulis Menulis Artikel Ini</vt:lpstr>
      <vt:lpstr>Cermati Tujuan Penulis Menulis Artikel Ini</vt:lpstr>
      <vt:lpstr>Tujuan Penulis</vt:lpstr>
      <vt:lpstr>PowerPoint Presentation</vt:lpstr>
      <vt:lpstr>Cermati Tujuan Penulis Menulis Artikel Ini – Cari Kesimpulannya</vt:lpstr>
      <vt:lpstr>Kesimpulan dari artikel</vt:lpstr>
      <vt:lpstr>Kontra Argumen</vt:lpstr>
      <vt:lpstr>Pemetakan Struktur Digunakan untuk menggambarkan bagaimana argumen dan kesimpulan disusun </vt:lpstr>
      <vt:lpstr>Evaluasi kritis ?</vt:lpstr>
      <vt:lpstr>Evaluasi Kritis Pada Artikel Sebelumnya</vt:lpstr>
      <vt:lpstr>Evaluasi Kritis Pada Artikel Sebelumnya</vt:lpstr>
      <vt:lpstr>Argumen  ad hominem</vt:lpstr>
      <vt:lpstr>Menanggapi Dengan Argumen Lebih mendalam</vt:lpstr>
      <vt:lpstr>Menanggapi Dengan Argumen Lebih mendalam - Contoh</vt:lpstr>
      <vt:lpstr>Menanggapi Dengan Argumen Lebih mendalam - Contoh</vt:lpstr>
      <vt:lpstr>Kontra Contoh</vt:lpstr>
      <vt:lpstr>Kontra Contoh</vt:lpstr>
      <vt:lpstr>Argumen Lebih Lanjut – Dengan Sudut Pandang Yang Berbeda</vt:lpstr>
      <vt:lpstr>Argumen Lebih Lanjut – Dengan Sudut Pandang Yang Berbeda</vt:lpstr>
      <vt:lpstr>Argumen Simpatik</vt:lpstr>
      <vt:lpstr>Argumen Simpatik</vt:lpstr>
      <vt:lpstr>Argumen Seimbang Atau Netral</vt:lpstr>
      <vt:lpstr>PowerPoint Presentation</vt:lpstr>
      <vt:lpstr>TUGAS 1</vt:lpstr>
      <vt:lpstr>TUGAS 1</vt:lpstr>
      <vt:lpstr>TUGAS 2</vt:lpstr>
      <vt:lpstr>Tugas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Yoppy Yunhasnawa</dc:creator>
  <cp:lastModifiedBy>agung pramudhita</cp:lastModifiedBy>
  <cp:revision>89</cp:revision>
  <dcterms:created xsi:type="dcterms:W3CDTF">2021-03-30T01:55:11Z</dcterms:created>
  <dcterms:modified xsi:type="dcterms:W3CDTF">2022-10-04T02:27:51Z</dcterms:modified>
</cp:coreProperties>
</file>