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Default Extension="svg" ContentType="image/sv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rimo" panose="020B0604020202020204"/>
      <p:regular r:id="rId21"/>
    </p:embeddedFont>
    <p:embeddedFont>
      <p:font typeface="Arimo Bold" panose="020B0704020202020204"/>
      <p:regular r:id="rId22"/>
    </p:embeddedFont>
    <p:embeddedFont>
      <p:font typeface="Arimo Italics" panose="020B0604020202090204"/>
      <p:regular r:id="rId23"/>
    </p:embeddedFont>
    <p:embeddedFont>
      <p:font typeface="Arimo Bold Italics" panose="020B0704020202090204"/>
      <p:regular r:id="rId24"/>
    </p:embeddedFont>
    <p:embeddedFont>
      <p:font typeface="Bernoru SemiCondensed" panose="00000A06000000000000"/>
      <p:regular r:id="rId25"/>
    </p:embeddedFont>
    <p:embeddedFont>
      <p:font typeface="Agrandir Wide" panose="00000505000000000000"/>
      <p:regular r:id="rId26"/>
    </p:embeddedFont>
    <p:embeddedFont>
      <p:font typeface="Agrandir Wide Bold" panose="00000805000000000000"/>
      <p:regular r:id="rId27"/>
    </p:embeddedFont>
    <p:embeddedFont>
      <p:font typeface="Agrandir Wide Italics" panose="00000505000000000000"/>
      <p:regular r:id="rId28"/>
    </p:embeddedFont>
    <p:embeddedFont>
      <p:font typeface="Agrandir Wide Bold Italics" panose="00000805000000000000"/>
      <p:regular r:id="rId29"/>
    </p:embeddedFont>
    <p:embeddedFont>
      <p:font typeface="Agrandir Wide Thin" panose="00000205000000000000"/>
      <p:regular r:id="rId30"/>
    </p:embeddedFont>
    <p:embeddedFont>
      <p:font typeface="Agrandir Wide Thin Italics" panose="00000205000000000000"/>
      <p:regular r:id="rId31"/>
    </p:embeddedFont>
    <p:embeddedFont>
      <p:font typeface="Agrandir Wide Medium" panose="00000605000000000000"/>
      <p:regular r:id="rId32"/>
    </p:embeddedFont>
    <p:embeddedFont>
      <p:font typeface="Agrandir Wide Medium Italics" panose="00000605000000000000"/>
      <p:regular r:id="rId33"/>
    </p:embeddedFont>
    <p:embeddedFont>
      <p:font typeface="Agrandir Wide Ultra-Bold" panose="00000905000000000000"/>
      <p:regular r:id="rId34"/>
    </p:embeddedFont>
    <p:embeddedFont>
      <p:font typeface="Agrandir Wide Ultra-Bold Italics" panose="00000905000000000000"/>
      <p:regular r:id="rId35"/>
    </p:embeddedFont>
    <p:embeddedFont>
      <p:font typeface="Agrandir Wide Heavy" panose="00000A05000000000000"/>
      <p:regular r:id="rId36"/>
    </p:embeddedFont>
    <p:embeddedFont>
      <p:font typeface="Agrandir Wide Heavy Italics" panose="00000A05000000000000"/>
      <p:regular r:id="rId37"/>
    </p:embeddedFont>
  </p:embeddedFont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tags" Target="tags/tag1.xml" /><Relationship Id="rId21" Type="http://schemas.openxmlformats.org/officeDocument/2006/relationships/font" Target="fonts/font1.fntdata" /><Relationship Id="rId22" Type="http://schemas.openxmlformats.org/officeDocument/2006/relationships/font" Target="fonts/font2.fntdata" /><Relationship Id="rId23" Type="http://schemas.openxmlformats.org/officeDocument/2006/relationships/font" Target="fonts/font3.fntdata" /><Relationship Id="rId24" Type="http://schemas.openxmlformats.org/officeDocument/2006/relationships/font" Target="fonts/font4.fntdata" /><Relationship Id="rId25" Type="http://schemas.openxmlformats.org/officeDocument/2006/relationships/font" Target="fonts/font5.fntdata" /><Relationship Id="rId26" Type="http://schemas.openxmlformats.org/officeDocument/2006/relationships/font" Target="fonts/font6.fntdata" /><Relationship Id="rId27" Type="http://schemas.openxmlformats.org/officeDocument/2006/relationships/font" Target="fonts/font7.fntdata" /><Relationship Id="rId28" Type="http://schemas.openxmlformats.org/officeDocument/2006/relationships/font" Target="fonts/font8.fntdata" /><Relationship Id="rId29" Type="http://schemas.openxmlformats.org/officeDocument/2006/relationships/font" Target="fonts/font9.fntdata" /><Relationship Id="rId3" Type="http://schemas.openxmlformats.org/officeDocument/2006/relationships/slide" Target="slides/slide2.xml" /><Relationship Id="rId30" Type="http://schemas.openxmlformats.org/officeDocument/2006/relationships/font" Target="fonts/font10.fntdata" /><Relationship Id="rId31" Type="http://schemas.openxmlformats.org/officeDocument/2006/relationships/font" Target="fonts/font11.fntdata" /><Relationship Id="rId32" Type="http://schemas.openxmlformats.org/officeDocument/2006/relationships/font" Target="fonts/font12.fntdata" /><Relationship Id="rId33" Type="http://schemas.openxmlformats.org/officeDocument/2006/relationships/font" Target="fonts/font13.fntdata" /><Relationship Id="rId34" Type="http://schemas.openxmlformats.org/officeDocument/2006/relationships/font" Target="fonts/font14.fntdata" /><Relationship Id="rId35" Type="http://schemas.openxmlformats.org/officeDocument/2006/relationships/font" Target="fonts/font15.fntdata" /><Relationship Id="rId36" Type="http://schemas.openxmlformats.org/officeDocument/2006/relationships/font" Target="fonts/font16.fntdata" /><Relationship Id="rId37" Type="http://schemas.openxmlformats.org/officeDocument/2006/relationships/font" Target="fonts/font17.fntdata" /><Relationship Id="rId38" Type="http://schemas.openxmlformats.org/officeDocument/2006/relationships/presProps" Target="presProps.xml" /><Relationship Id="rId39" Type="http://schemas.openxmlformats.org/officeDocument/2006/relationships/viewProps" Target="viewProps.xml" /><Relationship Id="rId4" Type="http://schemas.openxmlformats.org/officeDocument/2006/relationships/slide" Target="slides/slide3.xml" /><Relationship Id="rId40" Type="http://schemas.openxmlformats.org/officeDocument/2006/relationships/theme" Target="theme/theme1.xml" /><Relationship Id="rId41"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D8BD707-D9CF-40AE-B4C6-C98DA3205C09}" type="datetimeFigureOut">
              <a:rPr lang="en-US" smtClean="0"/>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9.svg" /><Relationship Id="rId11" Type="http://schemas.openxmlformats.org/officeDocument/2006/relationships/image" Target="../media/image10.png" /><Relationship Id="rId12" Type="http://schemas.openxmlformats.org/officeDocument/2006/relationships/image" Target="../media/image11.svg" /><Relationship Id="rId13" Type="http://schemas.openxmlformats.org/officeDocument/2006/relationships/image" Target="../media/image12.png" /><Relationship Id="rId14" Type="http://schemas.openxmlformats.org/officeDocument/2006/relationships/image" Target="../media/image13.svg" /><Relationship Id="rId15" Type="http://schemas.openxmlformats.org/officeDocument/2006/relationships/image" Target="../media/image14.png" /><Relationship Id="rId16" Type="http://schemas.openxmlformats.org/officeDocument/2006/relationships/image" Target="../media/image15.svg" /><Relationship Id="rId17" Type="http://schemas.openxmlformats.org/officeDocument/2006/relationships/image" Target="../media/image16.png"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png" /><Relationship Id="rId8" Type="http://schemas.openxmlformats.org/officeDocument/2006/relationships/image" Target="../media/image7.svg" /><Relationship Id="rId9" Type="http://schemas.openxmlformats.org/officeDocument/2006/relationships/image" Target="../media/image8.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4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44.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45.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5.png" /><Relationship Id="rId4" Type="http://schemas.openxmlformats.org/officeDocument/2006/relationships/image" Target="../media/image46.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5.png" /><Relationship Id="rId4" Type="http://schemas.openxmlformats.org/officeDocument/2006/relationships/image" Target="../media/image47.jpeg" /><Relationship Id="rId5" Type="http://schemas.openxmlformats.org/officeDocument/2006/relationships/image" Target="../media/image48.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5.png" /><Relationship Id="rId4" Type="http://schemas.openxmlformats.org/officeDocument/2006/relationships/image" Target="../media/image49.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5.png" /><Relationship Id="rId4" Type="http://schemas.openxmlformats.org/officeDocument/2006/relationships/image" Target="../media/image50.jpeg" /><Relationship Id="rId5" Type="http://schemas.openxmlformats.org/officeDocument/2006/relationships/image" Target="../media/image51.png" /><Relationship Id="rId6" Type="http://schemas.openxmlformats.org/officeDocument/2006/relationships/image" Target="../media/image52.sv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61.png" /><Relationship Id="rId11" Type="http://schemas.openxmlformats.org/officeDocument/2006/relationships/image" Target="../media/image62.svg" /><Relationship Id="rId12" Type="http://schemas.openxmlformats.org/officeDocument/2006/relationships/image" Target="../media/image63.png" /><Relationship Id="rId2" Type="http://schemas.openxmlformats.org/officeDocument/2006/relationships/image" Target="../media/image53.png" /><Relationship Id="rId3" Type="http://schemas.openxmlformats.org/officeDocument/2006/relationships/image" Target="../media/image54.svg" /><Relationship Id="rId4" Type="http://schemas.openxmlformats.org/officeDocument/2006/relationships/image" Target="../media/image55.png" /><Relationship Id="rId5" Type="http://schemas.openxmlformats.org/officeDocument/2006/relationships/image" Target="../media/image56.svg" /><Relationship Id="rId6" Type="http://schemas.openxmlformats.org/officeDocument/2006/relationships/image" Target="../media/image57.png" /><Relationship Id="rId7" Type="http://schemas.openxmlformats.org/officeDocument/2006/relationships/image" Target="../media/image58.svg" /><Relationship Id="rId8" Type="http://schemas.openxmlformats.org/officeDocument/2006/relationships/image" Target="../media/image59.png" /><Relationship Id="rId9" Type="http://schemas.openxmlformats.org/officeDocument/2006/relationships/image" Target="../media/image60.sv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4.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png" /><Relationship Id="rId3" Type="http://schemas.openxmlformats.org/officeDocument/2006/relationships/image" Target="../media/image18.svg" /><Relationship Id="rId4" Type="http://schemas.openxmlformats.org/officeDocument/2006/relationships/image" Target="../media/image19.png" /><Relationship Id="rId5" Type="http://schemas.openxmlformats.org/officeDocument/2006/relationships/image" Target="../media/image16.png" /><Relationship Id="rId6" Type="http://schemas.openxmlformats.org/officeDocument/2006/relationships/image" Target="../media/image20.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jpeg" /><Relationship Id="rId3" Type="http://schemas.openxmlformats.org/officeDocument/2006/relationships/image" Target="../media/image22.svg" /><Relationship Id="rId4" Type="http://schemas.openxmlformats.org/officeDocument/2006/relationships/image" Target="../media/image1.png" /><Relationship Id="rId5" Type="http://schemas.openxmlformats.org/officeDocument/2006/relationships/image" Target="../media/image23.png" /><Relationship Id="rId6" Type="http://schemas.openxmlformats.org/officeDocument/2006/relationships/image" Target="../media/image24.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jpeg" /><Relationship Id="rId3" Type="http://schemas.openxmlformats.org/officeDocument/2006/relationships/image" Target="../media/image25.svg" /><Relationship Id="rId4" Type="http://schemas.openxmlformats.org/officeDocument/2006/relationships/image" Target="../media/image26.svg" /><Relationship Id="rId5" Type="http://schemas.openxmlformats.org/officeDocument/2006/relationships/image" Target="../media/image23.png" /><Relationship Id="rId6" Type="http://schemas.openxmlformats.org/officeDocument/2006/relationships/image" Target="../media/image27.png" /><Relationship Id="rId7" Type="http://schemas.openxmlformats.org/officeDocument/2006/relationships/image" Target="../media/image2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9.jpeg" /><Relationship Id="rId3" Type="http://schemas.openxmlformats.org/officeDocument/2006/relationships/image" Target="../media/image30.svg" /><Relationship Id="rId4" Type="http://schemas.openxmlformats.org/officeDocument/2006/relationships/image" Target="../media/image31.jpeg" /><Relationship Id="rId5" Type="http://schemas.openxmlformats.org/officeDocument/2006/relationships/image" Target="../media/image32.png" /><Relationship Id="rId6" Type="http://schemas.openxmlformats.org/officeDocument/2006/relationships/image" Target="../media/image33.png" /><Relationship Id="rId7" Type="http://schemas.openxmlformats.org/officeDocument/2006/relationships/image" Target="../media/image34.png" /><Relationship Id="rId8" Type="http://schemas.openxmlformats.org/officeDocument/2006/relationships/image" Target="../media/image35.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36.png" /><Relationship Id="rId7" Type="http://schemas.openxmlformats.org/officeDocument/2006/relationships/image" Target="../media/image37.png" /><Relationship Id="rId8" Type="http://schemas.openxmlformats.org/officeDocument/2006/relationships/image" Target="../media/image38.svg" /><Relationship Id="rId9" Type="http://schemas.openxmlformats.org/officeDocument/2006/relationships/image" Target="../media/image39.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40.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41.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 Id="rId6" Type="http://schemas.openxmlformats.org/officeDocument/2006/relationships/image" Target="../media/image4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Freeform 2"/>
          <p:cNvSpPr/>
          <p:nvPr/>
        </p:nvSpPr>
        <p:spPr>
          <a:xfrm>
            <a:off x="15617196" y="8181609"/>
            <a:ext cx="1626062" cy="1544759"/>
          </a:xfrm>
          <a:custGeom>
            <a:rect l="l" t="t" r="r" b="b"/>
            <a:pathLst>
              <a:path w="1626062" h="1544759">
                <a:moveTo>
                  <a:pt x="0" y="0"/>
                </a:moveTo>
                <a:lnTo>
                  <a:pt x="1626062" y="0"/>
                </a:lnTo>
                <a:lnTo>
                  <a:pt x="1626062" y="1544759"/>
                </a:lnTo>
                <a:lnTo>
                  <a:pt x="0" y="1544759"/>
                </a:lnTo>
                <a:lnTo>
                  <a:pt x="0" y="0"/>
                </a:lnTo>
                <a:close/>
              </a:path>
            </a:pathLst>
          </a:custGeom>
          <a:blipFill>
            <a:blip r:embed="rId2"/>
            <a:stretch>
              <a:fillRect/>
            </a:stretch>
          </a:blipFill>
        </p:spPr>
        <p:txBody>
          <a:bodyPr/>
          <a:lstStyle/>
          <a:p/>
        </p:txBody>
      </p:sp>
      <p:sp>
        <p:nvSpPr>
          <p:cNvPr id="3" name="Freeform 3"/>
          <p:cNvSpPr/>
          <p:nvPr/>
        </p:nvSpPr>
        <p:spPr>
          <a:xfrm>
            <a:off x="1043149" y="645261"/>
            <a:ext cx="1754816" cy="1550818"/>
          </a:xfrm>
          <a:custGeom>
            <a:rect l="l" t="t" r="r" b="b"/>
            <a:pathLst>
              <a:path w="1754816" h="1550818">
                <a:moveTo>
                  <a:pt x="0" y="0"/>
                </a:moveTo>
                <a:lnTo>
                  <a:pt x="1754816" y="0"/>
                </a:lnTo>
                <a:lnTo>
                  <a:pt x="1754816" y="1550818"/>
                </a:lnTo>
                <a:lnTo>
                  <a:pt x="0" y="1550818"/>
                </a:lnTo>
                <a:lnTo>
                  <a:pt x="0" y="0"/>
                </a:lnTo>
                <a:close/>
              </a:path>
            </a:pathLst>
          </a:custGeom>
          <a:blipFill>
            <a:blip r:embed="rId3"/>
            <a:stretch>
              <a:fillRect/>
            </a:stretch>
          </a:blipFill>
        </p:spPr>
        <p:txBody>
          <a:bodyPr/>
          <a:lstStyle/>
          <a:p/>
        </p:txBody>
      </p:sp>
      <p:sp>
        <p:nvSpPr>
          <p:cNvPr id="4" name="TextBox 4"/>
          <p:cNvSpPr txBox="1"/>
          <p:nvPr/>
        </p:nvSpPr>
        <p:spPr>
          <a:xfrm>
            <a:off x="4344529" y="8442496"/>
            <a:ext cx="9598943" cy="70866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Agrandir Wide Bold"/>
              </a:rPr>
              <a:t>Group 4</a:t>
            </a:r>
          </a:p>
        </p:txBody>
      </p:sp>
      <p:sp>
        <p:nvSpPr>
          <p:cNvPr id="5" name="AutoShape 5"/>
          <p:cNvSpPr/>
          <p:nvPr/>
        </p:nvSpPr>
        <p:spPr>
          <a:xfrm>
            <a:off x="5482850" y="9132106"/>
            <a:ext cx="7322301" cy="0"/>
          </a:xfrm>
          <a:prstGeom prst="line">
            <a:avLst/>
          </a:prstGeom>
          <a:ln w="19050" cap="flat">
            <a:solidFill>
              <a:srgbClr val="000000"/>
            </a:solidFill>
            <a:prstDash val="solid"/>
            <a:headEnd type="none" w="sm" len="sm"/>
            <a:tailEnd type="none" w="sm" len="sm"/>
          </a:ln>
        </p:spPr>
        <p:txBody>
          <a:bodyPr/>
          <a:lstStyle/>
          <a:p/>
        </p:txBody>
      </p:sp>
      <p:sp>
        <p:nvSpPr>
          <p:cNvPr id="6" name="Freeform 6"/>
          <p:cNvSpPr/>
          <p:nvPr/>
        </p:nvSpPr>
        <p:spPr>
          <a:xfrm>
            <a:off x="13373151" y="645261"/>
            <a:ext cx="1450460" cy="1370685"/>
          </a:xfrm>
          <a:custGeom>
            <a:rect l="l" t="t" r="r" b="b"/>
            <a:pathLst>
              <a:path w="1450460" h="1370685">
                <a:moveTo>
                  <a:pt x="0" y="0"/>
                </a:moveTo>
                <a:lnTo>
                  <a:pt x="1450460" y="0"/>
                </a:lnTo>
                <a:lnTo>
                  <a:pt x="1450460" y="1370685"/>
                </a:lnTo>
                <a:lnTo>
                  <a:pt x="0" y="1370685"/>
                </a:lnTo>
                <a:lnTo>
                  <a:pt x="0" y="0"/>
                </a:lnTo>
                <a:close/>
              </a:path>
            </a:pathLst>
          </a:custGeom>
          <a:blipFill>
            <a:blip r:embed="rId4"/>
            <a:stretch>
              <a:fillRect/>
            </a:stretch>
          </a:blipFill>
        </p:spPr>
        <p:txBody>
          <a:bodyPr/>
          <a:lstStyle/>
          <a:p/>
        </p:txBody>
      </p:sp>
      <p:sp>
        <p:nvSpPr>
          <p:cNvPr id="7" name="Freeform 7"/>
          <p:cNvSpPr/>
          <p:nvPr/>
        </p:nvSpPr>
        <p:spPr>
          <a:xfrm rot="-723255">
            <a:off x="6655743" y="6141217"/>
            <a:ext cx="2696739" cy="923633"/>
          </a:xfrm>
          <a:custGeom>
            <a:rect l="l" t="t" r="r" b="b"/>
            <a:pathLst>
              <a:path w="2696739" h="923633">
                <a:moveTo>
                  <a:pt x="0" y="0"/>
                </a:moveTo>
                <a:lnTo>
                  <a:pt x="2696739" y="0"/>
                </a:lnTo>
                <a:lnTo>
                  <a:pt x="2696739" y="923633"/>
                </a:lnTo>
                <a:lnTo>
                  <a:pt x="0" y="923633"/>
                </a:lnTo>
                <a:lnTo>
                  <a:pt x="0" y="0"/>
                </a:lnTo>
                <a:close/>
              </a:path>
            </a:pathLst>
          </a:custGeom>
          <a:blipFill>
            <a:blip r:embed="rId5"/>
            <a:stretch>
              <a:fillRect/>
            </a:stretch>
          </a:blipFill>
        </p:spPr>
        <p:txBody>
          <a:bodyPr/>
          <a:lstStyle/>
          <a:p/>
        </p:txBody>
      </p:sp>
      <p:sp>
        <p:nvSpPr>
          <p:cNvPr id="8" name="Freeform 8"/>
          <p:cNvSpPr/>
          <p:nvPr/>
        </p:nvSpPr>
        <p:spPr>
          <a:xfrm>
            <a:off x="3360225" y="8353478"/>
            <a:ext cx="1415083" cy="1262962"/>
          </a:xfrm>
          <a:custGeom>
            <a:rect l="l" t="t" r="r" b="b"/>
            <a:pathLst>
              <a:path w="1415083" h="1262962">
                <a:moveTo>
                  <a:pt x="0" y="0"/>
                </a:moveTo>
                <a:lnTo>
                  <a:pt x="1415083" y="0"/>
                </a:lnTo>
                <a:lnTo>
                  <a:pt x="1415083" y="1262962"/>
                </a:lnTo>
                <a:lnTo>
                  <a:pt x="0" y="1262962"/>
                </a:lnTo>
                <a:lnTo>
                  <a:pt x="0" y="0"/>
                </a:lnTo>
                <a:close/>
              </a:path>
            </a:pathLst>
          </a:custGeom>
          <a:blipFill>
            <a:blip r:embed="rId6"/>
            <a:stretch>
              <a:fillRect/>
            </a:stretch>
          </a:blipFill>
        </p:spPr>
        <p:txBody>
          <a:bodyPr/>
          <a:lstStyle/>
          <a:p/>
        </p:txBody>
      </p:sp>
      <p:sp>
        <p:nvSpPr>
          <p:cNvPr id="9" name="Freeform 9"/>
          <p:cNvSpPr/>
          <p:nvPr/>
        </p:nvSpPr>
        <p:spPr>
          <a:xfrm rot="-807029">
            <a:off x="2702308" y="3057218"/>
            <a:ext cx="2486489" cy="2821548"/>
          </a:xfrm>
          <a:custGeom>
            <a:rect l="l" t="t" r="r" b="b"/>
            <a:pathLst>
              <a:path w="2486489" h="2821548">
                <a:moveTo>
                  <a:pt x="0" y="0"/>
                </a:moveTo>
                <a:lnTo>
                  <a:pt x="2486489" y="0"/>
                </a:lnTo>
                <a:lnTo>
                  <a:pt x="2486489" y="2821548"/>
                </a:lnTo>
                <a:lnTo>
                  <a:pt x="0" y="28215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p:txBody>
      </p:sp>
      <p:sp>
        <p:nvSpPr>
          <p:cNvPr id="10" name="Freeform 10"/>
          <p:cNvSpPr/>
          <p:nvPr/>
        </p:nvSpPr>
        <p:spPr>
          <a:xfrm rot="-508105">
            <a:off x="4957624" y="2594051"/>
            <a:ext cx="2674006" cy="2674006"/>
          </a:xfrm>
          <a:custGeom>
            <a:rect l="l" t="t" r="r" b="b"/>
            <a:pathLst>
              <a:path w="2674006" h="2674006">
                <a:moveTo>
                  <a:pt x="0" y="0"/>
                </a:moveTo>
                <a:lnTo>
                  <a:pt x="2674006" y="0"/>
                </a:lnTo>
                <a:lnTo>
                  <a:pt x="2674006" y="2674007"/>
                </a:lnTo>
                <a:lnTo>
                  <a:pt x="0" y="267400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p:txBody>
      </p:sp>
      <p:sp>
        <p:nvSpPr>
          <p:cNvPr id="11" name="Freeform 11"/>
          <p:cNvSpPr/>
          <p:nvPr/>
        </p:nvSpPr>
        <p:spPr>
          <a:xfrm>
            <a:off x="7569485" y="2228969"/>
            <a:ext cx="3149030" cy="2782955"/>
          </a:xfrm>
          <a:custGeom>
            <a:rect l="l" t="t" r="r" b="b"/>
            <a:pathLst>
              <a:path w="3149030" h="2782955">
                <a:moveTo>
                  <a:pt x="0" y="0"/>
                </a:moveTo>
                <a:lnTo>
                  <a:pt x="3149030" y="0"/>
                </a:lnTo>
                <a:lnTo>
                  <a:pt x="3149030" y="2782955"/>
                </a:lnTo>
                <a:lnTo>
                  <a:pt x="0" y="278295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p:txBody>
      </p:sp>
      <p:sp>
        <p:nvSpPr>
          <p:cNvPr id="12" name="Freeform 12"/>
          <p:cNvSpPr/>
          <p:nvPr/>
        </p:nvSpPr>
        <p:spPr>
          <a:xfrm rot="945925">
            <a:off x="10424501" y="2575484"/>
            <a:ext cx="2629806" cy="2711141"/>
          </a:xfrm>
          <a:custGeom>
            <a:rect l="l" t="t" r="r" b="b"/>
            <a:pathLst>
              <a:path w="2629806" h="2711141">
                <a:moveTo>
                  <a:pt x="0" y="0"/>
                </a:moveTo>
                <a:lnTo>
                  <a:pt x="2629806" y="0"/>
                </a:lnTo>
                <a:lnTo>
                  <a:pt x="2629806" y="2711141"/>
                </a:lnTo>
                <a:lnTo>
                  <a:pt x="0" y="271114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p:txBody>
      </p:sp>
      <p:sp>
        <p:nvSpPr>
          <p:cNvPr id="13" name="Freeform 13"/>
          <p:cNvSpPr/>
          <p:nvPr/>
        </p:nvSpPr>
        <p:spPr>
          <a:xfrm>
            <a:off x="14552654" y="5869809"/>
            <a:ext cx="1770721" cy="2305320"/>
          </a:xfrm>
          <a:custGeom>
            <a:rect l="l" t="t" r="r" b="b"/>
            <a:pathLst>
              <a:path w="1770721" h="2305320">
                <a:moveTo>
                  <a:pt x="0" y="0"/>
                </a:moveTo>
                <a:lnTo>
                  <a:pt x="1770721" y="0"/>
                </a:lnTo>
                <a:lnTo>
                  <a:pt x="1770721" y="2305320"/>
                </a:lnTo>
                <a:lnTo>
                  <a:pt x="0" y="2305320"/>
                </a:lnTo>
                <a:lnTo>
                  <a:pt x="0" y="0"/>
                </a:lnTo>
                <a:close/>
              </a:path>
            </a:pathLst>
          </a:custGeom>
          <a:blipFill>
            <a:blip r:embed="rId15"/>
            <a:stretch>
              <a:fillRect l="-5047" t="-11913" r="-5047" b="0"/>
            </a:stretch>
          </a:blipFill>
        </p:spPr>
        <p:txBody>
          <a:bodyPr/>
          <a:lstStyle/>
          <a:p/>
        </p:txBody>
      </p:sp>
      <p:sp>
        <p:nvSpPr>
          <p:cNvPr id="14" name="Freeform 14"/>
          <p:cNvSpPr/>
          <p:nvPr/>
        </p:nvSpPr>
        <p:spPr>
          <a:xfrm rot="963513">
            <a:off x="12606468" y="3137578"/>
            <a:ext cx="2674006" cy="2674006"/>
          </a:xfrm>
          <a:custGeom>
            <a:rect l="l" t="t" r="r" b="b"/>
            <a:pathLst>
              <a:path w="2674006" h="2674006">
                <a:moveTo>
                  <a:pt x="0" y="0"/>
                </a:moveTo>
                <a:lnTo>
                  <a:pt x="2674007" y="0"/>
                </a:lnTo>
                <a:lnTo>
                  <a:pt x="2674007" y="2674006"/>
                </a:lnTo>
                <a:lnTo>
                  <a:pt x="0" y="2674006"/>
                </a:lnTo>
                <a:lnTo>
                  <a:pt x="0" y="0"/>
                </a:lnTo>
                <a:close/>
              </a:path>
            </a:pathLst>
          </a:custGeom>
          <a:blipFill>
            <a:blip r:embed="rId9">
              <a:extLst>
                <a:ext uri="{96DAC541-7B7A-43D3-8B79-37D633B846F1}">
                  <asvg:svgBlip xmlns:asvg="http://schemas.microsoft.com/office/drawing/2016/SVG/main" r:embed="rId16"/>
                </a:ext>
              </a:extLst>
            </a:blip>
            <a:stretch>
              <a:fillRect/>
            </a:stretch>
          </a:blipFill>
        </p:spPr>
        <p:txBody>
          <a:bodyPr/>
          <a:lstStyle/>
          <a:p/>
        </p:txBody>
      </p:sp>
      <p:sp>
        <p:nvSpPr>
          <p:cNvPr id="15" name="TextBox 15"/>
          <p:cNvSpPr txBox="1"/>
          <p:nvPr/>
        </p:nvSpPr>
        <p:spPr>
          <a:xfrm>
            <a:off x="4344529" y="9134475"/>
            <a:ext cx="9598943" cy="48196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Agrandir Wide"/>
              </a:rPr>
              <a:t>2023</a:t>
            </a:r>
          </a:p>
        </p:txBody>
      </p:sp>
      <p:sp>
        <p:nvSpPr>
          <p:cNvPr id="16" name="Freeform 16"/>
          <p:cNvSpPr/>
          <p:nvPr/>
        </p:nvSpPr>
        <p:spPr>
          <a:xfrm>
            <a:off x="1161094" y="5592890"/>
            <a:ext cx="1518926" cy="1620188"/>
          </a:xfrm>
          <a:custGeom>
            <a:rect l="l" t="t" r="r" b="b"/>
            <a:pathLst>
              <a:path w="1518926" h="1620188">
                <a:moveTo>
                  <a:pt x="0" y="0"/>
                </a:moveTo>
                <a:lnTo>
                  <a:pt x="1518926" y="0"/>
                </a:lnTo>
                <a:lnTo>
                  <a:pt x="1518926" y="1620188"/>
                </a:lnTo>
                <a:lnTo>
                  <a:pt x="0" y="1620188"/>
                </a:lnTo>
                <a:lnTo>
                  <a:pt x="0" y="0"/>
                </a:lnTo>
                <a:close/>
              </a:path>
            </a:pathLst>
          </a:custGeom>
          <a:blipFill>
            <a:blip r:embed="rId17"/>
            <a:stretch>
              <a:fillRect/>
            </a:stretch>
          </a:blipFill>
        </p:spPr>
        <p:txBody>
          <a:bodyPr/>
          <a:lstStyle/>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Freeform 7"/>
          <p:cNvSpPr/>
          <p:nvPr/>
        </p:nvSpPr>
        <p:spPr>
          <a:xfrm>
            <a:off x="1028700" y="1078232"/>
            <a:ext cx="6552820" cy="8895187"/>
          </a:xfrm>
          <a:custGeom>
            <a:rect l="l" t="t" r="r" b="b"/>
            <a:pathLst>
              <a:path w="6552820" h="8895187">
                <a:moveTo>
                  <a:pt x="0" y="0"/>
                </a:moveTo>
                <a:lnTo>
                  <a:pt x="6552820" y="0"/>
                </a:lnTo>
                <a:lnTo>
                  <a:pt x="6552820" y="8895188"/>
                </a:lnTo>
                <a:lnTo>
                  <a:pt x="0" y="8895188"/>
                </a:lnTo>
                <a:lnTo>
                  <a:pt x="0" y="0"/>
                </a:lnTo>
                <a:close/>
              </a:path>
            </a:pathLst>
          </a:custGeom>
          <a:blipFill>
            <a:blip r:embed="rId6"/>
            <a:stretch>
              <a:fillRect/>
            </a:stretch>
          </a:blipFill>
        </p:spPr>
        <p:txBody>
          <a:bodyPr/>
          <a:lstStyle/>
          <a:p/>
        </p:txBody>
      </p:sp>
      <p:sp>
        <p:nvSpPr>
          <p:cNvPr id="8" name="TextBox 8"/>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09</a:t>
            </a:r>
          </a:p>
        </p:txBody>
      </p:sp>
      <p:sp>
        <p:nvSpPr>
          <p:cNvPr id="9" name="TextBox 9"/>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0" name="TextBox 10"/>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1" name="TextBox 11"/>
          <p:cNvSpPr txBox="1"/>
          <p:nvPr/>
        </p:nvSpPr>
        <p:spPr>
          <a:xfrm>
            <a:off x="7874577" y="1659701"/>
            <a:ext cx="7390963" cy="6403642"/>
          </a:xfrm>
          <a:prstGeom prst="rect">
            <a:avLst/>
          </a:prstGeom>
        </p:spPr>
        <p:txBody>
          <a:bodyPr lIns="0" tIns="0" rIns="0" bIns="0" rtlCol="0" anchor="t">
            <a:spAutoFit/>
          </a:bodyPr>
          <a:lstStyle/>
          <a:p>
            <a:pPr algn="ctr">
              <a:lnSpc>
                <a:spcPts val="5620"/>
              </a:lnSpc>
            </a:pPr>
            <a:r>
              <a:rPr lang="en-US" sz="4014">
                <a:solidFill>
                  <a:srgbClr val="000000"/>
                </a:solidFill>
                <a:latin typeface="Bernoru SemiCondensed"/>
              </a:rPr>
              <a:t>After opening the new project, a variety of presentation templates will become available for selection. Next, choose one that aligns with your presentation's theme or style, or commence with a 'Blank' option.</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Freeform 7"/>
          <p:cNvSpPr/>
          <p:nvPr/>
        </p:nvSpPr>
        <p:spPr>
          <a:xfrm>
            <a:off x="1028700" y="6128569"/>
            <a:ext cx="16230600" cy="1934774"/>
          </a:xfrm>
          <a:custGeom>
            <a:rect l="l" t="t" r="r" b="b"/>
            <a:pathLst>
              <a:path w="16230600" h="1934774">
                <a:moveTo>
                  <a:pt x="0" y="0"/>
                </a:moveTo>
                <a:lnTo>
                  <a:pt x="16230600" y="0"/>
                </a:lnTo>
                <a:lnTo>
                  <a:pt x="16230600" y="1934774"/>
                </a:lnTo>
                <a:lnTo>
                  <a:pt x="0" y="1934774"/>
                </a:lnTo>
                <a:lnTo>
                  <a:pt x="0" y="0"/>
                </a:lnTo>
                <a:close/>
              </a:path>
            </a:pathLst>
          </a:custGeom>
          <a:blipFill>
            <a:blip r:embed="rId6"/>
            <a:stretch>
              <a:fillRect/>
            </a:stretch>
          </a:blipFill>
        </p:spPr>
        <p:txBody>
          <a:bodyPr/>
          <a:lstStyle/>
          <a:p/>
        </p:txBody>
      </p:sp>
      <p:sp>
        <p:nvSpPr>
          <p:cNvPr id="8" name="TextBox 8"/>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10</a:t>
            </a:r>
          </a:p>
        </p:txBody>
      </p:sp>
      <p:sp>
        <p:nvSpPr>
          <p:cNvPr id="9" name="TextBox 9"/>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0" name="TextBox 10"/>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1" name="TextBox 11"/>
          <p:cNvSpPr txBox="1"/>
          <p:nvPr/>
        </p:nvSpPr>
        <p:spPr>
          <a:xfrm>
            <a:off x="3080923" y="2234601"/>
            <a:ext cx="11327651" cy="2837036"/>
          </a:xfrm>
          <a:prstGeom prst="rect">
            <a:avLst/>
          </a:prstGeom>
        </p:spPr>
        <p:txBody>
          <a:bodyPr lIns="0" tIns="0" rIns="0" bIns="0" rtlCol="0" anchor="t">
            <a:spAutoFit/>
          </a:bodyPr>
          <a:lstStyle/>
          <a:p>
            <a:pPr algn="ctr">
              <a:lnSpc>
                <a:spcPts val="5620"/>
              </a:lnSpc>
            </a:pPr>
            <a:r>
              <a:rPr lang="en-US" sz="4014">
                <a:solidFill>
                  <a:srgbClr val="000000"/>
                </a:solidFill>
                <a:latin typeface="Bernoru SemiCondensed"/>
              </a:rPr>
              <a:t>Next, The Canva editor will now become accessible, permitting the editing of each presentation slide. The desired slide can be initiated by a simple click in the bottom panel.</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TextBox 7"/>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11</a:t>
            </a:r>
          </a:p>
        </p:txBody>
      </p:sp>
      <p:sp>
        <p:nvSpPr>
          <p:cNvPr id="8" name="TextBox 8"/>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9" name="TextBox 9"/>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0" name="TextBox 10"/>
          <p:cNvSpPr txBox="1"/>
          <p:nvPr/>
        </p:nvSpPr>
        <p:spPr>
          <a:xfrm>
            <a:off x="7150979" y="942975"/>
            <a:ext cx="8451489" cy="7830284"/>
          </a:xfrm>
          <a:prstGeom prst="rect">
            <a:avLst/>
          </a:prstGeom>
        </p:spPr>
        <p:txBody>
          <a:bodyPr lIns="0" tIns="0" rIns="0" bIns="0" rtlCol="0" anchor="t">
            <a:spAutoFit/>
          </a:bodyPr>
          <a:lstStyle/>
          <a:p>
            <a:pPr algn="ctr">
              <a:lnSpc>
                <a:spcPts val="5620"/>
              </a:lnSpc>
            </a:pPr>
            <a:r>
              <a:rPr lang="en-US" sz="4014">
                <a:solidFill>
                  <a:srgbClr val="000000"/>
                </a:solidFill>
                <a:latin typeface="Bernoru SemiCondensed"/>
              </a:rPr>
              <a:t>After gaining access to Canva's platform, the design tools are made available, enabling the addition of text, images, graphics, icons, backgrounds, and other design elements to your slides. This can be effortlessly accomplished through drag-and-drop functionality or by utilizing options on the left side of the screen</a:t>
            </a:r>
          </a:p>
        </p:txBody>
      </p:sp>
      <p:sp>
        <p:nvSpPr>
          <p:cNvPr id="11" name="Freeform 11"/>
          <p:cNvSpPr/>
          <p:nvPr/>
        </p:nvSpPr>
        <p:spPr>
          <a:xfrm>
            <a:off x="3589950" y="561767"/>
            <a:ext cx="3164233" cy="8688673"/>
          </a:xfrm>
          <a:custGeom>
            <a:rect l="l" t="t" r="r" b="b"/>
            <a:pathLst>
              <a:path w="3164233" h="8688673">
                <a:moveTo>
                  <a:pt x="0" y="0"/>
                </a:moveTo>
                <a:lnTo>
                  <a:pt x="3164233" y="0"/>
                </a:lnTo>
                <a:lnTo>
                  <a:pt x="3164233" y="8688673"/>
                </a:lnTo>
                <a:lnTo>
                  <a:pt x="0" y="8688673"/>
                </a:lnTo>
                <a:lnTo>
                  <a:pt x="0" y="0"/>
                </a:lnTo>
                <a:close/>
              </a:path>
            </a:pathLst>
          </a:custGeom>
          <a:blipFill>
            <a:blip r:embed="rId6"/>
            <a:stretch>
              <a:fillRect/>
            </a:stretch>
          </a:blipFill>
        </p:spPr>
        <p:txBody>
          <a:bodyPr/>
          <a:lstStyle/>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3"/>
            <a:stretch>
              <a:fillRect/>
            </a:stretch>
          </a:blipFill>
        </p:spPr>
        <p:txBody>
          <a:bodyPr/>
          <a:lstStyle/>
          <a:p/>
        </p:txBody>
      </p:sp>
      <p:sp>
        <p:nvSpPr>
          <p:cNvPr id="5" name="Freeform 5"/>
          <p:cNvSpPr/>
          <p:nvPr/>
        </p:nvSpPr>
        <p:spPr>
          <a:xfrm>
            <a:off x="1028700" y="1238556"/>
            <a:ext cx="10013332" cy="7809889"/>
          </a:xfrm>
          <a:custGeom>
            <a:rect l="l" t="t" r="r" b="b"/>
            <a:pathLst>
              <a:path w="10013332" h="7809888">
                <a:moveTo>
                  <a:pt x="0" y="0"/>
                </a:moveTo>
                <a:lnTo>
                  <a:pt x="10013332" y="0"/>
                </a:lnTo>
                <a:lnTo>
                  <a:pt x="10013332" y="7809888"/>
                </a:lnTo>
                <a:lnTo>
                  <a:pt x="0" y="7809888"/>
                </a:lnTo>
                <a:lnTo>
                  <a:pt x="0" y="0"/>
                </a:lnTo>
                <a:close/>
              </a:path>
            </a:pathLst>
          </a:custGeom>
          <a:blipFill>
            <a:blip r:embed="rId4"/>
            <a:stretch>
              <a:fillRect/>
            </a:stretch>
          </a:blipFill>
        </p:spPr>
        <p:txBody>
          <a:bodyPr/>
          <a:lstStyle/>
          <a:p/>
        </p:txBody>
      </p:sp>
      <p:sp>
        <p:nvSpPr>
          <p:cNvPr id="6" name="TextBox 6"/>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12</a:t>
            </a:r>
          </a:p>
        </p:txBody>
      </p:sp>
      <p:sp>
        <p:nvSpPr>
          <p:cNvPr id="7" name="TextBox 7"/>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8" name="TextBox 8"/>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9" name="TextBox 9"/>
          <p:cNvSpPr txBox="1"/>
          <p:nvPr/>
        </p:nvSpPr>
        <p:spPr>
          <a:xfrm>
            <a:off x="11491270" y="1185495"/>
            <a:ext cx="6149190" cy="8543605"/>
          </a:xfrm>
          <a:prstGeom prst="rect">
            <a:avLst/>
          </a:prstGeom>
        </p:spPr>
        <p:txBody>
          <a:bodyPr lIns="0" tIns="0" rIns="0" bIns="0" rtlCol="0" anchor="t">
            <a:spAutoFit/>
          </a:bodyPr>
          <a:lstStyle/>
          <a:p>
            <a:pPr algn="ctr">
              <a:lnSpc>
                <a:spcPts val="5620"/>
              </a:lnSpc>
            </a:pPr>
            <a:r>
              <a:rPr lang="en-US" sz="4014">
                <a:solidFill>
                  <a:srgbClr val="000000"/>
                </a:solidFill>
                <a:latin typeface="Bernoru SemiCondensed"/>
              </a:rPr>
              <a:t>Then the animation can be introduced to elements on the slides, enhancing the interactivity of the presentation. Elements can be selected, "Animate" can be clicked at the top, and an appropriate animation effect can be chosen.</a:t>
            </a:r>
          </a:p>
          <a:p>
            <a:pPr algn="ctr">
              <a:lnSpc>
                <a:spcPts val="5620"/>
              </a:lnSpc>
            </a:pPr>
            <a:endParaRPr lang="en-US" sz="4014">
              <a:solidFill>
                <a:srgbClr val="000000"/>
              </a:solidFill>
              <a:latin typeface="Bernoru SemiCondensed"/>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3"/>
            <a:stretch>
              <a:fillRect/>
            </a:stretch>
          </a:blipFill>
        </p:spPr>
        <p:txBody>
          <a:bodyPr/>
          <a:lstStyle/>
          <a:p/>
        </p:txBody>
      </p:sp>
      <p:sp>
        <p:nvSpPr>
          <p:cNvPr id="5" name="Freeform 5"/>
          <p:cNvSpPr/>
          <p:nvPr/>
        </p:nvSpPr>
        <p:spPr>
          <a:xfrm>
            <a:off x="3931069" y="1040683"/>
            <a:ext cx="6803141" cy="4102817"/>
          </a:xfrm>
          <a:custGeom>
            <a:rect l="l" t="t" r="r" b="b"/>
            <a:pathLst>
              <a:path w="6803140" h="4102817">
                <a:moveTo>
                  <a:pt x="0" y="0"/>
                </a:moveTo>
                <a:lnTo>
                  <a:pt x="6803141" y="0"/>
                </a:lnTo>
                <a:lnTo>
                  <a:pt x="6803141" y="4102817"/>
                </a:lnTo>
                <a:lnTo>
                  <a:pt x="0" y="4102817"/>
                </a:lnTo>
                <a:lnTo>
                  <a:pt x="0" y="0"/>
                </a:lnTo>
                <a:close/>
              </a:path>
            </a:pathLst>
          </a:custGeom>
          <a:blipFill>
            <a:blip r:embed="rId4"/>
            <a:stretch>
              <a:fillRect/>
            </a:stretch>
          </a:blipFill>
        </p:spPr>
        <p:txBody>
          <a:bodyPr/>
          <a:lstStyle/>
          <a:p/>
        </p:txBody>
      </p:sp>
      <p:sp>
        <p:nvSpPr>
          <p:cNvPr id="6" name="Freeform 6"/>
          <p:cNvSpPr/>
          <p:nvPr/>
        </p:nvSpPr>
        <p:spPr>
          <a:xfrm>
            <a:off x="11058117" y="1040683"/>
            <a:ext cx="5302718" cy="8688673"/>
          </a:xfrm>
          <a:custGeom>
            <a:rect l="l" t="t" r="r" b="b"/>
            <a:pathLst>
              <a:path w="5302718" h="8688673">
                <a:moveTo>
                  <a:pt x="0" y="0"/>
                </a:moveTo>
                <a:lnTo>
                  <a:pt x="5302718" y="0"/>
                </a:lnTo>
                <a:lnTo>
                  <a:pt x="5302718" y="8688673"/>
                </a:lnTo>
                <a:lnTo>
                  <a:pt x="0" y="8688673"/>
                </a:lnTo>
                <a:lnTo>
                  <a:pt x="0" y="0"/>
                </a:lnTo>
                <a:close/>
              </a:path>
            </a:pathLst>
          </a:custGeom>
          <a:blipFill>
            <a:blip r:embed="rId5"/>
            <a:stretch>
              <a:fillRect/>
            </a:stretch>
          </a:blipFill>
        </p:spPr>
        <p:txBody>
          <a:bodyPr/>
          <a:lstStyle/>
          <a:p/>
        </p:txBody>
      </p:sp>
      <p:sp>
        <p:nvSpPr>
          <p:cNvPr id="7" name="TextBox 7"/>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13</a:t>
            </a:r>
          </a:p>
        </p:txBody>
      </p:sp>
      <p:sp>
        <p:nvSpPr>
          <p:cNvPr id="8" name="TextBox 8"/>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9" name="TextBox 9"/>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0" name="TextBox 10"/>
          <p:cNvSpPr txBox="1"/>
          <p:nvPr/>
        </p:nvSpPr>
        <p:spPr>
          <a:xfrm>
            <a:off x="1762089" y="6047668"/>
            <a:ext cx="8972121" cy="2381889"/>
          </a:xfrm>
          <a:prstGeom prst="rect">
            <a:avLst/>
          </a:prstGeom>
        </p:spPr>
        <p:txBody>
          <a:bodyPr lIns="0" tIns="0" rIns="0" bIns="0" rtlCol="0" anchor="t">
            <a:spAutoFit/>
          </a:bodyPr>
          <a:lstStyle/>
          <a:p>
            <a:pPr algn="ctr">
              <a:lnSpc>
                <a:spcPts val="4710"/>
              </a:lnSpc>
            </a:pPr>
            <a:r>
              <a:rPr lang="en-US" sz="3364">
                <a:solidFill>
                  <a:srgbClr val="000000"/>
                </a:solidFill>
                <a:latin typeface="Bernoru SemiCondensed"/>
              </a:rPr>
              <a:t>Next step is adding transitions, transitions  between slides are an option. "Transitions" can be selected at the top or between every single slide</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3"/>
            <a:stretch>
              <a:fillRect/>
            </a:stretch>
          </a:blipFill>
        </p:spPr>
        <p:txBody>
          <a:bodyPr/>
          <a:lstStyle/>
          <a:p/>
        </p:txBody>
      </p:sp>
      <p:sp>
        <p:nvSpPr>
          <p:cNvPr id="5" name="Freeform 5"/>
          <p:cNvSpPr/>
          <p:nvPr/>
        </p:nvSpPr>
        <p:spPr>
          <a:xfrm>
            <a:off x="10416221" y="1040683"/>
            <a:ext cx="6308665" cy="8799681"/>
          </a:xfrm>
          <a:custGeom>
            <a:rect l="l" t="t" r="r" b="b"/>
            <a:pathLst>
              <a:path w="6308665" h="8799681">
                <a:moveTo>
                  <a:pt x="0" y="0"/>
                </a:moveTo>
                <a:lnTo>
                  <a:pt x="6308665" y="0"/>
                </a:lnTo>
                <a:lnTo>
                  <a:pt x="6308665" y="8799681"/>
                </a:lnTo>
                <a:lnTo>
                  <a:pt x="0" y="8799681"/>
                </a:lnTo>
                <a:lnTo>
                  <a:pt x="0" y="0"/>
                </a:lnTo>
                <a:close/>
              </a:path>
            </a:pathLst>
          </a:custGeom>
          <a:blipFill>
            <a:blip r:embed="rId4"/>
            <a:stretch>
              <a:fillRect/>
            </a:stretch>
          </a:blipFill>
        </p:spPr>
        <p:txBody>
          <a:bodyPr/>
          <a:lstStyle/>
          <a:p/>
        </p:txBody>
      </p:sp>
      <p:sp>
        <p:nvSpPr>
          <p:cNvPr id="6" name="TextBox 6"/>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14</a:t>
            </a:r>
          </a:p>
        </p:txBody>
      </p:sp>
      <p:sp>
        <p:nvSpPr>
          <p:cNvPr id="7" name="TextBox 7"/>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8" name="TextBox 8"/>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9" name="TextBox 9"/>
          <p:cNvSpPr txBox="1"/>
          <p:nvPr/>
        </p:nvSpPr>
        <p:spPr>
          <a:xfrm>
            <a:off x="2495479" y="2915011"/>
            <a:ext cx="6920617" cy="4002001"/>
          </a:xfrm>
          <a:prstGeom prst="rect">
            <a:avLst/>
          </a:prstGeom>
        </p:spPr>
        <p:txBody>
          <a:bodyPr lIns="0" tIns="0" rIns="0" bIns="0" rtlCol="0" anchor="t">
            <a:spAutoFit/>
          </a:bodyPr>
          <a:lstStyle/>
          <a:p>
            <a:pPr algn="ctr">
              <a:lnSpc>
                <a:spcPts val="5268"/>
              </a:lnSpc>
            </a:pPr>
            <a:r>
              <a:rPr lang="en-US" sz="3763">
                <a:solidFill>
                  <a:srgbClr val="000000"/>
                </a:solidFill>
                <a:latin typeface="Bernoru SemiCondensed"/>
              </a:rPr>
              <a:t>Finally, the presentation can be saved in PowerPoint format (.pptx) or shared directly via a shareable link by clicking the "Download" or "Present" button.</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3"/>
            <a:stretch>
              <a:fillRect/>
            </a:stretch>
          </a:blipFill>
        </p:spPr>
        <p:txBody>
          <a:bodyPr/>
          <a:lstStyle/>
          <a:p/>
        </p:txBody>
      </p:sp>
      <p:sp>
        <p:nvSpPr>
          <p:cNvPr id="5" name="Freeform 5"/>
          <p:cNvSpPr/>
          <p:nvPr/>
        </p:nvSpPr>
        <p:spPr>
          <a:xfrm>
            <a:off x="558740" y="-237051"/>
            <a:ext cx="16540749" cy="10524051"/>
          </a:xfrm>
          <a:custGeom>
            <a:rect l="l" t="t" r="r" b="b"/>
            <a:pathLst>
              <a:path w="16540748" h="10524051">
                <a:moveTo>
                  <a:pt x="0" y="0"/>
                </a:moveTo>
                <a:lnTo>
                  <a:pt x="16540748" y="0"/>
                </a:lnTo>
                <a:lnTo>
                  <a:pt x="16540748" y="10524051"/>
                </a:lnTo>
                <a:lnTo>
                  <a:pt x="0" y="10524051"/>
                </a:lnTo>
                <a:lnTo>
                  <a:pt x="0" y="0"/>
                </a:lnTo>
                <a:close/>
              </a:path>
            </a:pathLst>
          </a:custGeom>
          <a:blipFill>
            <a:blip r:embed="rId4"/>
            <a:stretch>
              <a:fillRect/>
            </a:stretch>
          </a:blipFill>
        </p:spPr>
        <p:txBody>
          <a:bodyPr/>
          <a:lstStyle/>
          <a:p/>
        </p:txBody>
      </p:sp>
      <p:sp>
        <p:nvSpPr>
          <p:cNvPr id="6" name="TextBox 6"/>
          <p:cNvSpPr txBox="1"/>
          <p:nvPr/>
        </p:nvSpPr>
        <p:spPr>
          <a:xfrm>
            <a:off x="2616072" y="2853944"/>
            <a:ext cx="12426084" cy="3212383"/>
          </a:xfrm>
          <a:prstGeom prst="rect">
            <a:avLst/>
          </a:prstGeom>
        </p:spPr>
        <p:txBody>
          <a:bodyPr lIns="0" tIns="0" rIns="0" bIns="0" rtlCol="0" anchor="t">
            <a:spAutoFit/>
          </a:bodyPr>
          <a:lstStyle/>
          <a:p>
            <a:pPr algn="ctr">
              <a:lnSpc>
                <a:spcPts val="4219"/>
              </a:lnSpc>
            </a:pPr>
            <a:r>
              <a:rPr lang="en-US" sz="3013">
                <a:solidFill>
                  <a:srgbClr val="000000"/>
                </a:solidFill>
                <a:latin typeface="Bernoru SemiCondensed"/>
              </a:rPr>
              <a:t>Canva is a versatile graphic design and content creation platform that allows users to easily create a wide range of visual content, including social media graphics, presentations, posters, flyers, logos, and more. It offers a user-friendly interface with drag-and-drop functionality, a vast library of templates, images, icons, and fonts, as well as various design tools and features.</a:t>
            </a:r>
          </a:p>
        </p:txBody>
      </p:sp>
      <p:sp>
        <p:nvSpPr>
          <p:cNvPr id="7" name="Freeform 7"/>
          <p:cNvSpPr/>
          <p:nvPr/>
        </p:nvSpPr>
        <p:spPr>
          <a:xfrm>
            <a:off x="6218224" y="1028634"/>
            <a:ext cx="5221781" cy="1689958"/>
          </a:xfrm>
          <a:custGeom>
            <a:rect l="l" t="t" r="r" b="b"/>
            <a:pathLst>
              <a:path w="5221781" h="1689958">
                <a:moveTo>
                  <a:pt x="0" y="0"/>
                </a:moveTo>
                <a:lnTo>
                  <a:pt x="5221781" y="0"/>
                </a:lnTo>
                <a:lnTo>
                  <a:pt x="5221781" y="1689958"/>
                </a:lnTo>
                <a:lnTo>
                  <a:pt x="0" y="16899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p:txBody>
      </p:sp>
      <p:sp>
        <p:nvSpPr>
          <p:cNvPr id="8" name="TextBox 8"/>
          <p:cNvSpPr txBox="1"/>
          <p:nvPr/>
        </p:nvSpPr>
        <p:spPr>
          <a:xfrm>
            <a:off x="9144000" y="605790"/>
            <a:ext cx="8115300" cy="422844"/>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15</a:t>
            </a:r>
          </a:p>
        </p:txBody>
      </p:sp>
      <p:sp>
        <p:nvSpPr>
          <p:cNvPr id="9" name="TextBox 9"/>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0" name="TextBox 10"/>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FF5EC"/>
        </a:solidFill>
      </p:bgPr>
    </p:bg>
    <p:spTree>
      <p:nvGrpSpPr>
        <p:cNvPr id="1" name=""/>
        <p:cNvGrpSpPr/>
        <p:nvPr/>
      </p:nvGrpSpPr>
      <p:grpSpPr>
        <a:xfrm>
          <a:off x="0" y="0"/>
          <a:ext cx="0" cy="0"/>
        </a:xfrm>
      </p:grpSpPr>
      <p:sp>
        <p:nvSpPr>
          <p:cNvPr id="2" name="Freeform 2"/>
          <p:cNvSpPr/>
          <p:nvPr/>
        </p:nvSpPr>
        <p:spPr>
          <a:xfrm>
            <a:off x="-2916319" y="0"/>
            <a:ext cx="10602160" cy="10602160"/>
          </a:xfrm>
          <a:custGeom>
            <a:rect l="l" t="t" r="r" b="b"/>
            <a:pathLst>
              <a:path w="10602160" h="10602160">
                <a:moveTo>
                  <a:pt x="0" y="0"/>
                </a:moveTo>
                <a:lnTo>
                  <a:pt x="10602159" y="0"/>
                </a:lnTo>
                <a:lnTo>
                  <a:pt x="10602159"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p:txBody>
      </p:sp>
      <p:sp>
        <p:nvSpPr>
          <p:cNvPr id="3" name="Freeform 3"/>
          <p:cNvSpPr/>
          <p:nvPr/>
        </p:nvSpPr>
        <p:spPr>
          <a:xfrm>
            <a:off x="5486400" y="3400454"/>
            <a:ext cx="7315200" cy="2739875"/>
          </a:xfrm>
          <a:custGeom>
            <a:rect l="l" t="t" r="r" b="b"/>
            <a:pathLst>
              <a:path w="7315200" h="2739875">
                <a:moveTo>
                  <a:pt x="0" y="0"/>
                </a:moveTo>
                <a:lnTo>
                  <a:pt x="7315200" y="0"/>
                </a:lnTo>
                <a:lnTo>
                  <a:pt x="7315200" y="2739875"/>
                </a:lnTo>
                <a:lnTo>
                  <a:pt x="0" y="27398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p:txBody>
      </p:sp>
      <p:sp>
        <p:nvSpPr>
          <p:cNvPr id="4" name="Freeform 4"/>
          <p:cNvSpPr/>
          <p:nvPr/>
        </p:nvSpPr>
        <p:spPr>
          <a:xfrm rot="1475691">
            <a:off x="12020804" y="4829449"/>
            <a:ext cx="1932233" cy="1939285"/>
          </a:xfrm>
          <a:custGeom>
            <a:rect l="l" t="t" r="r" b="b"/>
            <a:pathLst>
              <a:path w="1932233" h="1939285">
                <a:moveTo>
                  <a:pt x="0" y="0"/>
                </a:moveTo>
                <a:lnTo>
                  <a:pt x="1932233" y="0"/>
                </a:lnTo>
                <a:lnTo>
                  <a:pt x="1932233" y="1939285"/>
                </a:lnTo>
                <a:lnTo>
                  <a:pt x="0" y="19392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p:txBody>
      </p:sp>
      <p:sp>
        <p:nvSpPr>
          <p:cNvPr id="5" name="Freeform 5"/>
          <p:cNvSpPr/>
          <p:nvPr/>
        </p:nvSpPr>
        <p:spPr>
          <a:xfrm>
            <a:off x="246596" y="0"/>
            <a:ext cx="782104" cy="3400454"/>
          </a:xfrm>
          <a:custGeom>
            <a:rect l="l" t="t" r="r" b="b"/>
            <a:pathLst>
              <a:path w="782104" h="3400454">
                <a:moveTo>
                  <a:pt x="0" y="0"/>
                </a:moveTo>
                <a:lnTo>
                  <a:pt x="782104" y="0"/>
                </a:lnTo>
                <a:lnTo>
                  <a:pt x="782104" y="3400454"/>
                </a:lnTo>
                <a:lnTo>
                  <a:pt x="0" y="3400454"/>
                </a:lnTo>
                <a:lnTo>
                  <a:pt x="0" y="0"/>
                </a:lnTo>
                <a:close/>
              </a:path>
            </a:pathLst>
          </a:custGeom>
          <a:blipFill>
            <a:blip r:embed="rId8"/>
            <a:stretch>
              <a:fillRect/>
            </a:stretch>
          </a:blipFill>
        </p:spPr>
        <p:txBody>
          <a:bodyPr/>
          <a:lstStyle/>
          <a:p/>
        </p:txBody>
      </p:sp>
      <p:sp>
        <p:nvSpPr>
          <p:cNvPr id="6" name="Freeform 6"/>
          <p:cNvSpPr/>
          <p:nvPr/>
        </p:nvSpPr>
        <p:spPr>
          <a:xfrm>
            <a:off x="7685840" y="0"/>
            <a:ext cx="10602160" cy="10602160"/>
          </a:xfrm>
          <a:custGeom>
            <a:rect l="l" t="t" r="r" b="b"/>
            <a:pathLst>
              <a:path w="10602160" h="10602160">
                <a:moveTo>
                  <a:pt x="0" y="0"/>
                </a:moveTo>
                <a:lnTo>
                  <a:pt x="10602160" y="0"/>
                </a:lnTo>
                <a:lnTo>
                  <a:pt x="10602160" y="10602160"/>
                </a:lnTo>
                <a:lnTo>
                  <a:pt x="0" y="10602160"/>
                </a:lnTo>
                <a:lnTo>
                  <a:pt x="0" y="0"/>
                </a:lnTo>
                <a:close/>
              </a:path>
            </a:pathLst>
          </a:custGeom>
          <a:blipFill>
            <a:blip r:embed="rId2">
              <a:alphaModFix amt="18999"/>
              <a:extLst>
                <a:ext uri="{96DAC541-7B7A-43D3-8B79-37D633B846F1}">
                  <asvg:svgBlip xmlns:asvg="http://schemas.microsoft.com/office/drawing/2016/SVG/main" r:embed="rId9"/>
                </a:ext>
              </a:extLst>
            </a:blip>
            <a:stretch>
              <a:fillRect/>
            </a:stretch>
          </a:blipFill>
        </p:spPr>
        <p:txBody>
          <a:bodyPr/>
          <a:lstStyle/>
          <a:p/>
        </p:txBody>
      </p:sp>
      <p:sp>
        <p:nvSpPr>
          <p:cNvPr id="7" name="Freeform 7"/>
          <p:cNvSpPr/>
          <p:nvPr/>
        </p:nvSpPr>
        <p:spPr>
          <a:xfrm>
            <a:off x="-300666" y="7574008"/>
            <a:ext cx="2658732" cy="2712992"/>
          </a:xfrm>
          <a:custGeom>
            <a:rect l="l" t="t" r="r" b="b"/>
            <a:pathLst>
              <a:path w="2658732" h="2712992">
                <a:moveTo>
                  <a:pt x="0" y="0"/>
                </a:moveTo>
                <a:lnTo>
                  <a:pt x="2658732" y="0"/>
                </a:lnTo>
                <a:lnTo>
                  <a:pt x="2658732" y="2712992"/>
                </a:lnTo>
                <a:lnTo>
                  <a:pt x="0" y="271299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p:txBody>
      </p:sp>
      <p:sp>
        <p:nvSpPr>
          <p:cNvPr id="8" name="Freeform 8"/>
          <p:cNvSpPr/>
          <p:nvPr/>
        </p:nvSpPr>
        <p:spPr>
          <a:xfrm flipH="1">
            <a:off x="15416961" y="-714612"/>
            <a:ext cx="3684676" cy="3486625"/>
          </a:xfrm>
          <a:custGeom>
            <a:rect l="l" t="t" r="r" b="b"/>
            <a:pathLst>
              <a:path w="3684676" h="3486625">
                <a:moveTo>
                  <a:pt x="3684676" y="0"/>
                </a:moveTo>
                <a:lnTo>
                  <a:pt x="0" y="0"/>
                </a:lnTo>
                <a:lnTo>
                  <a:pt x="0" y="3486624"/>
                </a:lnTo>
                <a:lnTo>
                  <a:pt x="3684676" y="3486624"/>
                </a:lnTo>
                <a:lnTo>
                  <a:pt x="3684676" y="0"/>
                </a:lnTo>
                <a:close/>
              </a:path>
            </a:pathLst>
          </a:custGeom>
          <a:blipFill>
            <a:blip r:embed="rId12"/>
            <a:stretch>
              <a:fillRect/>
            </a:stretch>
          </a:blipFill>
        </p:spPr>
        <p:txBody>
          <a:bodyPr/>
          <a:lstStyle/>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FF5EC"/>
        </a:solidFill>
      </p:bgPr>
    </p:bg>
    <p:spTree>
      <p:nvGrpSpPr>
        <p:cNvPr id="1" name=""/>
        <p:cNvGrpSpPr/>
        <p:nvPr/>
      </p:nvGrpSpPr>
      <p:grpSpPr>
        <a:xfrm>
          <a:off x="0" y="0"/>
          <a:ext cx="0" cy="0"/>
        </a:xfrm>
      </p:grpSpPr>
      <p:sp>
        <p:nvSpPr>
          <p:cNvPr id="2" name="Freeform 2"/>
          <p:cNvSpPr/>
          <p:nvPr/>
        </p:nvSpPr>
        <p:spPr>
          <a:xfrm>
            <a:off x="5471541" y="1028700"/>
            <a:ext cx="7344918" cy="8229600"/>
          </a:xfrm>
          <a:custGeom>
            <a:rect l="l" t="t" r="r" b="b"/>
            <a:pathLst>
              <a:path w="7344918" h="8229600">
                <a:moveTo>
                  <a:pt x="0" y="0"/>
                </a:moveTo>
                <a:lnTo>
                  <a:pt x="7344918" y="0"/>
                </a:lnTo>
                <a:lnTo>
                  <a:pt x="7344918" y="8229600"/>
                </a:lnTo>
                <a:lnTo>
                  <a:pt x="0" y="8229600"/>
                </a:lnTo>
                <a:lnTo>
                  <a:pt x="0" y="0"/>
                </a:lnTo>
                <a:close/>
              </a:path>
            </a:pathLst>
          </a:custGeom>
          <a:blipFill>
            <a:blip r:embed="rId2"/>
            <a:stretch>
              <a:fillRect/>
            </a:stretch>
          </a:blipFill>
        </p:spPr>
        <p:txBody>
          <a:bodyPr/>
          <a:lstStyle/>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Freeform 2"/>
          <p:cNvSpPr/>
          <p:nvPr/>
        </p:nvSpPr>
        <p:spPr>
          <a:xfrm>
            <a:off x="0" y="-2027039"/>
            <a:ext cx="18288000" cy="14341078"/>
          </a:xfrm>
          <a:custGeom>
            <a:rect l="l" t="t" r="r" b="b"/>
            <a:pathLst>
              <a:path w="18288000" h="14341078">
                <a:moveTo>
                  <a:pt x="0" y="0"/>
                </a:moveTo>
                <a:lnTo>
                  <a:pt x="18288000" y="0"/>
                </a:lnTo>
                <a:lnTo>
                  <a:pt x="18288000" y="14341078"/>
                </a:lnTo>
                <a:lnTo>
                  <a:pt x="0" y="14341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p:txBody>
      </p:sp>
      <p:pic>
        <p:nvPicPr>
          <p:cNvPr id="3" name="Picture 3"/>
          <p:cNvPicPr>
            <a:picLocks noChangeAspect="1"/>
          </p:cNvPicPr>
          <p:nvPr/>
        </p:nvPicPr>
        <p:blipFill>
          <a:blip r:embed="rId4"/>
          <a:stretch>
            <a:fillRect/>
          </a:stretch>
        </p:blipFill>
        <p:spPr>
          <a:xfrm>
            <a:off x="6918857" y="1028700"/>
            <a:ext cx="4450286" cy="4450286"/>
          </a:xfrm>
          <a:prstGeom prst="rect">
            <a:avLst/>
          </a:prstGeom>
        </p:spPr>
      </p:pic>
      <p:sp>
        <p:nvSpPr>
          <p:cNvPr id="4" name="Freeform 4"/>
          <p:cNvSpPr/>
          <p:nvPr/>
        </p:nvSpPr>
        <p:spPr>
          <a:xfrm>
            <a:off x="10458752" y="1423588"/>
            <a:ext cx="1518926" cy="1620188"/>
          </a:xfrm>
          <a:custGeom>
            <a:rect l="l" t="t" r="r" b="b"/>
            <a:pathLst>
              <a:path w="1518926" h="1620188">
                <a:moveTo>
                  <a:pt x="0" y="0"/>
                </a:moveTo>
                <a:lnTo>
                  <a:pt x="1518926" y="0"/>
                </a:lnTo>
                <a:lnTo>
                  <a:pt x="1518926" y="1620188"/>
                </a:lnTo>
                <a:lnTo>
                  <a:pt x="0" y="1620188"/>
                </a:lnTo>
                <a:lnTo>
                  <a:pt x="0" y="0"/>
                </a:lnTo>
                <a:close/>
              </a:path>
            </a:pathLst>
          </a:custGeom>
          <a:blipFill>
            <a:blip r:embed="rId5"/>
            <a:stretch>
              <a:fillRect/>
            </a:stretch>
          </a:blipFill>
        </p:spPr>
        <p:txBody>
          <a:bodyPr/>
          <a:lstStyle/>
          <a:p/>
        </p:txBody>
      </p:sp>
      <p:sp>
        <p:nvSpPr>
          <p:cNvPr id="5" name="Freeform 5"/>
          <p:cNvSpPr/>
          <p:nvPr/>
        </p:nvSpPr>
        <p:spPr>
          <a:xfrm rot="-492614">
            <a:off x="6970546" y="4554877"/>
            <a:ext cx="1427885" cy="826389"/>
          </a:xfrm>
          <a:custGeom>
            <a:rect l="l" t="t" r="r" b="b"/>
            <a:pathLst>
              <a:path w="1427885" h="826388">
                <a:moveTo>
                  <a:pt x="0" y="0"/>
                </a:moveTo>
                <a:lnTo>
                  <a:pt x="1427885" y="0"/>
                </a:lnTo>
                <a:lnTo>
                  <a:pt x="1427885" y="826389"/>
                </a:lnTo>
                <a:lnTo>
                  <a:pt x="0" y="826389"/>
                </a:lnTo>
                <a:lnTo>
                  <a:pt x="0" y="0"/>
                </a:lnTo>
                <a:close/>
              </a:path>
            </a:pathLst>
          </a:custGeom>
          <a:blipFill>
            <a:blip r:embed="rId6"/>
            <a:stretch>
              <a:fillRect/>
            </a:stretch>
          </a:blipFill>
        </p:spPr>
        <p:txBody>
          <a:bodyPr/>
          <a:lstStyle/>
          <a:p/>
        </p:txBody>
      </p:sp>
      <p:grpSp>
        <p:nvGrpSpPr>
          <p:cNvPr id="6" name="Group 6"/>
          <p:cNvGrpSpPr/>
          <p:nvPr/>
        </p:nvGrpSpPr>
        <p:grpSpPr>
          <a:xfrm>
            <a:off x="1028700" y="722548"/>
            <a:ext cx="4972643" cy="318135"/>
            <a:chExt cx="6630191" cy="424180"/>
          </a:xfrm>
        </p:grpSpPr>
        <p:sp>
          <p:nvSpPr>
            <p:cNvPr id="7" name="AutoShape 7"/>
            <p:cNvSpPr/>
            <p:nvPr/>
          </p:nvSpPr>
          <p:spPr>
            <a:xfrm rot="5400000">
              <a:off x="3834667" y="191401"/>
              <a:ext cx="408203" cy="0"/>
            </a:xfrm>
            <a:prstGeom prst="line">
              <a:avLst/>
            </a:prstGeom>
            <a:ln w="25400" cap="flat">
              <a:solidFill>
                <a:srgbClr val="000000"/>
              </a:solidFill>
              <a:prstDash val="solid"/>
              <a:headEnd type="none" w="sm" len="sm"/>
              <a:tailEnd type="none" w="sm" len="sm"/>
            </a:ln>
          </p:spPr>
          <p:txBody>
            <a:bodyPr/>
            <a:lstStyle/>
            <a:p/>
          </p:txBody>
        </p:sp>
        <p:sp>
          <p:nvSpPr>
            <p:cNvPr id="8" name="TextBox 8"/>
            <p:cNvSpPr txBox="1"/>
            <p:nvPr/>
          </p:nvSpPr>
          <p:spPr>
            <a:xfrm>
              <a:off x="0" y="-104775"/>
              <a:ext cx="4026068" cy="528955"/>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What is Canva ?</a:t>
              </a:r>
            </a:p>
          </p:txBody>
        </p:sp>
        <p:sp>
          <p:nvSpPr>
            <p:cNvPr id="9" name="TextBox 9"/>
            <p:cNvSpPr txBox="1"/>
            <p:nvPr/>
          </p:nvSpPr>
          <p:spPr>
            <a:xfrm>
              <a:off x="4260907" y="-104775"/>
              <a:ext cx="2369284" cy="528955"/>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2023</a:t>
              </a:r>
            </a:p>
          </p:txBody>
        </p:sp>
      </p:grpSp>
      <p:grpSp>
        <p:nvGrpSpPr>
          <p:cNvPr id="10" name="Group 10"/>
          <p:cNvGrpSpPr/>
          <p:nvPr/>
        </p:nvGrpSpPr>
        <p:grpSpPr>
          <a:xfrm>
            <a:off x="1028700" y="6327570"/>
            <a:ext cx="16230600" cy="2930730"/>
            <a:chExt cx="21640800" cy="3907640"/>
          </a:xfrm>
        </p:grpSpPr>
        <p:grpSp>
          <p:nvGrpSpPr>
            <p:cNvPr id="11" name="Group 11"/>
            <p:cNvGrpSpPr/>
            <p:nvPr/>
          </p:nvGrpSpPr>
          <p:grpSpPr>
            <a:xfrm>
              <a:off x="0" y="0"/>
              <a:ext cx="21640800" cy="3907640"/>
              <a:chExt cx="4274726" cy="771879"/>
            </a:xfrm>
          </p:grpSpPr>
          <p:sp>
            <p:nvSpPr>
              <p:cNvPr id="12" name="Freeform 12"/>
              <p:cNvSpPr/>
              <p:nvPr/>
            </p:nvSpPr>
            <p:spPr>
              <a:xfrm>
                <a:off x="0" y="0"/>
                <a:ext cx="4274726" cy="771879"/>
              </a:xfrm>
              <a:custGeom>
                <a:rect l="l" t="t" r="r" b="b"/>
                <a:pathLst>
                  <a:path w="4274726" h="771879">
                    <a:moveTo>
                      <a:pt x="0" y="0"/>
                    </a:moveTo>
                    <a:lnTo>
                      <a:pt x="4274726" y="0"/>
                    </a:lnTo>
                    <a:lnTo>
                      <a:pt x="4274726" y="771879"/>
                    </a:lnTo>
                    <a:lnTo>
                      <a:pt x="0" y="771879"/>
                    </a:lnTo>
                    <a:close/>
                  </a:path>
                </a:pathLst>
              </a:custGeom>
              <a:solidFill>
                <a:srgbClr val="93ACDD"/>
              </a:solidFill>
              <a:ln w="19050" cap="sq">
                <a:solidFill>
                  <a:srgbClr val="000000"/>
                </a:solidFill>
                <a:prstDash val="solid"/>
                <a:miter/>
              </a:ln>
            </p:spPr>
            <p:txBody>
              <a:bodyPr/>
              <a:lstStyle/>
              <a:p/>
            </p:txBody>
          </p:sp>
          <p:sp>
            <p:nvSpPr>
              <p:cNvPr id="13" name="TextBox 13"/>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sp>
          <p:nvSpPr>
            <p:cNvPr id="14" name="TextBox 14"/>
            <p:cNvSpPr txBox="1"/>
            <p:nvPr/>
          </p:nvSpPr>
          <p:spPr>
            <a:xfrm>
              <a:off x="1310397" y="605715"/>
              <a:ext cx="19020006" cy="257238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Wide"/>
                </a:rPr>
                <a:t>Canva is a graphic design platform that allows users to create various types of visuals. Canva makes it easy to create without requiring in-depth knowledge of design or complex design software. Canva is one of the most popular and widely used graphic design platforms."</a:t>
              </a:r>
            </a:p>
          </p:txBody>
        </p:sp>
      </p:grpSp>
      <p:sp>
        <p:nvSpPr>
          <p:cNvPr id="15" name="TextBox 15"/>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01</a:t>
            </a:r>
          </a:p>
        </p:txBody>
      </p:sp>
    </p:spTree>
  </p:cSld>
  <p:clrMapOvr>
    <a:masterClrMapping/>
  </p:clrMapOvr>
  <p:transition spd="slow">
    <p:push dir="u"/>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TextBox 2"/>
          <p:cNvSpPr txBox="1"/>
          <p:nvPr/>
        </p:nvSpPr>
        <p:spPr>
          <a:xfrm>
            <a:off x="1209458" y="733425"/>
            <a:ext cx="11992192" cy="1224949"/>
          </a:xfrm>
          <a:prstGeom prst="rect">
            <a:avLst/>
          </a:prstGeom>
        </p:spPr>
        <p:txBody>
          <a:bodyPr lIns="0" tIns="0" rIns="0" bIns="0" rtlCol="0" anchor="t">
            <a:spAutoFit/>
          </a:bodyPr>
          <a:lstStyle/>
          <a:p>
            <a:pPr>
              <a:lnSpc>
                <a:spcPts val="8608"/>
              </a:lnSpc>
              <a:spcBef>
                <a:spcPct val="0"/>
              </a:spcBef>
            </a:pPr>
            <a:r>
              <a:rPr lang="en-US" sz="6148">
                <a:solidFill>
                  <a:srgbClr val="000000"/>
                </a:solidFill>
                <a:latin typeface="Agrandir Wide Bold"/>
              </a:rPr>
              <a:t>What is Canva used for ?</a:t>
            </a:r>
          </a:p>
        </p:txBody>
      </p:sp>
      <p:sp>
        <p:nvSpPr>
          <p:cNvPr id="3" name="Freeform 3"/>
          <p:cNvSpPr/>
          <p:nvPr/>
        </p:nvSpPr>
        <p:spPr>
          <a:xfrm flipH="1">
            <a:off x="-144377" y="8343448"/>
            <a:ext cx="18432377" cy="1943552"/>
          </a:xfrm>
          <a:custGeom>
            <a:rect l="l" t="t" r="r" b="b"/>
            <a:pathLst>
              <a:path w="18432377" h="1943552">
                <a:moveTo>
                  <a:pt x="18432377" y="0"/>
                </a:moveTo>
                <a:lnTo>
                  <a:pt x="0" y="0"/>
                </a:lnTo>
                <a:lnTo>
                  <a:pt x="0" y="1943552"/>
                </a:lnTo>
                <a:lnTo>
                  <a:pt x="18432377" y="1943552"/>
                </a:lnTo>
                <a:lnTo>
                  <a:pt x="18432377" y="0"/>
                </a:lnTo>
                <a:close/>
              </a:path>
            </a:pathLst>
          </a:custGeom>
          <a:blipFill>
            <a:blip r:embed="rId2">
              <a:extLst>
                <a:ext uri="{96DAC541-7B7A-43D3-8B79-37D633B846F1}">
                  <asvg:svgBlip xmlns:asvg="http://schemas.microsoft.com/office/drawing/2016/SVG/main" r:embed="rId3"/>
                </a:ext>
              </a:extLst>
            </a:blip>
            <a:stretch>
              <a:fillRect t="-611289"/>
            </a:stretch>
          </a:blipFill>
        </p:spPr>
        <p:txBody>
          <a:bodyPr/>
          <a:lstStyle/>
          <a:p/>
        </p:txBody>
      </p:sp>
      <p:sp>
        <p:nvSpPr>
          <p:cNvPr id="4" name="Freeform 4"/>
          <p:cNvSpPr/>
          <p:nvPr/>
        </p:nvSpPr>
        <p:spPr>
          <a:xfrm>
            <a:off x="78218" y="7187434"/>
            <a:ext cx="2410266" cy="2289753"/>
          </a:xfrm>
          <a:custGeom>
            <a:rect l="l" t="t" r="r" b="b"/>
            <a:pathLst>
              <a:path w="2410266" h="2289753">
                <a:moveTo>
                  <a:pt x="0" y="0"/>
                </a:moveTo>
                <a:lnTo>
                  <a:pt x="2410266" y="0"/>
                </a:lnTo>
                <a:lnTo>
                  <a:pt x="2410266" y="2289753"/>
                </a:lnTo>
                <a:lnTo>
                  <a:pt x="0" y="2289753"/>
                </a:lnTo>
                <a:lnTo>
                  <a:pt x="0" y="0"/>
                </a:lnTo>
                <a:close/>
              </a:path>
            </a:pathLst>
          </a:custGeom>
          <a:blipFill>
            <a:blip r:embed="rId4"/>
            <a:stretch>
              <a:fillRect/>
            </a:stretch>
          </a:blipFill>
        </p:spPr>
        <p:txBody>
          <a:bodyPr/>
          <a:lstStyle/>
          <a:p/>
        </p:txBody>
      </p:sp>
      <p:grpSp>
        <p:nvGrpSpPr>
          <p:cNvPr id="5" name="Group 5"/>
          <p:cNvGrpSpPr/>
          <p:nvPr/>
        </p:nvGrpSpPr>
        <p:grpSpPr>
          <a:xfrm>
            <a:off x="1209458" y="2756231"/>
            <a:ext cx="15869083" cy="4774537"/>
            <a:chExt cx="21158778" cy="6366050"/>
          </a:xfrm>
        </p:grpSpPr>
        <p:grpSp>
          <p:nvGrpSpPr>
            <p:cNvPr id="6" name="Group 6"/>
            <p:cNvGrpSpPr/>
            <p:nvPr/>
          </p:nvGrpSpPr>
          <p:grpSpPr>
            <a:xfrm>
              <a:off x="0" y="0"/>
              <a:ext cx="6729181" cy="6366050"/>
              <a:chExt cx="1329221" cy="1257491"/>
            </a:xfrm>
          </p:grpSpPr>
          <p:sp>
            <p:nvSpPr>
              <p:cNvPr id="7" name="Freeform 7"/>
              <p:cNvSpPr/>
              <p:nvPr/>
            </p:nvSpPr>
            <p:spPr>
              <a:xfrm>
                <a:off x="0" y="0"/>
                <a:ext cx="1329221" cy="1257491"/>
              </a:xfrm>
              <a:custGeom>
                <a:rect l="l" t="t" r="r" b="b"/>
                <a:pathLst>
                  <a:path w="1329221" h="1257491">
                    <a:moveTo>
                      <a:pt x="0" y="0"/>
                    </a:moveTo>
                    <a:lnTo>
                      <a:pt x="1329221" y="0"/>
                    </a:lnTo>
                    <a:lnTo>
                      <a:pt x="1329221" y="1257491"/>
                    </a:lnTo>
                    <a:lnTo>
                      <a:pt x="0" y="1257491"/>
                    </a:lnTo>
                    <a:close/>
                  </a:path>
                </a:pathLst>
              </a:custGeom>
              <a:solidFill>
                <a:srgbClr val="93ACDD"/>
              </a:solidFill>
              <a:ln w="19050" cap="sq">
                <a:solidFill>
                  <a:srgbClr val="000000"/>
                </a:solidFill>
                <a:prstDash val="solid"/>
                <a:miter/>
              </a:ln>
            </p:spPr>
            <p:txBody>
              <a:bodyPr/>
              <a:lstStyle/>
              <a:p/>
            </p:txBody>
          </p:sp>
          <p:sp>
            <p:nvSpPr>
              <p:cNvPr id="8" name="TextBox 8"/>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grpSp>
          <p:nvGrpSpPr>
            <p:cNvPr id="9" name="Group 9"/>
            <p:cNvGrpSpPr/>
            <p:nvPr/>
          </p:nvGrpSpPr>
          <p:grpSpPr>
            <a:xfrm>
              <a:off x="7217815" y="0"/>
              <a:ext cx="6729181" cy="6366050"/>
              <a:chExt cx="1329221" cy="1257491"/>
            </a:xfrm>
          </p:grpSpPr>
          <p:sp>
            <p:nvSpPr>
              <p:cNvPr id="10" name="Freeform 10"/>
              <p:cNvSpPr/>
              <p:nvPr/>
            </p:nvSpPr>
            <p:spPr>
              <a:xfrm>
                <a:off x="0" y="0"/>
                <a:ext cx="1329221" cy="1257491"/>
              </a:xfrm>
              <a:custGeom>
                <a:rect l="l" t="t" r="r" b="b"/>
                <a:pathLst>
                  <a:path w="1329221" h="1257491">
                    <a:moveTo>
                      <a:pt x="0" y="0"/>
                    </a:moveTo>
                    <a:lnTo>
                      <a:pt x="1329221" y="0"/>
                    </a:lnTo>
                    <a:lnTo>
                      <a:pt x="1329221" y="1257491"/>
                    </a:lnTo>
                    <a:lnTo>
                      <a:pt x="0" y="1257491"/>
                    </a:lnTo>
                    <a:close/>
                  </a:path>
                </a:pathLst>
              </a:custGeom>
              <a:solidFill>
                <a:srgbClr val="FDD23B"/>
              </a:solidFill>
              <a:ln w="19050" cap="sq">
                <a:solidFill>
                  <a:srgbClr val="000000"/>
                </a:solidFill>
                <a:prstDash val="solid"/>
                <a:miter/>
              </a:ln>
            </p:spPr>
            <p:txBody>
              <a:bodyPr/>
              <a:lstStyle/>
              <a:p/>
            </p:txBody>
          </p:sp>
          <p:sp>
            <p:nvSpPr>
              <p:cNvPr id="11" name="TextBox 11"/>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grpSp>
          <p:nvGrpSpPr>
            <p:cNvPr id="12" name="Group 12"/>
            <p:cNvGrpSpPr/>
            <p:nvPr/>
          </p:nvGrpSpPr>
          <p:grpSpPr>
            <a:xfrm>
              <a:off x="14429597" y="0"/>
              <a:ext cx="6729181" cy="6366050"/>
              <a:chExt cx="1329221" cy="1257491"/>
            </a:xfrm>
          </p:grpSpPr>
          <p:sp>
            <p:nvSpPr>
              <p:cNvPr id="13" name="Freeform 13"/>
              <p:cNvSpPr/>
              <p:nvPr/>
            </p:nvSpPr>
            <p:spPr>
              <a:xfrm>
                <a:off x="0" y="0"/>
                <a:ext cx="1329221" cy="1257491"/>
              </a:xfrm>
              <a:custGeom>
                <a:rect l="l" t="t" r="r" b="b"/>
                <a:pathLst>
                  <a:path w="1329221" h="1257491">
                    <a:moveTo>
                      <a:pt x="0" y="0"/>
                    </a:moveTo>
                    <a:lnTo>
                      <a:pt x="1329221" y="0"/>
                    </a:lnTo>
                    <a:lnTo>
                      <a:pt x="1329221" y="1257491"/>
                    </a:lnTo>
                    <a:lnTo>
                      <a:pt x="0" y="1257491"/>
                    </a:lnTo>
                    <a:close/>
                  </a:path>
                </a:pathLst>
              </a:custGeom>
              <a:solidFill>
                <a:srgbClr val="FDBFD5"/>
              </a:solidFill>
              <a:ln w="19050" cap="sq">
                <a:solidFill>
                  <a:srgbClr val="000000"/>
                </a:solidFill>
                <a:prstDash val="solid"/>
                <a:miter/>
              </a:ln>
            </p:spPr>
            <p:txBody>
              <a:bodyPr/>
              <a:lstStyle/>
              <a:p/>
            </p:txBody>
          </p:sp>
          <p:sp>
            <p:nvSpPr>
              <p:cNvPr id="14" name="TextBox 14"/>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sp>
          <p:nvSpPr>
            <p:cNvPr id="15" name="TextBox 15"/>
            <p:cNvSpPr txBox="1"/>
            <p:nvPr/>
          </p:nvSpPr>
          <p:spPr>
            <a:xfrm>
              <a:off x="7800881" y="2495894"/>
              <a:ext cx="5617815" cy="3005455"/>
            </a:xfrm>
            <a:prstGeom prst="rect">
              <a:avLst/>
            </a:prstGeom>
          </p:spPr>
          <p:txBody>
            <a:bodyPr lIns="0" tIns="0" rIns="0" bIns="0" rtlCol="0" anchor="t">
              <a:spAutoFit/>
            </a:bodyPr>
            <a:lstStyle/>
            <a:p>
              <a:pPr marL="0" lvl="0" indent="0" algn="just">
                <a:lnSpc>
                  <a:spcPts val="2940"/>
                </a:lnSpc>
                <a:spcBef>
                  <a:spcPct val="0"/>
                </a:spcBef>
              </a:pPr>
              <a:r>
                <a:rPr lang="en-US" sz="2100">
                  <a:solidFill>
                    <a:srgbClr val="000000"/>
                  </a:solidFill>
                  <a:latin typeface="Agrandir Wide"/>
                </a:rPr>
                <a:t>It is used for creating social media posts, profile covers, illustration, that can be used on social media platforms such as Twitter, Instagram, Facebook, LinkedIn etc.</a:t>
              </a:r>
            </a:p>
          </p:txBody>
        </p:sp>
        <p:sp>
          <p:nvSpPr>
            <p:cNvPr id="16" name="TextBox 16"/>
            <p:cNvSpPr txBox="1"/>
            <p:nvPr/>
          </p:nvSpPr>
          <p:spPr>
            <a:xfrm>
              <a:off x="7628297" y="630980"/>
              <a:ext cx="5962984" cy="1527175"/>
            </a:xfrm>
            <a:prstGeom prst="rect">
              <a:avLst/>
            </a:prstGeom>
          </p:spPr>
          <p:txBody>
            <a:bodyPr lIns="0" tIns="0" rIns="0" bIns="0" rtlCol="0" anchor="t">
              <a:spAutoFit/>
            </a:bodyPr>
            <a:lstStyle/>
            <a:p>
              <a:pPr marL="0" lvl="0" indent="0">
                <a:lnSpc>
                  <a:spcPts val="4200"/>
                </a:lnSpc>
              </a:pPr>
              <a:r>
                <a:rPr lang="en-US" sz="3500">
                  <a:solidFill>
                    <a:srgbClr val="000000"/>
                  </a:solidFill>
                  <a:latin typeface="Agrandir Wide Bold"/>
                </a:rPr>
                <a:t>Social Media Content</a:t>
              </a:r>
            </a:p>
          </p:txBody>
        </p:sp>
        <p:sp>
          <p:nvSpPr>
            <p:cNvPr id="17" name="TextBox 17"/>
            <p:cNvSpPr txBox="1"/>
            <p:nvPr/>
          </p:nvSpPr>
          <p:spPr>
            <a:xfrm>
              <a:off x="429332" y="630980"/>
              <a:ext cx="5962984" cy="2238375"/>
            </a:xfrm>
            <a:prstGeom prst="rect">
              <a:avLst/>
            </a:prstGeom>
          </p:spPr>
          <p:txBody>
            <a:bodyPr lIns="0" tIns="0" rIns="0" bIns="0" rtlCol="0" anchor="t">
              <a:spAutoFit/>
            </a:bodyPr>
            <a:lstStyle/>
            <a:p>
              <a:pPr marL="0" lvl="0" indent="0">
                <a:lnSpc>
                  <a:spcPts val="4200"/>
                </a:lnSpc>
              </a:pPr>
              <a:r>
                <a:rPr lang="en-US" sz="3500">
                  <a:solidFill>
                    <a:srgbClr val="000000"/>
                  </a:solidFill>
                  <a:latin typeface="Agrandir Wide Bold"/>
                </a:rPr>
                <a:t>Promotional and Marketing Materials</a:t>
              </a:r>
            </a:p>
          </p:txBody>
        </p:sp>
        <p:sp>
          <p:nvSpPr>
            <p:cNvPr id="18" name="TextBox 18"/>
            <p:cNvSpPr txBox="1"/>
            <p:nvPr/>
          </p:nvSpPr>
          <p:spPr>
            <a:xfrm>
              <a:off x="429332" y="3387210"/>
              <a:ext cx="5668047" cy="2014855"/>
            </a:xfrm>
            <a:prstGeom prst="rect">
              <a:avLst/>
            </a:prstGeom>
          </p:spPr>
          <p:txBody>
            <a:bodyPr lIns="0" tIns="0" rIns="0" bIns="0" rtlCol="0" anchor="t">
              <a:spAutoFit/>
            </a:bodyPr>
            <a:lstStyle/>
            <a:p>
              <a:pPr marL="0" lvl="0" indent="0" algn="just">
                <a:lnSpc>
                  <a:spcPts val="2940"/>
                </a:lnSpc>
                <a:spcBef>
                  <a:spcPct val="0"/>
                </a:spcBef>
              </a:pPr>
              <a:r>
                <a:rPr lang="en-US" sz="2100">
                  <a:solidFill>
                    <a:srgbClr val="000000"/>
                  </a:solidFill>
                  <a:latin typeface="Agrandir Wide"/>
                </a:rPr>
                <a:t>Canva usually used to create brochures, posters, phamphlets, banners, cards and promotional materials.</a:t>
              </a:r>
            </a:p>
          </p:txBody>
        </p:sp>
        <p:sp>
          <p:nvSpPr>
            <p:cNvPr id="19" name="TextBox 19"/>
            <p:cNvSpPr txBox="1"/>
            <p:nvPr/>
          </p:nvSpPr>
          <p:spPr>
            <a:xfrm>
              <a:off x="14848697" y="630980"/>
              <a:ext cx="5962984" cy="815975"/>
            </a:xfrm>
            <a:prstGeom prst="rect">
              <a:avLst/>
            </a:prstGeom>
          </p:spPr>
          <p:txBody>
            <a:bodyPr lIns="0" tIns="0" rIns="0" bIns="0" rtlCol="0" anchor="t">
              <a:spAutoFit/>
            </a:bodyPr>
            <a:lstStyle/>
            <a:p>
              <a:pPr marL="0" lvl="0" indent="0">
                <a:lnSpc>
                  <a:spcPts val="4200"/>
                </a:lnSpc>
              </a:pPr>
              <a:r>
                <a:rPr lang="en-US" sz="3500">
                  <a:solidFill>
                    <a:srgbClr val="000000"/>
                  </a:solidFill>
                  <a:latin typeface="Agrandir Wide Bold"/>
                </a:rPr>
                <a:t>Logo Design</a:t>
              </a:r>
            </a:p>
          </p:txBody>
        </p:sp>
        <p:sp>
          <p:nvSpPr>
            <p:cNvPr id="20" name="TextBox 20"/>
            <p:cNvSpPr txBox="1"/>
            <p:nvPr/>
          </p:nvSpPr>
          <p:spPr>
            <a:xfrm>
              <a:off x="15021282" y="2495894"/>
              <a:ext cx="5617815" cy="1519555"/>
            </a:xfrm>
            <a:prstGeom prst="rect">
              <a:avLst/>
            </a:prstGeom>
          </p:spPr>
          <p:txBody>
            <a:bodyPr lIns="0" tIns="0" rIns="0" bIns="0" rtlCol="0" anchor="t">
              <a:spAutoFit/>
            </a:bodyPr>
            <a:lstStyle/>
            <a:p>
              <a:pPr marL="0" lvl="0" indent="0" algn="just">
                <a:lnSpc>
                  <a:spcPts val="2940"/>
                </a:lnSpc>
                <a:spcBef>
                  <a:spcPct val="0"/>
                </a:spcBef>
              </a:pPr>
              <a:r>
                <a:rPr lang="en-US" sz="2100">
                  <a:solidFill>
                    <a:srgbClr val="000000"/>
                  </a:solidFill>
                  <a:latin typeface="Agrandir Wide"/>
                </a:rPr>
                <a:t>Canva provides tools and templates for designing company or personal logos.</a:t>
              </a:r>
            </a:p>
          </p:txBody>
        </p:sp>
      </p:grpSp>
      <p:sp>
        <p:nvSpPr>
          <p:cNvPr id="21" name="Freeform 21"/>
          <p:cNvSpPr/>
          <p:nvPr/>
        </p:nvSpPr>
        <p:spPr>
          <a:xfrm>
            <a:off x="11164794" y="2204415"/>
            <a:ext cx="1009824" cy="1103633"/>
          </a:xfrm>
          <a:custGeom>
            <a:rect l="l" t="t" r="r" b="b"/>
            <a:pathLst>
              <a:path w="1009824" h="1103633">
                <a:moveTo>
                  <a:pt x="0" y="0"/>
                </a:moveTo>
                <a:lnTo>
                  <a:pt x="1009824" y="0"/>
                </a:lnTo>
                <a:lnTo>
                  <a:pt x="1009824" y="1103633"/>
                </a:lnTo>
                <a:lnTo>
                  <a:pt x="0" y="1103633"/>
                </a:lnTo>
                <a:lnTo>
                  <a:pt x="0" y="0"/>
                </a:lnTo>
                <a:close/>
              </a:path>
            </a:pathLst>
          </a:custGeom>
          <a:blipFill>
            <a:blip r:embed="rId5"/>
            <a:stretch>
              <a:fillRect/>
            </a:stretch>
          </a:blipFill>
        </p:spPr>
        <p:txBody>
          <a:bodyPr/>
          <a:lstStyle/>
          <a:p/>
        </p:txBody>
      </p:sp>
      <p:sp>
        <p:nvSpPr>
          <p:cNvPr id="22" name="Freeform 22"/>
          <p:cNvSpPr/>
          <p:nvPr/>
        </p:nvSpPr>
        <p:spPr>
          <a:xfrm>
            <a:off x="15617613" y="7368723"/>
            <a:ext cx="1878069" cy="1774776"/>
          </a:xfrm>
          <a:custGeom>
            <a:rect l="l" t="t" r="r" b="b"/>
            <a:pathLst>
              <a:path w="1878069" h="1774776">
                <a:moveTo>
                  <a:pt x="0" y="0"/>
                </a:moveTo>
                <a:lnTo>
                  <a:pt x="1878070" y="0"/>
                </a:lnTo>
                <a:lnTo>
                  <a:pt x="1878070" y="1774775"/>
                </a:lnTo>
                <a:lnTo>
                  <a:pt x="0" y="1774775"/>
                </a:lnTo>
                <a:lnTo>
                  <a:pt x="0" y="0"/>
                </a:lnTo>
                <a:close/>
              </a:path>
            </a:pathLst>
          </a:custGeom>
          <a:blipFill>
            <a:blip r:embed="rId6"/>
            <a:stretch>
              <a:fillRect/>
            </a:stretch>
          </a:blipFill>
        </p:spPr>
        <p:txBody>
          <a:bodyPr/>
          <a:lstStyle/>
          <a:p/>
        </p:txBody>
      </p:sp>
      <p:sp>
        <p:nvSpPr>
          <p:cNvPr id="23" name="TextBox 23"/>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02</a:t>
            </a:r>
          </a:p>
        </p:txBody>
      </p:sp>
    </p:spTree>
  </p:cSld>
  <p:clrMapOvr>
    <a:masterClrMapping/>
  </p:clrMapOvr>
  <p:transition spd="slow">
    <p:push/>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Freeform 2"/>
          <p:cNvSpPr/>
          <p:nvPr/>
        </p:nvSpPr>
        <p:spPr>
          <a:xfrm>
            <a:off x="-144377" y="-56690"/>
            <a:ext cx="18432377" cy="1943552"/>
          </a:xfrm>
          <a:custGeom>
            <a:rect l="l" t="t" r="r" b="b"/>
            <a:pathLst>
              <a:path w="18432377" h="1943552">
                <a:moveTo>
                  <a:pt x="0" y="0"/>
                </a:moveTo>
                <a:lnTo>
                  <a:pt x="18432377" y="0"/>
                </a:lnTo>
                <a:lnTo>
                  <a:pt x="18432377" y="1943551"/>
                </a:lnTo>
                <a:lnTo>
                  <a:pt x="0" y="1943551"/>
                </a:lnTo>
                <a:lnTo>
                  <a:pt x="0" y="0"/>
                </a:lnTo>
                <a:close/>
              </a:path>
            </a:pathLst>
          </a:custGeom>
          <a:blipFill>
            <a:blip r:embed="rId2">
              <a:extLst>
                <a:ext uri="{96DAC541-7B7A-43D3-8B79-37D633B846F1}">
                  <asvg:svgBlip xmlns:asvg="http://schemas.microsoft.com/office/drawing/2016/SVG/main" r:embed="rId3"/>
                </a:ext>
              </a:extLst>
            </a:blip>
            <a:stretch>
              <a:fillRect t="-611289"/>
            </a:stretch>
          </a:blipFill>
        </p:spPr>
        <p:txBody>
          <a:bodyPr/>
          <a:lstStyle/>
          <a:p/>
        </p:txBody>
      </p:sp>
      <p:sp>
        <p:nvSpPr>
          <p:cNvPr id="3" name="Freeform 3"/>
          <p:cNvSpPr/>
          <p:nvPr/>
        </p:nvSpPr>
        <p:spPr>
          <a:xfrm flipH="1">
            <a:off x="-144377" y="9102248"/>
            <a:ext cx="18432377" cy="1943552"/>
          </a:xfrm>
          <a:custGeom>
            <a:rect l="l" t="t" r="r" b="b"/>
            <a:pathLst>
              <a:path w="18432377" h="1943552">
                <a:moveTo>
                  <a:pt x="18432377" y="0"/>
                </a:moveTo>
                <a:lnTo>
                  <a:pt x="0" y="0"/>
                </a:lnTo>
                <a:lnTo>
                  <a:pt x="0" y="1943552"/>
                </a:lnTo>
                <a:lnTo>
                  <a:pt x="18432377" y="1943552"/>
                </a:lnTo>
                <a:lnTo>
                  <a:pt x="18432377" y="0"/>
                </a:lnTo>
                <a:close/>
              </a:path>
            </a:pathLst>
          </a:custGeom>
          <a:blipFill>
            <a:blip r:embed="rId2">
              <a:extLst>
                <a:ext uri="{96DAC541-7B7A-43D3-8B79-37D633B846F1}">
                  <asvg:svgBlip xmlns:asvg="http://schemas.microsoft.com/office/drawing/2016/SVG/main" r:embed="rId4"/>
                </a:ext>
              </a:extLst>
            </a:blip>
            <a:stretch>
              <a:fillRect t="-611289"/>
            </a:stretch>
          </a:blipFill>
        </p:spPr>
        <p:txBody>
          <a:bodyPr/>
          <a:lstStyle/>
          <a:p/>
        </p:txBody>
      </p:sp>
      <p:sp>
        <p:nvSpPr>
          <p:cNvPr id="4" name="Freeform 4"/>
          <p:cNvSpPr/>
          <p:nvPr/>
        </p:nvSpPr>
        <p:spPr>
          <a:xfrm>
            <a:off x="1717428" y="1886861"/>
            <a:ext cx="684181" cy="747739"/>
          </a:xfrm>
          <a:custGeom>
            <a:rect l="l" t="t" r="r" b="b"/>
            <a:pathLst>
              <a:path w="684181" h="747739">
                <a:moveTo>
                  <a:pt x="0" y="0"/>
                </a:moveTo>
                <a:lnTo>
                  <a:pt x="684181" y="0"/>
                </a:lnTo>
                <a:lnTo>
                  <a:pt x="684181" y="747739"/>
                </a:lnTo>
                <a:lnTo>
                  <a:pt x="0" y="747739"/>
                </a:lnTo>
                <a:lnTo>
                  <a:pt x="0" y="0"/>
                </a:lnTo>
                <a:close/>
              </a:path>
            </a:pathLst>
          </a:custGeom>
          <a:blipFill>
            <a:blip r:embed="rId5"/>
            <a:stretch>
              <a:fillRect/>
            </a:stretch>
          </a:blipFill>
        </p:spPr>
        <p:txBody>
          <a:bodyPr/>
          <a:lstStyle/>
          <a:p/>
        </p:txBody>
      </p:sp>
      <p:sp>
        <p:nvSpPr>
          <p:cNvPr id="5" name="TextBox 5"/>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03</a:t>
            </a:r>
          </a:p>
        </p:txBody>
      </p:sp>
      <p:sp>
        <p:nvSpPr>
          <p:cNvPr id="6" name="TextBox 6"/>
          <p:cNvSpPr txBox="1"/>
          <p:nvPr/>
        </p:nvSpPr>
        <p:spPr>
          <a:xfrm>
            <a:off x="2788659" y="1834818"/>
            <a:ext cx="12566304" cy="1285240"/>
          </a:xfrm>
          <a:prstGeom prst="rect">
            <a:avLst/>
          </a:prstGeom>
        </p:spPr>
        <p:txBody>
          <a:bodyPr lIns="0" tIns="0" rIns="0" bIns="0" rtlCol="0" anchor="t">
            <a:spAutoFit/>
          </a:bodyPr>
          <a:lstStyle/>
          <a:p>
            <a:pPr algn="ctr">
              <a:lnSpc>
                <a:spcPts val="8959"/>
              </a:lnSpc>
              <a:spcBef>
                <a:spcPct val="0"/>
              </a:spcBef>
            </a:pPr>
            <a:r>
              <a:rPr lang="en-US" sz="6399">
                <a:solidFill>
                  <a:srgbClr val="000000"/>
                </a:solidFill>
                <a:latin typeface="Agrandir Wide Bold"/>
              </a:rPr>
              <a:t>What is Canva used for ?</a:t>
            </a:r>
          </a:p>
        </p:txBody>
      </p:sp>
      <p:grpSp>
        <p:nvGrpSpPr>
          <p:cNvPr id="7" name="Group 7"/>
          <p:cNvGrpSpPr/>
          <p:nvPr/>
        </p:nvGrpSpPr>
        <p:grpSpPr>
          <a:xfrm>
            <a:off x="1209458" y="3569467"/>
            <a:ext cx="5046886" cy="4774537"/>
            <a:chExt cx="1329221" cy="1257491"/>
          </a:xfrm>
        </p:grpSpPr>
        <p:sp>
          <p:nvSpPr>
            <p:cNvPr id="8" name="Freeform 8"/>
            <p:cNvSpPr/>
            <p:nvPr/>
          </p:nvSpPr>
          <p:spPr>
            <a:xfrm>
              <a:off x="0" y="0"/>
              <a:ext cx="1329221" cy="1257491"/>
            </a:xfrm>
            <a:custGeom>
              <a:rect l="l" t="t" r="r" b="b"/>
              <a:pathLst>
                <a:path w="1329221" h="1257491">
                  <a:moveTo>
                    <a:pt x="0" y="0"/>
                  </a:moveTo>
                  <a:lnTo>
                    <a:pt x="1329221" y="0"/>
                  </a:lnTo>
                  <a:lnTo>
                    <a:pt x="1329221" y="1257491"/>
                  </a:lnTo>
                  <a:lnTo>
                    <a:pt x="0" y="1257491"/>
                  </a:lnTo>
                  <a:close/>
                </a:path>
              </a:pathLst>
            </a:custGeom>
            <a:solidFill>
              <a:srgbClr val="C9A0DF"/>
            </a:solidFill>
            <a:ln w="19050" cap="sq">
              <a:solidFill>
                <a:srgbClr val="000000"/>
              </a:solidFill>
              <a:prstDash val="solid"/>
              <a:miter/>
            </a:ln>
          </p:spPr>
          <p:txBody>
            <a:bodyPr/>
            <a:lstStyle/>
            <a:p/>
          </p:txBody>
        </p:sp>
        <p:sp>
          <p:nvSpPr>
            <p:cNvPr id="9" name="TextBox 9"/>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grpSp>
        <p:nvGrpSpPr>
          <p:cNvPr id="10" name="Group 10"/>
          <p:cNvGrpSpPr/>
          <p:nvPr/>
        </p:nvGrpSpPr>
        <p:grpSpPr>
          <a:xfrm>
            <a:off x="6622820" y="3569467"/>
            <a:ext cx="5046886" cy="4774537"/>
            <a:chExt cx="1329221" cy="1257491"/>
          </a:xfrm>
        </p:grpSpPr>
        <p:sp>
          <p:nvSpPr>
            <p:cNvPr id="11" name="Freeform 11"/>
            <p:cNvSpPr/>
            <p:nvPr/>
          </p:nvSpPr>
          <p:spPr>
            <a:xfrm>
              <a:off x="0" y="0"/>
              <a:ext cx="1329221" cy="1257491"/>
            </a:xfrm>
            <a:custGeom>
              <a:rect l="l" t="t" r="r" b="b"/>
              <a:pathLst>
                <a:path w="1329221" h="1257491">
                  <a:moveTo>
                    <a:pt x="0" y="0"/>
                  </a:moveTo>
                  <a:lnTo>
                    <a:pt x="1329221" y="0"/>
                  </a:lnTo>
                  <a:lnTo>
                    <a:pt x="1329221" y="1257491"/>
                  </a:lnTo>
                  <a:lnTo>
                    <a:pt x="0" y="1257491"/>
                  </a:lnTo>
                  <a:close/>
                </a:path>
              </a:pathLst>
            </a:custGeom>
            <a:solidFill>
              <a:srgbClr val="FDD23B"/>
            </a:solidFill>
            <a:ln w="19050" cap="sq">
              <a:solidFill>
                <a:srgbClr val="000000"/>
              </a:solidFill>
              <a:prstDash val="solid"/>
              <a:miter/>
            </a:ln>
          </p:spPr>
          <p:txBody>
            <a:bodyPr/>
            <a:lstStyle/>
            <a:p/>
          </p:txBody>
        </p:sp>
        <p:sp>
          <p:nvSpPr>
            <p:cNvPr id="12" name="TextBox 12"/>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grpSp>
        <p:nvGrpSpPr>
          <p:cNvPr id="13" name="Group 13"/>
          <p:cNvGrpSpPr/>
          <p:nvPr/>
        </p:nvGrpSpPr>
        <p:grpSpPr>
          <a:xfrm>
            <a:off x="12031656" y="3569467"/>
            <a:ext cx="5046886" cy="4774537"/>
            <a:chExt cx="1329221" cy="1257491"/>
          </a:xfrm>
        </p:grpSpPr>
        <p:sp>
          <p:nvSpPr>
            <p:cNvPr id="14" name="Freeform 14"/>
            <p:cNvSpPr/>
            <p:nvPr/>
          </p:nvSpPr>
          <p:spPr>
            <a:xfrm>
              <a:off x="0" y="0"/>
              <a:ext cx="1329221" cy="1257491"/>
            </a:xfrm>
            <a:custGeom>
              <a:rect l="l" t="t" r="r" b="b"/>
              <a:pathLst>
                <a:path w="1329221" h="1257491">
                  <a:moveTo>
                    <a:pt x="0" y="0"/>
                  </a:moveTo>
                  <a:lnTo>
                    <a:pt x="1329221" y="0"/>
                  </a:lnTo>
                  <a:lnTo>
                    <a:pt x="1329221" y="1257491"/>
                  </a:lnTo>
                  <a:lnTo>
                    <a:pt x="0" y="1257491"/>
                  </a:lnTo>
                  <a:close/>
                </a:path>
              </a:pathLst>
            </a:custGeom>
            <a:solidFill>
              <a:srgbClr val="C9A0DF"/>
            </a:solidFill>
            <a:ln w="19050" cap="sq">
              <a:solidFill>
                <a:srgbClr val="000000"/>
              </a:solidFill>
              <a:prstDash val="solid"/>
              <a:miter/>
            </a:ln>
          </p:spPr>
          <p:txBody>
            <a:bodyPr/>
            <a:lstStyle/>
            <a:p/>
          </p:txBody>
        </p:sp>
        <p:sp>
          <p:nvSpPr>
            <p:cNvPr id="15" name="TextBox 15"/>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sp>
        <p:nvSpPr>
          <p:cNvPr id="16" name="TextBox 16"/>
          <p:cNvSpPr txBox="1"/>
          <p:nvPr/>
        </p:nvSpPr>
        <p:spPr>
          <a:xfrm>
            <a:off x="7060119" y="5415194"/>
            <a:ext cx="4213361" cy="1908810"/>
          </a:xfrm>
          <a:prstGeom prst="rect">
            <a:avLst/>
          </a:prstGeom>
        </p:spPr>
        <p:txBody>
          <a:bodyPr lIns="0" tIns="0" rIns="0" bIns="0" rtlCol="0" anchor="t">
            <a:spAutoFit/>
          </a:bodyPr>
          <a:lstStyle/>
          <a:p>
            <a:pPr marL="0" lvl="0" indent="0" algn="just">
              <a:lnSpc>
                <a:spcPts val="2940"/>
              </a:lnSpc>
              <a:spcBef>
                <a:spcPct val="0"/>
              </a:spcBef>
            </a:pPr>
            <a:r>
              <a:rPr lang="en-US" sz="2100">
                <a:solidFill>
                  <a:srgbClr val="000000"/>
                </a:solidFill>
                <a:latin typeface="Agrandir Wide"/>
              </a:rPr>
              <a:t>If you want to create custom merchandise like t-shirts, mugs, or stickers, Canva can help you design the artwork for it.</a:t>
            </a:r>
          </a:p>
        </p:txBody>
      </p:sp>
      <p:sp>
        <p:nvSpPr>
          <p:cNvPr id="17" name="TextBox 17"/>
          <p:cNvSpPr txBox="1"/>
          <p:nvPr/>
        </p:nvSpPr>
        <p:spPr>
          <a:xfrm>
            <a:off x="7035456" y="4016509"/>
            <a:ext cx="4472238" cy="1171575"/>
          </a:xfrm>
          <a:prstGeom prst="rect">
            <a:avLst/>
          </a:prstGeom>
        </p:spPr>
        <p:txBody>
          <a:bodyPr lIns="0" tIns="0" rIns="0" bIns="0" rtlCol="0" anchor="t">
            <a:spAutoFit/>
          </a:bodyPr>
          <a:lstStyle/>
          <a:p>
            <a:pPr marL="0" lvl="0" indent="0">
              <a:lnSpc>
                <a:spcPts val="4200"/>
              </a:lnSpc>
            </a:pPr>
            <a:r>
              <a:rPr lang="en-US" sz="3500">
                <a:solidFill>
                  <a:srgbClr val="000000"/>
                </a:solidFill>
                <a:latin typeface="Agrandir Wide Bold"/>
              </a:rPr>
              <a:t>Merchandise Design</a:t>
            </a:r>
          </a:p>
        </p:txBody>
      </p:sp>
      <p:sp>
        <p:nvSpPr>
          <p:cNvPr id="18" name="TextBox 18"/>
          <p:cNvSpPr txBox="1"/>
          <p:nvPr/>
        </p:nvSpPr>
        <p:spPr>
          <a:xfrm>
            <a:off x="1531457" y="4016509"/>
            <a:ext cx="4472238" cy="1171575"/>
          </a:xfrm>
          <a:prstGeom prst="rect">
            <a:avLst/>
          </a:prstGeom>
        </p:spPr>
        <p:txBody>
          <a:bodyPr lIns="0" tIns="0" rIns="0" bIns="0" rtlCol="0" anchor="t">
            <a:spAutoFit/>
          </a:bodyPr>
          <a:lstStyle/>
          <a:p>
            <a:pPr marL="0" lvl="0" indent="0">
              <a:lnSpc>
                <a:spcPts val="4200"/>
              </a:lnSpc>
            </a:pPr>
            <a:r>
              <a:rPr lang="en-US" sz="3500">
                <a:solidFill>
                  <a:srgbClr val="000000"/>
                </a:solidFill>
                <a:latin typeface="Agrandir Wide Bold"/>
              </a:rPr>
              <a:t>Greeting Cards and Invitations</a:t>
            </a:r>
          </a:p>
        </p:txBody>
      </p:sp>
      <p:sp>
        <p:nvSpPr>
          <p:cNvPr id="19" name="TextBox 19"/>
          <p:cNvSpPr txBox="1"/>
          <p:nvPr/>
        </p:nvSpPr>
        <p:spPr>
          <a:xfrm>
            <a:off x="1531457" y="5415194"/>
            <a:ext cx="4251036" cy="19088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Canva allows you to design greeting cards, invitations, birthday cards, or other types of cards.</a:t>
            </a:r>
          </a:p>
          <a:p>
            <a:pPr marL="0" lvl="0" indent="0" algn="just">
              <a:lnSpc>
                <a:spcPts val="2940"/>
              </a:lnSpc>
              <a:spcBef>
                <a:spcPct val="0"/>
              </a:spcBef>
            </a:pPr>
            <a:endParaRPr lang="en-US" sz="2100">
              <a:solidFill>
                <a:srgbClr val="000000"/>
              </a:solidFill>
              <a:latin typeface="Agrandir Wide"/>
            </a:endParaRPr>
          </a:p>
        </p:txBody>
      </p:sp>
      <p:sp>
        <p:nvSpPr>
          <p:cNvPr id="20" name="TextBox 20"/>
          <p:cNvSpPr txBox="1"/>
          <p:nvPr/>
        </p:nvSpPr>
        <p:spPr>
          <a:xfrm>
            <a:off x="12475419" y="4016509"/>
            <a:ext cx="4472238" cy="1171575"/>
          </a:xfrm>
          <a:prstGeom prst="rect">
            <a:avLst/>
          </a:prstGeom>
        </p:spPr>
        <p:txBody>
          <a:bodyPr lIns="0" tIns="0" rIns="0" bIns="0" rtlCol="0" anchor="t">
            <a:spAutoFit/>
          </a:bodyPr>
          <a:lstStyle/>
          <a:p>
            <a:pPr marL="0" lvl="0" indent="0">
              <a:lnSpc>
                <a:spcPts val="4200"/>
              </a:lnSpc>
            </a:pPr>
            <a:r>
              <a:rPr lang="en-US" sz="3500">
                <a:solidFill>
                  <a:srgbClr val="000000"/>
                </a:solidFill>
                <a:latin typeface="Agrandir Wide Bold"/>
              </a:rPr>
              <a:t>Educational Materials</a:t>
            </a:r>
          </a:p>
        </p:txBody>
      </p:sp>
      <p:sp>
        <p:nvSpPr>
          <p:cNvPr id="21" name="TextBox 21"/>
          <p:cNvSpPr txBox="1"/>
          <p:nvPr/>
        </p:nvSpPr>
        <p:spPr>
          <a:xfrm>
            <a:off x="12475419" y="5358044"/>
            <a:ext cx="4213361" cy="265176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Canva can be used by educators to create engaging teaching materials such as presentations, infographics, and online learning materials.</a:t>
            </a:r>
          </a:p>
          <a:p>
            <a:pPr marL="0" lvl="0" indent="0" algn="just">
              <a:lnSpc>
                <a:spcPts val="2940"/>
              </a:lnSpc>
              <a:spcBef>
                <a:spcPct val="0"/>
              </a:spcBef>
            </a:pPr>
            <a:endParaRPr lang="en-US" sz="2100">
              <a:solidFill>
                <a:srgbClr val="000000"/>
              </a:solidFill>
              <a:latin typeface="Agrandir Wide"/>
            </a:endParaRPr>
          </a:p>
        </p:txBody>
      </p:sp>
      <p:sp>
        <p:nvSpPr>
          <p:cNvPr id="22" name="Freeform 22"/>
          <p:cNvSpPr/>
          <p:nvPr/>
        </p:nvSpPr>
        <p:spPr>
          <a:xfrm>
            <a:off x="381682" y="2325767"/>
            <a:ext cx="1677836" cy="1718654"/>
          </a:xfrm>
          <a:custGeom>
            <a:rect l="l" t="t" r="r" b="b"/>
            <a:pathLst>
              <a:path w="1677836" h="1718654">
                <a:moveTo>
                  <a:pt x="0" y="0"/>
                </a:moveTo>
                <a:lnTo>
                  <a:pt x="1677836" y="0"/>
                </a:lnTo>
                <a:lnTo>
                  <a:pt x="1677836" y="1718654"/>
                </a:lnTo>
                <a:lnTo>
                  <a:pt x="0" y="1718654"/>
                </a:lnTo>
                <a:lnTo>
                  <a:pt x="0" y="0"/>
                </a:lnTo>
                <a:close/>
              </a:path>
            </a:pathLst>
          </a:custGeom>
          <a:blipFill>
            <a:blip r:embed="rId6"/>
            <a:stretch>
              <a:fillRect/>
            </a:stretch>
          </a:blipFill>
        </p:spPr>
        <p:txBody>
          <a:bodyPr/>
          <a:lstStyle/>
          <a:p/>
        </p:txBody>
      </p:sp>
      <p:sp>
        <p:nvSpPr>
          <p:cNvPr id="23" name="Freeform 23"/>
          <p:cNvSpPr/>
          <p:nvPr/>
        </p:nvSpPr>
        <p:spPr>
          <a:xfrm>
            <a:off x="16068605" y="7702021"/>
            <a:ext cx="1997587" cy="1699613"/>
          </a:xfrm>
          <a:custGeom>
            <a:rect l="l" t="t" r="r" b="b"/>
            <a:pathLst>
              <a:path w="1997587" h="1699613">
                <a:moveTo>
                  <a:pt x="0" y="0"/>
                </a:moveTo>
                <a:lnTo>
                  <a:pt x="1997587" y="0"/>
                </a:lnTo>
                <a:lnTo>
                  <a:pt x="1997587" y="1699613"/>
                </a:lnTo>
                <a:lnTo>
                  <a:pt x="0" y="1699613"/>
                </a:lnTo>
                <a:lnTo>
                  <a:pt x="0" y="0"/>
                </a:lnTo>
                <a:close/>
              </a:path>
            </a:pathLst>
          </a:custGeom>
          <a:blipFill>
            <a:blip r:embed="rId7"/>
            <a:stretch>
              <a:fillRect/>
            </a:stretch>
          </a:blipFill>
        </p:spPr>
        <p:txBody>
          <a:bodyPr/>
          <a:lstStyle/>
          <a:p/>
        </p:txBody>
      </p:sp>
    </p:spTree>
  </p:cSld>
  <p:clrMapOvr>
    <a:masterClrMapping/>
  </p:clrMapOvr>
  <p:transition spd="slow">
    <p:push dir="d"/>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5400000">
            <a:off x="1777423" y="4017241"/>
            <a:ext cx="4492336" cy="5989782"/>
          </a:xfrm>
          <a:custGeom>
            <a:rect l="l" t="t" r="r" b="b"/>
            <a:pathLst>
              <a:path w="4492336" h="5989782">
                <a:moveTo>
                  <a:pt x="0" y="0"/>
                </a:moveTo>
                <a:lnTo>
                  <a:pt x="4492336" y="0"/>
                </a:lnTo>
                <a:lnTo>
                  <a:pt x="4492336" y="5989782"/>
                </a:lnTo>
                <a:lnTo>
                  <a:pt x="0" y="598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p:txBody>
      </p:sp>
      <p:grpSp>
        <p:nvGrpSpPr>
          <p:cNvPr id="4" name="Group 4"/>
          <p:cNvGrpSpPr/>
          <p:nvPr/>
        </p:nvGrpSpPr>
        <p:grpSpPr>
          <a:xfrm>
            <a:off x="1605456" y="1551480"/>
            <a:ext cx="7259166" cy="6546460"/>
            <a:chExt cx="9678889" cy="8728613"/>
          </a:xfrm>
        </p:grpSpPr>
        <p:pic>
          <p:nvPicPr>
            <p:cNvPr id="5" name="Picture 5"/>
            <p:cNvPicPr>
              <a:picLocks noChangeAspect="1"/>
            </p:cNvPicPr>
            <p:nvPr/>
          </p:nvPicPr>
          <p:blipFill>
            <a:blip r:embed="rId4"/>
            <a:srcRect l="11872" r="29634"/>
            <a:stretch>
              <a:fillRect/>
            </a:stretch>
          </p:blipFill>
          <p:spPr>
            <a:xfrm>
              <a:off x="0" y="0"/>
              <a:ext cx="9678889" cy="8728613"/>
            </a:xfrm>
            <a:prstGeom prst="rect">
              <a:avLst/>
            </a:prstGeom>
          </p:spPr>
        </p:pic>
      </p:grpSp>
      <p:grpSp>
        <p:nvGrpSpPr>
          <p:cNvPr id="6" name="Group 6"/>
          <p:cNvGrpSpPr/>
          <p:nvPr/>
        </p:nvGrpSpPr>
        <p:grpSpPr>
          <a:xfrm>
            <a:off x="9423378" y="1551480"/>
            <a:ext cx="7259166" cy="6546460"/>
            <a:chExt cx="1911879" cy="1724170"/>
          </a:xfrm>
        </p:grpSpPr>
        <p:sp>
          <p:nvSpPr>
            <p:cNvPr id="7" name="Freeform 7"/>
            <p:cNvSpPr/>
            <p:nvPr/>
          </p:nvSpPr>
          <p:spPr>
            <a:xfrm>
              <a:off x="0" y="0"/>
              <a:ext cx="1911879" cy="1724171"/>
            </a:xfrm>
            <a:custGeom>
              <a:rect l="l" t="t" r="r" b="b"/>
              <a:pathLst>
                <a:path w="1911879" h="1724171">
                  <a:moveTo>
                    <a:pt x="0" y="0"/>
                  </a:moveTo>
                  <a:lnTo>
                    <a:pt x="1911879" y="0"/>
                  </a:lnTo>
                  <a:lnTo>
                    <a:pt x="1911879" y="1724171"/>
                  </a:lnTo>
                  <a:lnTo>
                    <a:pt x="0" y="1724171"/>
                  </a:lnTo>
                  <a:close/>
                </a:path>
              </a:pathLst>
            </a:custGeom>
            <a:solidFill>
              <a:srgbClr val="FDBFD5"/>
            </a:solidFill>
            <a:ln w="19050" cap="sq">
              <a:solidFill>
                <a:srgbClr val="000000"/>
              </a:solidFill>
              <a:prstDash val="solid"/>
              <a:miter/>
            </a:ln>
          </p:spPr>
          <p:txBody>
            <a:bodyPr/>
            <a:lstStyle/>
            <a:p/>
          </p:txBody>
        </p:sp>
        <p:sp>
          <p:nvSpPr>
            <p:cNvPr id="8" name="TextBox 8"/>
            <p:cNvSpPr txBox="1"/>
            <p:nvPr/>
          </p:nvSpPr>
          <p:spPr>
            <a:xfrm>
              <a:off x="0" y="-104775"/>
              <a:ext cx="812800" cy="917575"/>
            </a:xfrm>
            <a:prstGeom prst="rect">
              <a:avLst/>
            </a:prstGeom>
          </p:spPr>
          <p:txBody>
            <a:bodyPr lIns="50800" tIns="50800" rIns="50800" bIns="50800" rtlCol="0" anchor="ctr"/>
            <a:lstStyle/>
            <a:p>
              <a:pPr algn="ctr">
                <a:lnSpc>
                  <a:spcPts val="2940"/>
                </a:lnSpc>
              </a:pPr>
            </a:p>
          </p:txBody>
        </p:sp>
      </p:grpSp>
      <p:sp>
        <p:nvSpPr>
          <p:cNvPr id="9" name="Freeform 9"/>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5"/>
            <a:stretch>
              <a:fillRect/>
            </a:stretch>
          </a:blipFill>
        </p:spPr>
        <p:txBody>
          <a:bodyPr/>
          <a:lstStyle/>
          <a:p/>
        </p:txBody>
      </p:sp>
      <p:sp>
        <p:nvSpPr>
          <p:cNvPr id="10" name="Freeform 10"/>
          <p:cNvSpPr/>
          <p:nvPr/>
        </p:nvSpPr>
        <p:spPr>
          <a:xfrm>
            <a:off x="7529729" y="7635155"/>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6"/>
            <a:stretch>
              <a:fillRect/>
            </a:stretch>
          </a:blipFill>
        </p:spPr>
        <p:txBody>
          <a:bodyPr/>
          <a:lstStyle/>
          <a:p/>
        </p:txBody>
      </p:sp>
      <p:sp>
        <p:nvSpPr>
          <p:cNvPr id="11" name="Freeform 11"/>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7"/>
            <a:stretch>
              <a:fillRect/>
            </a:stretch>
          </a:blipFill>
        </p:spPr>
        <p:txBody>
          <a:bodyPr/>
          <a:lstStyle/>
          <a:p/>
        </p:txBody>
      </p:sp>
      <p:sp>
        <p:nvSpPr>
          <p:cNvPr id="12" name="Freeform 12"/>
          <p:cNvSpPr/>
          <p:nvPr/>
        </p:nvSpPr>
        <p:spPr>
          <a:xfrm>
            <a:off x="9006878" y="1028700"/>
            <a:ext cx="1052639" cy="942112"/>
          </a:xfrm>
          <a:custGeom>
            <a:rect l="l" t="t" r="r" b="b"/>
            <a:pathLst>
              <a:path w="1052639" h="942112">
                <a:moveTo>
                  <a:pt x="0" y="0"/>
                </a:moveTo>
                <a:lnTo>
                  <a:pt x="1052638" y="0"/>
                </a:lnTo>
                <a:lnTo>
                  <a:pt x="1052638" y="942112"/>
                </a:lnTo>
                <a:lnTo>
                  <a:pt x="0" y="942112"/>
                </a:lnTo>
                <a:lnTo>
                  <a:pt x="0" y="0"/>
                </a:lnTo>
                <a:close/>
              </a:path>
            </a:pathLst>
          </a:custGeom>
          <a:blipFill>
            <a:blip r:embed="rId8"/>
            <a:stretch>
              <a:fillRect/>
            </a:stretch>
          </a:blipFill>
        </p:spPr>
        <p:txBody>
          <a:bodyPr/>
          <a:lstStyle/>
          <a:p/>
        </p:txBody>
      </p:sp>
      <p:sp>
        <p:nvSpPr>
          <p:cNvPr id="13" name="TextBox 13"/>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4" name="TextBox 14"/>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5" name="TextBox 15"/>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04</a:t>
            </a:r>
          </a:p>
        </p:txBody>
      </p:sp>
      <p:sp>
        <p:nvSpPr>
          <p:cNvPr id="16" name="TextBox 16"/>
          <p:cNvSpPr txBox="1"/>
          <p:nvPr/>
        </p:nvSpPr>
        <p:spPr>
          <a:xfrm>
            <a:off x="10059516" y="3687350"/>
            <a:ext cx="6503215" cy="1162050"/>
          </a:xfrm>
          <a:prstGeom prst="rect">
            <a:avLst/>
          </a:prstGeom>
        </p:spPr>
        <p:txBody>
          <a:bodyPr lIns="0" tIns="0" rIns="0" bIns="0" rtlCol="0" anchor="t">
            <a:spAutoFit/>
          </a:bodyPr>
          <a:lstStyle/>
          <a:p>
            <a:pPr marL="0" lvl="0" indent="0" algn="l">
              <a:lnSpc>
                <a:spcPts val="7679"/>
              </a:lnSpc>
              <a:spcBef>
                <a:spcPct val="0"/>
              </a:spcBef>
            </a:pPr>
            <a:r>
              <a:rPr lang="en-US" sz="6399">
                <a:solidFill>
                  <a:srgbClr val="000000"/>
                </a:solidFill>
                <a:latin typeface="Agrandir Wide Bold"/>
              </a:rPr>
              <a:t>How to make</a:t>
            </a:r>
          </a:p>
        </p:txBody>
      </p:sp>
      <p:sp>
        <p:nvSpPr>
          <p:cNvPr id="17" name="TextBox 17"/>
          <p:cNvSpPr txBox="1"/>
          <p:nvPr/>
        </p:nvSpPr>
        <p:spPr>
          <a:xfrm>
            <a:off x="10059516" y="4892077"/>
            <a:ext cx="5711899" cy="762000"/>
          </a:xfrm>
          <a:prstGeom prst="rect">
            <a:avLst/>
          </a:prstGeom>
        </p:spPr>
        <p:txBody>
          <a:bodyPr lIns="0" tIns="0" rIns="0" bIns="0" rtlCol="0" anchor="t">
            <a:spAutoFit/>
          </a:bodyPr>
          <a:lstStyle/>
          <a:p>
            <a:pPr marL="0" lvl="0" indent="0" algn="l">
              <a:lnSpc>
                <a:spcPts val="5040"/>
              </a:lnSpc>
              <a:spcBef>
                <a:spcPct val="0"/>
              </a:spcBef>
            </a:pPr>
            <a:r>
              <a:rPr lang="en-US" sz="4200">
                <a:solidFill>
                  <a:srgbClr val="000000"/>
                </a:solidFill>
                <a:latin typeface="Agrandir Wide Bold Italics"/>
              </a:rPr>
              <a:t>Power Point -------</a:t>
            </a:r>
          </a:p>
        </p:txBody>
      </p:sp>
    </p:spTree>
  </p:cSld>
  <p:clrMapOvr>
    <a:masterClrMapping/>
  </p:clrMapOvr>
  <p:transition spd="slow">
    <p:push dir="d"/>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TextBox 7"/>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05</a:t>
            </a:r>
          </a:p>
        </p:txBody>
      </p:sp>
      <p:sp>
        <p:nvSpPr>
          <p:cNvPr id="8" name="Freeform 8"/>
          <p:cNvSpPr/>
          <p:nvPr/>
        </p:nvSpPr>
        <p:spPr>
          <a:xfrm flipH="1">
            <a:off x="0" y="2400338"/>
            <a:ext cx="9272789" cy="8229600"/>
          </a:xfrm>
          <a:custGeom>
            <a:rect l="l" t="t" r="r" b="b"/>
            <a:pathLst>
              <a:path w="9272789" h="8229600">
                <a:moveTo>
                  <a:pt x="9272789" y="0"/>
                </a:moveTo>
                <a:lnTo>
                  <a:pt x="0" y="0"/>
                </a:lnTo>
                <a:lnTo>
                  <a:pt x="0" y="8229600"/>
                </a:lnTo>
                <a:lnTo>
                  <a:pt x="9272789" y="8229600"/>
                </a:lnTo>
                <a:lnTo>
                  <a:pt x="9272789" y="0"/>
                </a:lnTo>
                <a:close/>
              </a:path>
            </a:pathLst>
          </a:custGeom>
          <a:blipFill>
            <a:blip r:embed="rId6">
              <a:alphaModFix amt="68000"/>
            </a:blip>
            <a:stretch>
              <a:fillRect/>
            </a:stretch>
          </a:blipFill>
        </p:spPr>
        <p:txBody>
          <a:bodyPr/>
          <a:lstStyle/>
          <a:p/>
        </p:txBody>
      </p:sp>
      <p:grpSp>
        <p:nvGrpSpPr>
          <p:cNvPr id="9" name="Group 9"/>
          <p:cNvGrpSpPr/>
          <p:nvPr/>
        </p:nvGrpSpPr>
        <p:grpSpPr>
          <a:xfrm>
            <a:off x="6624089" y="544192"/>
            <a:ext cx="7229517" cy="4114800"/>
            <a:chExt cx="9639356" cy="5486400"/>
          </a:xfrm>
        </p:grpSpPr>
        <p:sp>
          <p:nvSpPr>
            <p:cNvPr id="10" name="Freeform 10"/>
            <p:cNvSpPr/>
            <p:nvPr/>
          </p:nvSpPr>
          <p:spPr>
            <a:xfrm>
              <a:off x="0" y="0"/>
              <a:ext cx="9639356" cy="5486400"/>
            </a:xfrm>
            <a:custGeom>
              <a:rect l="l" t="t" r="r" b="b"/>
              <a:pathLst>
                <a:path w="9639356" h="5486400">
                  <a:moveTo>
                    <a:pt x="0" y="0"/>
                  </a:moveTo>
                  <a:lnTo>
                    <a:pt x="9639356" y="0"/>
                  </a:lnTo>
                  <a:lnTo>
                    <a:pt x="9639356" y="5486400"/>
                  </a:lnTo>
                  <a:lnTo>
                    <a:pt x="0" y="5486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p:txBody>
        </p:sp>
        <p:sp>
          <p:nvSpPr>
            <p:cNvPr id="11" name="TextBox 11"/>
            <p:cNvSpPr txBox="1"/>
            <p:nvPr/>
          </p:nvSpPr>
          <p:spPr>
            <a:xfrm>
              <a:off x="413547" y="760612"/>
              <a:ext cx="8812262" cy="2683977"/>
            </a:xfrm>
            <a:prstGeom prst="rect">
              <a:avLst/>
            </a:prstGeom>
          </p:spPr>
          <p:txBody>
            <a:bodyPr lIns="0" tIns="0" rIns="0" bIns="0" rtlCol="0" anchor="t">
              <a:spAutoFit/>
            </a:bodyPr>
            <a:lstStyle/>
            <a:p>
              <a:pPr algn="ctr">
                <a:lnSpc>
                  <a:spcPts val="5374"/>
                </a:lnSpc>
              </a:pPr>
              <a:r>
                <a:rPr lang="en-US" sz="3838">
                  <a:solidFill>
                    <a:srgbClr val="000000"/>
                  </a:solidFill>
                  <a:latin typeface="Bernoru SemiCondensed"/>
                </a:rPr>
                <a:t>First, open your web browser and type  canva.com</a:t>
              </a:r>
            </a:p>
          </p:txBody>
        </p:sp>
      </p:grpSp>
      <p:sp>
        <p:nvSpPr>
          <p:cNvPr id="12" name="Freeform 12"/>
          <p:cNvSpPr/>
          <p:nvPr/>
        </p:nvSpPr>
        <p:spPr>
          <a:xfrm>
            <a:off x="2025413" y="6251774"/>
            <a:ext cx="14237173" cy="1046851"/>
          </a:xfrm>
          <a:custGeom>
            <a:rect l="l" t="t" r="r" b="b"/>
            <a:pathLst>
              <a:path w="14237173" h="1046851">
                <a:moveTo>
                  <a:pt x="0" y="0"/>
                </a:moveTo>
                <a:lnTo>
                  <a:pt x="14237174" y="0"/>
                </a:lnTo>
                <a:lnTo>
                  <a:pt x="14237174" y="1046851"/>
                </a:lnTo>
                <a:lnTo>
                  <a:pt x="0" y="1046851"/>
                </a:lnTo>
                <a:lnTo>
                  <a:pt x="0" y="0"/>
                </a:lnTo>
                <a:close/>
              </a:path>
            </a:pathLst>
          </a:custGeom>
          <a:blipFill>
            <a:blip r:embed="rId9"/>
            <a:stretch>
              <a:fillRect/>
            </a:stretch>
          </a:blipFill>
        </p:spPr>
        <p:txBody>
          <a:bodyPr/>
          <a:lstStyle/>
          <a:p/>
        </p:txBody>
      </p:sp>
      <p:sp>
        <p:nvSpPr>
          <p:cNvPr id="13" name="TextBox 13"/>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4" name="TextBox 14"/>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Tree>
  </p:cSld>
  <p:clrMapOvr>
    <a:masterClrMapping/>
  </p:clrMapOvr>
  <p:transition spd="slow">
    <p:push/>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Freeform 7"/>
          <p:cNvSpPr/>
          <p:nvPr/>
        </p:nvSpPr>
        <p:spPr>
          <a:xfrm>
            <a:off x="2594107" y="5293195"/>
            <a:ext cx="13099786" cy="2416156"/>
          </a:xfrm>
          <a:custGeom>
            <a:rect l="l" t="t" r="r" b="b"/>
            <a:pathLst>
              <a:path w="13099787" h="2416156">
                <a:moveTo>
                  <a:pt x="0" y="0"/>
                </a:moveTo>
                <a:lnTo>
                  <a:pt x="13099786" y="0"/>
                </a:lnTo>
                <a:lnTo>
                  <a:pt x="13099786" y="2416156"/>
                </a:lnTo>
                <a:lnTo>
                  <a:pt x="0" y="2416156"/>
                </a:lnTo>
                <a:lnTo>
                  <a:pt x="0" y="0"/>
                </a:lnTo>
                <a:close/>
              </a:path>
            </a:pathLst>
          </a:custGeom>
          <a:blipFill>
            <a:blip r:embed="rId6"/>
            <a:stretch>
              <a:fillRect b="-232474"/>
            </a:stretch>
          </a:blipFill>
        </p:spPr>
        <p:txBody>
          <a:bodyPr/>
          <a:lstStyle/>
          <a:p/>
        </p:txBody>
      </p:sp>
      <p:sp>
        <p:nvSpPr>
          <p:cNvPr id="8" name="TextBox 8"/>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06</a:t>
            </a:r>
          </a:p>
        </p:txBody>
      </p:sp>
      <p:sp>
        <p:nvSpPr>
          <p:cNvPr id="9" name="TextBox 9"/>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0" name="TextBox 10"/>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1" name="TextBox 11"/>
          <p:cNvSpPr txBox="1"/>
          <p:nvPr/>
        </p:nvSpPr>
        <p:spPr>
          <a:xfrm>
            <a:off x="3067102" y="1894653"/>
            <a:ext cx="12153795" cy="3398543"/>
          </a:xfrm>
          <a:prstGeom prst="rect">
            <a:avLst/>
          </a:prstGeom>
        </p:spPr>
        <p:txBody>
          <a:bodyPr lIns="0" tIns="0" rIns="0" bIns="0" rtlCol="0" anchor="t">
            <a:spAutoFit/>
          </a:bodyPr>
          <a:lstStyle/>
          <a:p>
            <a:pPr algn="ctr">
              <a:lnSpc>
                <a:spcPts val="5374"/>
              </a:lnSpc>
            </a:pPr>
            <a:r>
              <a:rPr lang="en-US" sz="3838">
                <a:solidFill>
                  <a:srgbClr val="000000"/>
                </a:solidFill>
                <a:latin typeface="Bernoru SemiCondensed"/>
              </a:rPr>
              <a:t>Next, Account login is required if one already exists.</a:t>
            </a:r>
          </a:p>
          <a:p>
            <a:pPr algn="ctr">
              <a:lnSpc>
                <a:spcPts val="5374"/>
              </a:lnSpc>
            </a:pPr>
            <a:r>
              <a:rPr lang="en-US" sz="3838">
                <a:solidFill>
                  <a:srgbClr val="000000"/>
                </a:solidFill>
                <a:latin typeface="Bernoru SemiCondensed"/>
              </a:rPr>
              <a:t>If there is no existing account, registration for a Canva account is possible using your email address, or login via your Google or Facebook account.</a:t>
            </a:r>
          </a:p>
          <a:p>
            <a:pPr algn="ctr">
              <a:lnSpc>
                <a:spcPts val="5374"/>
              </a:lnSpc>
            </a:pPr>
            <a:endParaRPr lang="en-US" sz="3838">
              <a:solidFill>
                <a:srgbClr val="000000"/>
              </a:solidFill>
              <a:latin typeface="Bernoru SemiCondensed"/>
            </a:endParaRPr>
          </a:p>
        </p:txBody>
      </p:sp>
    </p:spTree>
  </p:cSld>
  <p:clrMapOvr>
    <a:masterClrMapping/>
  </p:clrMapOvr>
  <p:transition>
    <p:wipe/>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Freeform 7"/>
          <p:cNvSpPr/>
          <p:nvPr/>
        </p:nvSpPr>
        <p:spPr>
          <a:xfrm>
            <a:off x="2131514" y="2240482"/>
            <a:ext cx="12396229" cy="3292748"/>
          </a:xfrm>
          <a:custGeom>
            <a:rect l="l" t="t" r="r" b="b"/>
            <a:pathLst>
              <a:path w="12396229" h="3292748">
                <a:moveTo>
                  <a:pt x="0" y="0"/>
                </a:moveTo>
                <a:lnTo>
                  <a:pt x="12396229" y="0"/>
                </a:lnTo>
                <a:lnTo>
                  <a:pt x="12396229" y="3292748"/>
                </a:lnTo>
                <a:lnTo>
                  <a:pt x="0" y="3292748"/>
                </a:lnTo>
                <a:lnTo>
                  <a:pt x="0" y="0"/>
                </a:lnTo>
                <a:close/>
              </a:path>
            </a:pathLst>
          </a:custGeom>
          <a:blipFill>
            <a:blip r:embed="rId6"/>
            <a:stretch>
              <a:fillRect/>
            </a:stretch>
          </a:blipFill>
        </p:spPr>
        <p:txBody>
          <a:bodyPr/>
          <a:lstStyle/>
          <a:p/>
        </p:txBody>
      </p:sp>
      <p:sp>
        <p:nvSpPr>
          <p:cNvPr id="8" name="TextBox 8"/>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07</a:t>
            </a:r>
          </a:p>
        </p:txBody>
      </p:sp>
      <p:sp>
        <p:nvSpPr>
          <p:cNvPr id="9" name="TextBox 9"/>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0" name="TextBox 10"/>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1" name="TextBox 11"/>
          <p:cNvSpPr txBox="1"/>
          <p:nvPr/>
        </p:nvSpPr>
        <p:spPr>
          <a:xfrm>
            <a:off x="3589950" y="6270913"/>
            <a:ext cx="12153795" cy="2034414"/>
          </a:xfrm>
          <a:prstGeom prst="rect">
            <a:avLst/>
          </a:prstGeom>
        </p:spPr>
        <p:txBody>
          <a:bodyPr lIns="0" tIns="0" rIns="0" bIns="0" rtlCol="0" anchor="t">
            <a:spAutoFit/>
          </a:bodyPr>
          <a:lstStyle/>
          <a:p>
            <a:pPr algn="ctr">
              <a:lnSpc>
                <a:spcPts val="5374"/>
              </a:lnSpc>
            </a:pPr>
            <a:r>
              <a:rPr lang="en-US" sz="3838">
                <a:solidFill>
                  <a:srgbClr val="000000"/>
                </a:solidFill>
                <a:latin typeface="Bernoru SemiCondensed"/>
              </a:rPr>
              <a:t>After a successful login, the 'Create a design' button should be located at the upper right corner of the Canva homepage</a:t>
            </a:r>
          </a:p>
        </p:txBody>
      </p:sp>
    </p:spTree>
  </p:cSld>
  <p:clrMapOvr>
    <a:masterClrMapping/>
  </p:clrMapOvr>
  <p:transition spd="slow">
    <p:push dir="u"/>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BF0E6"/>
        </a:solidFill>
      </p:bgPr>
    </p:bg>
    <p:spTree>
      <p:nvGrpSpPr>
        <p:cNvPr id="1" name=""/>
        <p:cNvGrpSpPr/>
        <p:nvPr/>
      </p:nvGrpSpPr>
      <p:grpSpPr>
        <a:xfrm>
          <a:off x="0" y="0"/>
          <a:ext cx="0" cy="0"/>
        </a:xfrm>
      </p:grpSpPr>
      <p:sp>
        <p:nvSpPr>
          <p:cNvPr id="2" name="AutoShape 2"/>
          <p:cNvSpPr/>
          <p:nvPr/>
        </p:nvSpPr>
        <p:spPr>
          <a:xfrm flipH="1">
            <a:off x="2505004" y="722548"/>
            <a:ext cx="0" cy="306152"/>
          </a:xfrm>
          <a:prstGeom prst="line">
            <a:avLst/>
          </a:prstGeom>
          <a:ln w="19050" cap="flat">
            <a:solidFill>
              <a:srgbClr val="000000"/>
            </a:solidFill>
            <a:prstDash val="solid"/>
            <a:headEnd type="none" w="sm" len="sm"/>
            <a:tailEnd type="none" w="sm" len="sm"/>
          </a:ln>
        </p:spPr>
        <p:txBody>
          <a:bodyPr/>
          <a:lstStyle/>
          <a:p/>
        </p:txBody>
      </p:sp>
      <p:sp>
        <p:nvSpPr>
          <p:cNvPr id="3" name="Freeform 3"/>
          <p:cNvSpPr/>
          <p:nvPr/>
        </p:nvSpPr>
        <p:spPr>
          <a:xfrm rot="-291179">
            <a:off x="598876" y="4273329"/>
            <a:ext cx="859648" cy="985270"/>
          </a:xfrm>
          <a:custGeom>
            <a:rect l="l" t="t" r="r" b="b"/>
            <a:pathLst>
              <a:path w="859648" h="985270">
                <a:moveTo>
                  <a:pt x="0" y="0"/>
                </a:moveTo>
                <a:lnTo>
                  <a:pt x="859648" y="0"/>
                </a:lnTo>
                <a:lnTo>
                  <a:pt x="859648" y="985270"/>
                </a:lnTo>
                <a:lnTo>
                  <a:pt x="0" y="985270"/>
                </a:lnTo>
                <a:lnTo>
                  <a:pt x="0" y="0"/>
                </a:lnTo>
                <a:close/>
              </a:path>
            </a:pathLst>
          </a:custGeom>
          <a:blipFill>
            <a:blip r:embed="rId2"/>
            <a:stretch>
              <a:fillRect/>
            </a:stretch>
          </a:blipFill>
        </p:spPr>
        <p:txBody>
          <a:bodyPr/>
          <a:lstStyle/>
          <a:p/>
        </p:txBody>
      </p:sp>
      <p:sp>
        <p:nvSpPr>
          <p:cNvPr id="4" name="Freeform 4"/>
          <p:cNvSpPr/>
          <p:nvPr/>
        </p:nvSpPr>
        <p:spPr>
          <a:xfrm>
            <a:off x="15999264" y="4174484"/>
            <a:ext cx="1002862" cy="969016"/>
          </a:xfrm>
          <a:custGeom>
            <a:rect l="l" t="t" r="r" b="b"/>
            <a:pathLst>
              <a:path w="1002861" h="969016">
                <a:moveTo>
                  <a:pt x="0" y="0"/>
                </a:moveTo>
                <a:lnTo>
                  <a:pt x="1002862" y="0"/>
                </a:lnTo>
                <a:lnTo>
                  <a:pt x="1002862" y="969016"/>
                </a:lnTo>
                <a:lnTo>
                  <a:pt x="0" y="969016"/>
                </a:lnTo>
                <a:lnTo>
                  <a:pt x="0" y="0"/>
                </a:lnTo>
                <a:close/>
              </a:path>
            </a:pathLst>
          </a:custGeom>
          <a:blipFill>
            <a:blip r:embed="rId3"/>
            <a:stretch>
              <a:fillRect/>
            </a:stretch>
          </a:blipFill>
        </p:spPr>
        <p:txBody>
          <a:bodyPr/>
          <a:lstStyle/>
          <a:p/>
        </p:txBody>
      </p:sp>
      <p:sp>
        <p:nvSpPr>
          <p:cNvPr id="5" name="Freeform 5"/>
          <p:cNvSpPr/>
          <p:nvPr/>
        </p:nvSpPr>
        <p:spPr>
          <a:xfrm>
            <a:off x="15234737" y="7635155"/>
            <a:ext cx="2121052" cy="856375"/>
          </a:xfrm>
          <a:custGeom>
            <a:rect l="l" t="t" r="r" b="b"/>
            <a:pathLst>
              <a:path w="2121052" h="856375">
                <a:moveTo>
                  <a:pt x="0" y="0"/>
                </a:moveTo>
                <a:lnTo>
                  <a:pt x="2121052" y="0"/>
                </a:lnTo>
                <a:lnTo>
                  <a:pt x="2121052" y="856375"/>
                </a:lnTo>
                <a:lnTo>
                  <a:pt x="0" y="856375"/>
                </a:lnTo>
                <a:lnTo>
                  <a:pt x="0" y="0"/>
                </a:lnTo>
                <a:close/>
              </a:path>
            </a:pathLst>
          </a:custGeom>
          <a:blipFill>
            <a:blip r:embed="rId4"/>
            <a:stretch>
              <a:fillRect/>
            </a:stretch>
          </a:blipFill>
        </p:spPr>
        <p:txBody>
          <a:bodyPr/>
          <a:lstStyle/>
          <a:p/>
        </p:txBody>
      </p:sp>
      <p:sp>
        <p:nvSpPr>
          <p:cNvPr id="6" name="Freeform 6"/>
          <p:cNvSpPr/>
          <p:nvPr/>
        </p:nvSpPr>
        <p:spPr>
          <a:xfrm>
            <a:off x="17114141" y="9258300"/>
            <a:ext cx="1052639" cy="942112"/>
          </a:xfrm>
          <a:custGeom>
            <a:rect l="l" t="t" r="r" b="b"/>
            <a:pathLst>
              <a:path w="1052639" h="942112">
                <a:moveTo>
                  <a:pt x="0" y="0"/>
                </a:moveTo>
                <a:lnTo>
                  <a:pt x="1052639" y="0"/>
                </a:lnTo>
                <a:lnTo>
                  <a:pt x="1052639" y="942112"/>
                </a:lnTo>
                <a:lnTo>
                  <a:pt x="0" y="942112"/>
                </a:lnTo>
                <a:lnTo>
                  <a:pt x="0" y="0"/>
                </a:lnTo>
                <a:close/>
              </a:path>
            </a:pathLst>
          </a:custGeom>
          <a:blipFill>
            <a:blip r:embed="rId5"/>
            <a:stretch>
              <a:fillRect/>
            </a:stretch>
          </a:blipFill>
        </p:spPr>
        <p:txBody>
          <a:bodyPr/>
          <a:lstStyle/>
          <a:p/>
        </p:txBody>
      </p:sp>
      <p:sp>
        <p:nvSpPr>
          <p:cNvPr id="7" name="Freeform 7"/>
          <p:cNvSpPr/>
          <p:nvPr/>
        </p:nvSpPr>
        <p:spPr>
          <a:xfrm>
            <a:off x="1762089" y="1730938"/>
            <a:ext cx="7695119" cy="7124514"/>
          </a:xfrm>
          <a:custGeom>
            <a:rect l="l" t="t" r="r" b="b"/>
            <a:pathLst>
              <a:path w="7695119" h="7124514">
                <a:moveTo>
                  <a:pt x="0" y="0"/>
                </a:moveTo>
                <a:lnTo>
                  <a:pt x="7695120" y="0"/>
                </a:lnTo>
                <a:lnTo>
                  <a:pt x="7695120" y="7124514"/>
                </a:lnTo>
                <a:lnTo>
                  <a:pt x="0" y="7124514"/>
                </a:lnTo>
                <a:lnTo>
                  <a:pt x="0" y="0"/>
                </a:lnTo>
                <a:close/>
              </a:path>
            </a:pathLst>
          </a:custGeom>
          <a:blipFill>
            <a:blip r:embed="rId6"/>
            <a:stretch>
              <a:fillRect l="-8807" t="-11965" r="-8807" b="0"/>
            </a:stretch>
          </a:blipFill>
        </p:spPr>
        <p:txBody>
          <a:bodyPr/>
          <a:lstStyle/>
          <a:p/>
        </p:txBody>
      </p:sp>
      <p:sp>
        <p:nvSpPr>
          <p:cNvPr id="8" name="TextBox 8"/>
          <p:cNvSpPr txBox="1"/>
          <p:nvPr/>
        </p:nvSpPr>
        <p:spPr>
          <a:xfrm>
            <a:off x="9144000" y="605790"/>
            <a:ext cx="8115300" cy="422910"/>
          </a:xfrm>
          <a:prstGeom prst="rect">
            <a:avLst/>
          </a:prstGeom>
        </p:spPr>
        <p:txBody>
          <a:bodyPr lIns="0" tIns="0" rIns="0" bIns="0" rtlCol="0" anchor="t">
            <a:spAutoFit/>
          </a:bodyPr>
          <a:lstStyle/>
          <a:p>
            <a:pPr algn="r">
              <a:lnSpc>
                <a:spcPts val="2940"/>
              </a:lnSpc>
              <a:spcBef>
                <a:spcPct val="0"/>
              </a:spcBef>
            </a:pPr>
            <a:r>
              <a:rPr lang="en-US" sz="2100">
                <a:solidFill>
                  <a:srgbClr val="000000"/>
                </a:solidFill>
                <a:latin typeface="Agrandir Wide"/>
              </a:rPr>
              <a:t>08</a:t>
            </a:r>
          </a:p>
        </p:txBody>
      </p:sp>
      <p:sp>
        <p:nvSpPr>
          <p:cNvPr id="9" name="TextBox 9"/>
          <p:cNvSpPr txBox="1"/>
          <p:nvPr/>
        </p:nvSpPr>
        <p:spPr>
          <a:xfrm>
            <a:off x="1028700" y="617773"/>
            <a:ext cx="1466779" cy="4229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Agrandir Wide"/>
              </a:rPr>
              <a:t>Group 4</a:t>
            </a:r>
          </a:p>
        </p:txBody>
      </p:sp>
      <p:sp>
        <p:nvSpPr>
          <p:cNvPr id="10" name="TextBox 10"/>
          <p:cNvSpPr txBox="1"/>
          <p:nvPr/>
        </p:nvSpPr>
        <p:spPr>
          <a:xfrm>
            <a:off x="2701469" y="605790"/>
            <a:ext cx="1776963" cy="422910"/>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Agrandir Wide"/>
              </a:rPr>
              <a:t>Unit 3</a:t>
            </a:r>
          </a:p>
        </p:txBody>
      </p:sp>
      <p:sp>
        <p:nvSpPr>
          <p:cNvPr id="11" name="TextBox 11"/>
          <p:cNvSpPr txBox="1"/>
          <p:nvPr/>
        </p:nvSpPr>
        <p:spPr>
          <a:xfrm>
            <a:off x="9723909" y="3210029"/>
            <a:ext cx="5674656" cy="4080607"/>
          </a:xfrm>
          <a:prstGeom prst="rect">
            <a:avLst/>
          </a:prstGeom>
        </p:spPr>
        <p:txBody>
          <a:bodyPr lIns="0" tIns="0" rIns="0" bIns="0" rtlCol="0" anchor="t">
            <a:spAutoFit/>
          </a:bodyPr>
          <a:lstStyle/>
          <a:p>
            <a:pPr algn="ctr">
              <a:lnSpc>
                <a:spcPts val="5374"/>
              </a:lnSpc>
            </a:pPr>
            <a:r>
              <a:rPr lang="en-US" sz="3838">
                <a:solidFill>
                  <a:srgbClr val="000000"/>
                </a:solidFill>
                <a:latin typeface="Bernoru SemiCondensed"/>
              </a:rPr>
              <a:t>Then, in the subsequent screen, "Presentation" or "PowerPoint" can be found and selected from the list of available project types.</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72</Paragraphs>
  <Slides>18</Slides>
  <Notes>0</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18</vt:i4>
      </vt:variant>
    </vt:vector>
  </HeadingPairs>
  <TitlesOfParts>
    <vt:vector baseType="lpstr" size="25">
      <vt:lpstr>Arial</vt:lpstr>
      <vt:lpstr>Calibri</vt:lpstr>
      <vt:lpstr>Agrandir Wide Bold</vt:lpstr>
      <vt:lpstr>Agrandir Wide</vt:lpstr>
      <vt:lpstr>Agrandir Wide Bold Italics</vt:lpstr>
      <vt:lpstr>Bernoru SemiCondensed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Unit 3 - Presentation</dc:title>
  <cp:revision>1</cp:revision>
  <dcterms:created xsi:type="dcterms:W3CDTF">2006-08-16T00:00:00Z</dcterms:created>
  <dcterms:modified xsi:type="dcterms:W3CDTF">2023-10-04T10:58:08Z</dcterms:modified>
</cp:coreProperties>
</file>