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2C17-04DB-4C02-9678-026508303003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C153F2-912D-46B3-98D8-9E72288AA6AE}">
      <dgm:prSet phldrT="[Text]" custT="1"/>
      <dgm:spPr/>
      <dgm:t>
        <a:bodyPr/>
        <a:lstStyle/>
        <a:p>
          <a:r>
            <a:rPr lang="en-US" sz="2000" dirty="0" smtClean="0"/>
            <a:t>Cleaning and Preprocessing data</a:t>
          </a:r>
          <a:endParaRPr lang="en-US" sz="2000" dirty="0"/>
        </a:p>
      </dgm:t>
    </dgm:pt>
    <dgm:pt modelId="{D1105AE7-B536-42E8-B75B-7C0B8B7F874F}" type="parTrans" cxnId="{F0290197-78FD-4542-B023-1CCA73F062F9}">
      <dgm:prSet/>
      <dgm:spPr/>
      <dgm:t>
        <a:bodyPr/>
        <a:lstStyle/>
        <a:p>
          <a:endParaRPr lang="en-US"/>
        </a:p>
      </dgm:t>
    </dgm:pt>
    <dgm:pt modelId="{D964235A-D00E-4DB4-8E38-F4D3ABDC5E31}" type="sibTrans" cxnId="{F0290197-78FD-4542-B023-1CCA73F062F9}">
      <dgm:prSet/>
      <dgm:spPr/>
      <dgm:t>
        <a:bodyPr/>
        <a:lstStyle/>
        <a:p>
          <a:endParaRPr lang="en-US"/>
        </a:p>
      </dgm:t>
    </dgm:pt>
    <dgm:pt modelId="{13B8520C-DECC-4A29-B884-F0E4BB4006E9}">
      <dgm:prSet phldrT="[Text]"/>
      <dgm:spPr/>
      <dgm:t>
        <a:bodyPr/>
        <a:lstStyle/>
        <a:p>
          <a:r>
            <a:rPr lang="en-US" dirty="0" smtClean="0"/>
            <a:t>Data embedding and Bert model building </a:t>
          </a:r>
          <a:endParaRPr lang="en-US" dirty="0"/>
        </a:p>
      </dgm:t>
    </dgm:pt>
    <dgm:pt modelId="{0FF2E7BA-8BBB-4BD1-9113-B421969A5976}" type="parTrans" cxnId="{5F01B10B-2B55-4F00-8961-8F2559B6499D}">
      <dgm:prSet/>
      <dgm:spPr/>
      <dgm:t>
        <a:bodyPr/>
        <a:lstStyle/>
        <a:p>
          <a:endParaRPr lang="en-US"/>
        </a:p>
      </dgm:t>
    </dgm:pt>
    <dgm:pt modelId="{F3A0DDC7-33EC-46AA-9282-B46A061CCBEC}" type="sibTrans" cxnId="{5F01B10B-2B55-4F00-8961-8F2559B6499D}">
      <dgm:prSet/>
      <dgm:spPr/>
      <dgm:t>
        <a:bodyPr/>
        <a:lstStyle/>
        <a:p>
          <a:endParaRPr lang="en-US"/>
        </a:p>
      </dgm:t>
    </dgm:pt>
    <dgm:pt modelId="{5DBA04D5-47EF-4BF8-BFD7-10DF42D6132E}">
      <dgm:prSet phldrT="[Text]"/>
      <dgm:spPr/>
      <dgm:t>
        <a:bodyPr/>
        <a:lstStyle/>
        <a:p>
          <a:r>
            <a:rPr lang="en-US" dirty="0" smtClean="0"/>
            <a:t>Training the model</a:t>
          </a:r>
          <a:endParaRPr lang="en-US" dirty="0"/>
        </a:p>
      </dgm:t>
    </dgm:pt>
    <dgm:pt modelId="{99499777-FEA0-4BF2-8210-AFAE3B559EFB}" type="parTrans" cxnId="{E21F3650-F96E-4666-9179-74E71014C094}">
      <dgm:prSet/>
      <dgm:spPr/>
      <dgm:t>
        <a:bodyPr/>
        <a:lstStyle/>
        <a:p>
          <a:endParaRPr lang="en-US"/>
        </a:p>
      </dgm:t>
    </dgm:pt>
    <dgm:pt modelId="{DC23A242-11E0-45A0-B508-CDD7ACD9B843}" type="sibTrans" cxnId="{E21F3650-F96E-4666-9179-74E71014C094}">
      <dgm:prSet/>
      <dgm:spPr/>
      <dgm:t>
        <a:bodyPr/>
        <a:lstStyle/>
        <a:p>
          <a:endParaRPr lang="en-US"/>
        </a:p>
      </dgm:t>
    </dgm:pt>
    <dgm:pt modelId="{7E8D40F5-875C-4EE6-BF77-01B3E664FEEE}">
      <dgm:prSet phldrT="[Text]"/>
      <dgm:spPr/>
      <dgm:t>
        <a:bodyPr/>
        <a:lstStyle/>
        <a:p>
          <a:r>
            <a:rPr lang="en-US" dirty="0" smtClean="0"/>
            <a:t>Model performance evaluation of Test data</a:t>
          </a:r>
          <a:endParaRPr lang="en-US" dirty="0"/>
        </a:p>
      </dgm:t>
    </dgm:pt>
    <dgm:pt modelId="{D12ED64C-EE81-41B1-90E5-57CE2EDBB0DA}" type="parTrans" cxnId="{8E3E07CF-072C-4052-B235-AE53CD1FE663}">
      <dgm:prSet/>
      <dgm:spPr/>
      <dgm:t>
        <a:bodyPr/>
        <a:lstStyle/>
        <a:p>
          <a:endParaRPr lang="en-US"/>
        </a:p>
      </dgm:t>
    </dgm:pt>
    <dgm:pt modelId="{A1C2B6CD-3969-4A58-9401-B91B7ADC44E3}" type="sibTrans" cxnId="{8E3E07CF-072C-4052-B235-AE53CD1FE663}">
      <dgm:prSet/>
      <dgm:spPr/>
      <dgm:t>
        <a:bodyPr/>
        <a:lstStyle/>
        <a:p>
          <a:endParaRPr lang="en-US"/>
        </a:p>
      </dgm:t>
    </dgm:pt>
    <dgm:pt modelId="{DED38D75-5125-4F9F-9F50-D197324ED28F}" type="pres">
      <dgm:prSet presAssocID="{42BD2C17-04DB-4C02-9678-0265083030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42CDA-D9E8-4059-BB91-C76922654127}" type="pres">
      <dgm:prSet presAssocID="{7E8D40F5-875C-4EE6-BF77-01B3E664FEEE}" presName="boxAndChildren" presStyleCnt="0"/>
      <dgm:spPr/>
    </dgm:pt>
    <dgm:pt modelId="{C4ACE059-2EE9-4B9A-9AF6-67FE62B0E866}" type="pres">
      <dgm:prSet presAssocID="{7E8D40F5-875C-4EE6-BF77-01B3E664FEEE}" presName="parentTextBox" presStyleLbl="node1" presStyleIdx="0" presStyleCnt="4"/>
      <dgm:spPr/>
      <dgm:t>
        <a:bodyPr/>
        <a:lstStyle/>
        <a:p>
          <a:endParaRPr lang="en-US"/>
        </a:p>
      </dgm:t>
    </dgm:pt>
    <dgm:pt modelId="{B31DBF41-079B-4B27-93EE-73CF6FB87F89}" type="pres">
      <dgm:prSet presAssocID="{DC23A242-11E0-45A0-B508-CDD7ACD9B843}" presName="sp" presStyleCnt="0"/>
      <dgm:spPr/>
    </dgm:pt>
    <dgm:pt modelId="{69AE4E17-FC55-4849-9D4B-7F28757EE35B}" type="pres">
      <dgm:prSet presAssocID="{5DBA04D5-47EF-4BF8-BFD7-10DF42D6132E}" presName="arrowAndChildren" presStyleCnt="0"/>
      <dgm:spPr/>
    </dgm:pt>
    <dgm:pt modelId="{A434DC2D-2D66-40A9-88B7-B544C47B2938}" type="pres">
      <dgm:prSet presAssocID="{5DBA04D5-47EF-4BF8-BFD7-10DF42D6132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7AFA74F-7D13-4BC1-A489-4CB1A170BBF3}" type="pres">
      <dgm:prSet presAssocID="{F3A0DDC7-33EC-46AA-9282-B46A061CCBEC}" presName="sp" presStyleCnt="0"/>
      <dgm:spPr/>
    </dgm:pt>
    <dgm:pt modelId="{A9CDA70F-B204-4099-B8FE-38D21799A98F}" type="pres">
      <dgm:prSet presAssocID="{13B8520C-DECC-4A29-B884-F0E4BB4006E9}" presName="arrowAndChildren" presStyleCnt="0"/>
      <dgm:spPr/>
    </dgm:pt>
    <dgm:pt modelId="{27BB7165-964F-4408-9586-FCB2A1271B7E}" type="pres">
      <dgm:prSet presAssocID="{13B8520C-DECC-4A29-B884-F0E4BB4006E9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379EF1B-3637-4AA4-BFE1-C37BDD898A5E}" type="pres">
      <dgm:prSet presAssocID="{D964235A-D00E-4DB4-8E38-F4D3ABDC5E31}" presName="sp" presStyleCnt="0"/>
      <dgm:spPr/>
    </dgm:pt>
    <dgm:pt modelId="{F6F9B6BE-C51E-40D7-8A17-BDE254830A47}" type="pres">
      <dgm:prSet presAssocID="{19C153F2-912D-46B3-98D8-9E72288AA6AE}" presName="arrowAndChildren" presStyleCnt="0"/>
      <dgm:spPr/>
    </dgm:pt>
    <dgm:pt modelId="{8F940C4F-7CAF-4692-A97D-EAF30DB3B3AE}" type="pres">
      <dgm:prSet presAssocID="{19C153F2-912D-46B3-98D8-9E72288AA6AE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E21F3650-F96E-4666-9179-74E71014C094}" srcId="{42BD2C17-04DB-4C02-9678-026508303003}" destId="{5DBA04D5-47EF-4BF8-BFD7-10DF42D6132E}" srcOrd="2" destOrd="0" parTransId="{99499777-FEA0-4BF2-8210-AFAE3B559EFB}" sibTransId="{DC23A242-11E0-45A0-B508-CDD7ACD9B843}"/>
    <dgm:cxn modelId="{4A22B187-745E-4E8D-9170-9805FB70920B}" type="presOf" srcId="{42BD2C17-04DB-4C02-9678-026508303003}" destId="{DED38D75-5125-4F9F-9F50-D197324ED28F}" srcOrd="0" destOrd="0" presId="urn:microsoft.com/office/officeart/2005/8/layout/process4"/>
    <dgm:cxn modelId="{5F01B10B-2B55-4F00-8961-8F2559B6499D}" srcId="{42BD2C17-04DB-4C02-9678-026508303003}" destId="{13B8520C-DECC-4A29-B884-F0E4BB4006E9}" srcOrd="1" destOrd="0" parTransId="{0FF2E7BA-8BBB-4BD1-9113-B421969A5976}" sibTransId="{F3A0DDC7-33EC-46AA-9282-B46A061CCBEC}"/>
    <dgm:cxn modelId="{3DB970A5-4BFF-49EA-9475-B11089909EF0}" type="presOf" srcId="{13B8520C-DECC-4A29-B884-F0E4BB4006E9}" destId="{27BB7165-964F-4408-9586-FCB2A1271B7E}" srcOrd="0" destOrd="0" presId="urn:microsoft.com/office/officeart/2005/8/layout/process4"/>
    <dgm:cxn modelId="{4D458113-E438-4BBF-BE01-F1958C809E89}" type="presOf" srcId="{5DBA04D5-47EF-4BF8-BFD7-10DF42D6132E}" destId="{A434DC2D-2D66-40A9-88B7-B544C47B2938}" srcOrd="0" destOrd="0" presId="urn:microsoft.com/office/officeart/2005/8/layout/process4"/>
    <dgm:cxn modelId="{F0290197-78FD-4542-B023-1CCA73F062F9}" srcId="{42BD2C17-04DB-4C02-9678-026508303003}" destId="{19C153F2-912D-46B3-98D8-9E72288AA6AE}" srcOrd="0" destOrd="0" parTransId="{D1105AE7-B536-42E8-B75B-7C0B8B7F874F}" sibTransId="{D964235A-D00E-4DB4-8E38-F4D3ABDC5E31}"/>
    <dgm:cxn modelId="{7C703AAC-D1A8-48B3-878E-A5CAE74649D8}" type="presOf" srcId="{19C153F2-912D-46B3-98D8-9E72288AA6AE}" destId="{8F940C4F-7CAF-4692-A97D-EAF30DB3B3AE}" srcOrd="0" destOrd="0" presId="urn:microsoft.com/office/officeart/2005/8/layout/process4"/>
    <dgm:cxn modelId="{8E3E07CF-072C-4052-B235-AE53CD1FE663}" srcId="{42BD2C17-04DB-4C02-9678-026508303003}" destId="{7E8D40F5-875C-4EE6-BF77-01B3E664FEEE}" srcOrd="3" destOrd="0" parTransId="{D12ED64C-EE81-41B1-90E5-57CE2EDBB0DA}" sibTransId="{A1C2B6CD-3969-4A58-9401-B91B7ADC44E3}"/>
    <dgm:cxn modelId="{94276DA4-D594-4D91-9DE7-54C3295F6CF8}" type="presOf" srcId="{7E8D40F5-875C-4EE6-BF77-01B3E664FEEE}" destId="{C4ACE059-2EE9-4B9A-9AF6-67FE62B0E866}" srcOrd="0" destOrd="0" presId="urn:microsoft.com/office/officeart/2005/8/layout/process4"/>
    <dgm:cxn modelId="{42371B74-DBEA-4343-AEF6-2F622F1B66E4}" type="presParOf" srcId="{DED38D75-5125-4F9F-9F50-D197324ED28F}" destId="{31842CDA-D9E8-4059-BB91-C76922654127}" srcOrd="0" destOrd="0" presId="urn:microsoft.com/office/officeart/2005/8/layout/process4"/>
    <dgm:cxn modelId="{E91350F6-5641-4573-959E-102CDD573D43}" type="presParOf" srcId="{31842CDA-D9E8-4059-BB91-C76922654127}" destId="{C4ACE059-2EE9-4B9A-9AF6-67FE62B0E866}" srcOrd="0" destOrd="0" presId="urn:microsoft.com/office/officeart/2005/8/layout/process4"/>
    <dgm:cxn modelId="{6129878F-BB2C-4CEA-9C52-AFE0B0D4270F}" type="presParOf" srcId="{DED38D75-5125-4F9F-9F50-D197324ED28F}" destId="{B31DBF41-079B-4B27-93EE-73CF6FB87F89}" srcOrd="1" destOrd="0" presId="urn:microsoft.com/office/officeart/2005/8/layout/process4"/>
    <dgm:cxn modelId="{B4E3D6AF-D052-497D-BA62-20F99A3F7340}" type="presParOf" srcId="{DED38D75-5125-4F9F-9F50-D197324ED28F}" destId="{69AE4E17-FC55-4849-9D4B-7F28757EE35B}" srcOrd="2" destOrd="0" presId="urn:microsoft.com/office/officeart/2005/8/layout/process4"/>
    <dgm:cxn modelId="{30F0D9FC-F273-4E91-AE51-876481F9A3A6}" type="presParOf" srcId="{69AE4E17-FC55-4849-9D4B-7F28757EE35B}" destId="{A434DC2D-2D66-40A9-88B7-B544C47B2938}" srcOrd="0" destOrd="0" presId="urn:microsoft.com/office/officeart/2005/8/layout/process4"/>
    <dgm:cxn modelId="{5CA05436-3441-430B-B912-251FDF4858F3}" type="presParOf" srcId="{DED38D75-5125-4F9F-9F50-D197324ED28F}" destId="{F7AFA74F-7D13-4BC1-A489-4CB1A170BBF3}" srcOrd="3" destOrd="0" presId="urn:microsoft.com/office/officeart/2005/8/layout/process4"/>
    <dgm:cxn modelId="{D0EA4350-ABB2-4FCC-944E-E99A906BE0E3}" type="presParOf" srcId="{DED38D75-5125-4F9F-9F50-D197324ED28F}" destId="{A9CDA70F-B204-4099-B8FE-38D21799A98F}" srcOrd="4" destOrd="0" presId="urn:microsoft.com/office/officeart/2005/8/layout/process4"/>
    <dgm:cxn modelId="{CED29F81-4909-4E70-AA84-51810EC69B52}" type="presParOf" srcId="{A9CDA70F-B204-4099-B8FE-38D21799A98F}" destId="{27BB7165-964F-4408-9586-FCB2A1271B7E}" srcOrd="0" destOrd="0" presId="urn:microsoft.com/office/officeart/2005/8/layout/process4"/>
    <dgm:cxn modelId="{CF5F9044-8B23-4A7F-A6D6-4763B4283592}" type="presParOf" srcId="{DED38D75-5125-4F9F-9F50-D197324ED28F}" destId="{0379EF1B-3637-4AA4-BFE1-C37BDD898A5E}" srcOrd="5" destOrd="0" presId="urn:microsoft.com/office/officeart/2005/8/layout/process4"/>
    <dgm:cxn modelId="{7F494FA7-4128-43F5-99EA-12E52BC7D302}" type="presParOf" srcId="{DED38D75-5125-4F9F-9F50-D197324ED28F}" destId="{F6F9B6BE-C51E-40D7-8A17-BDE254830A47}" srcOrd="6" destOrd="0" presId="urn:microsoft.com/office/officeart/2005/8/layout/process4"/>
    <dgm:cxn modelId="{0FC91182-2FA5-4558-8667-C5C28F645758}" type="presParOf" srcId="{F6F9B6BE-C51E-40D7-8A17-BDE254830A47}" destId="{8F940C4F-7CAF-4692-A97D-EAF30DB3B3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D2C17-04DB-4C02-9678-026508303003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C153F2-912D-46B3-98D8-9E72288AA6AE}">
      <dgm:prSet phldrT="[Text]" custT="1"/>
      <dgm:spPr/>
      <dgm:t>
        <a:bodyPr/>
        <a:lstStyle/>
        <a:p>
          <a:r>
            <a:rPr lang="en-US" sz="2000" dirty="0" smtClean="0"/>
            <a:t>Cleaning and Preprocessing data</a:t>
          </a:r>
          <a:endParaRPr lang="en-US" sz="2000" dirty="0"/>
        </a:p>
      </dgm:t>
    </dgm:pt>
    <dgm:pt modelId="{D1105AE7-B536-42E8-B75B-7C0B8B7F874F}" type="parTrans" cxnId="{F0290197-78FD-4542-B023-1CCA73F062F9}">
      <dgm:prSet/>
      <dgm:spPr/>
      <dgm:t>
        <a:bodyPr/>
        <a:lstStyle/>
        <a:p>
          <a:endParaRPr lang="en-US"/>
        </a:p>
      </dgm:t>
    </dgm:pt>
    <dgm:pt modelId="{D964235A-D00E-4DB4-8E38-F4D3ABDC5E31}" type="sibTrans" cxnId="{F0290197-78FD-4542-B023-1CCA73F062F9}">
      <dgm:prSet/>
      <dgm:spPr/>
      <dgm:t>
        <a:bodyPr/>
        <a:lstStyle/>
        <a:p>
          <a:endParaRPr lang="en-US"/>
        </a:p>
      </dgm:t>
    </dgm:pt>
    <dgm:pt modelId="{13B8520C-DECC-4A29-B884-F0E4BB4006E9}">
      <dgm:prSet phldrT="[Text]"/>
      <dgm:spPr/>
      <dgm:t>
        <a:bodyPr/>
        <a:lstStyle/>
        <a:p>
          <a:r>
            <a:rPr lang="en-US" dirty="0" smtClean="0"/>
            <a:t>Data embedding and LSTM model building </a:t>
          </a:r>
          <a:endParaRPr lang="en-US" dirty="0"/>
        </a:p>
      </dgm:t>
    </dgm:pt>
    <dgm:pt modelId="{0FF2E7BA-8BBB-4BD1-9113-B421969A5976}" type="parTrans" cxnId="{5F01B10B-2B55-4F00-8961-8F2559B6499D}">
      <dgm:prSet/>
      <dgm:spPr/>
      <dgm:t>
        <a:bodyPr/>
        <a:lstStyle/>
        <a:p>
          <a:endParaRPr lang="en-US"/>
        </a:p>
      </dgm:t>
    </dgm:pt>
    <dgm:pt modelId="{F3A0DDC7-33EC-46AA-9282-B46A061CCBEC}" type="sibTrans" cxnId="{5F01B10B-2B55-4F00-8961-8F2559B6499D}">
      <dgm:prSet/>
      <dgm:spPr/>
      <dgm:t>
        <a:bodyPr/>
        <a:lstStyle/>
        <a:p>
          <a:endParaRPr lang="en-US"/>
        </a:p>
      </dgm:t>
    </dgm:pt>
    <dgm:pt modelId="{5DBA04D5-47EF-4BF8-BFD7-10DF42D6132E}">
      <dgm:prSet phldrT="[Text]"/>
      <dgm:spPr/>
      <dgm:t>
        <a:bodyPr/>
        <a:lstStyle/>
        <a:p>
          <a:r>
            <a:rPr lang="en-US" dirty="0" smtClean="0"/>
            <a:t>Training the model</a:t>
          </a:r>
          <a:endParaRPr lang="en-US" dirty="0"/>
        </a:p>
      </dgm:t>
    </dgm:pt>
    <dgm:pt modelId="{99499777-FEA0-4BF2-8210-AFAE3B559EFB}" type="parTrans" cxnId="{E21F3650-F96E-4666-9179-74E71014C094}">
      <dgm:prSet/>
      <dgm:spPr/>
      <dgm:t>
        <a:bodyPr/>
        <a:lstStyle/>
        <a:p>
          <a:endParaRPr lang="en-US"/>
        </a:p>
      </dgm:t>
    </dgm:pt>
    <dgm:pt modelId="{DC23A242-11E0-45A0-B508-CDD7ACD9B843}" type="sibTrans" cxnId="{E21F3650-F96E-4666-9179-74E71014C094}">
      <dgm:prSet/>
      <dgm:spPr/>
      <dgm:t>
        <a:bodyPr/>
        <a:lstStyle/>
        <a:p>
          <a:endParaRPr lang="en-US"/>
        </a:p>
      </dgm:t>
    </dgm:pt>
    <dgm:pt modelId="{7E8D40F5-875C-4EE6-BF77-01B3E664FEEE}">
      <dgm:prSet phldrT="[Text]"/>
      <dgm:spPr/>
      <dgm:t>
        <a:bodyPr/>
        <a:lstStyle/>
        <a:p>
          <a:r>
            <a:rPr lang="en-US" dirty="0" smtClean="0"/>
            <a:t>Model performance evaluation of test data</a:t>
          </a:r>
          <a:endParaRPr lang="en-US" dirty="0"/>
        </a:p>
      </dgm:t>
    </dgm:pt>
    <dgm:pt modelId="{D12ED64C-EE81-41B1-90E5-57CE2EDBB0DA}" type="parTrans" cxnId="{8E3E07CF-072C-4052-B235-AE53CD1FE663}">
      <dgm:prSet/>
      <dgm:spPr/>
      <dgm:t>
        <a:bodyPr/>
        <a:lstStyle/>
        <a:p>
          <a:endParaRPr lang="en-US"/>
        </a:p>
      </dgm:t>
    </dgm:pt>
    <dgm:pt modelId="{A1C2B6CD-3969-4A58-9401-B91B7ADC44E3}" type="sibTrans" cxnId="{8E3E07CF-072C-4052-B235-AE53CD1FE663}">
      <dgm:prSet/>
      <dgm:spPr/>
      <dgm:t>
        <a:bodyPr/>
        <a:lstStyle/>
        <a:p>
          <a:endParaRPr lang="en-US"/>
        </a:p>
      </dgm:t>
    </dgm:pt>
    <dgm:pt modelId="{DED38D75-5125-4F9F-9F50-D197324ED28F}" type="pres">
      <dgm:prSet presAssocID="{42BD2C17-04DB-4C02-9678-0265083030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42CDA-D9E8-4059-BB91-C76922654127}" type="pres">
      <dgm:prSet presAssocID="{7E8D40F5-875C-4EE6-BF77-01B3E664FEEE}" presName="boxAndChildren" presStyleCnt="0"/>
      <dgm:spPr/>
    </dgm:pt>
    <dgm:pt modelId="{C4ACE059-2EE9-4B9A-9AF6-67FE62B0E866}" type="pres">
      <dgm:prSet presAssocID="{7E8D40F5-875C-4EE6-BF77-01B3E664FEEE}" presName="parentTextBox" presStyleLbl="node1" presStyleIdx="0" presStyleCnt="4"/>
      <dgm:spPr/>
      <dgm:t>
        <a:bodyPr/>
        <a:lstStyle/>
        <a:p>
          <a:endParaRPr lang="en-US"/>
        </a:p>
      </dgm:t>
    </dgm:pt>
    <dgm:pt modelId="{B31DBF41-079B-4B27-93EE-73CF6FB87F89}" type="pres">
      <dgm:prSet presAssocID="{DC23A242-11E0-45A0-B508-CDD7ACD9B843}" presName="sp" presStyleCnt="0"/>
      <dgm:spPr/>
    </dgm:pt>
    <dgm:pt modelId="{69AE4E17-FC55-4849-9D4B-7F28757EE35B}" type="pres">
      <dgm:prSet presAssocID="{5DBA04D5-47EF-4BF8-BFD7-10DF42D6132E}" presName="arrowAndChildren" presStyleCnt="0"/>
      <dgm:spPr/>
    </dgm:pt>
    <dgm:pt modelId="{A434DC2D-2D66-40A9-88B7-B544C47B2938}" type="pres">
      <dgm:prSet presAssocID="{5DBA04D5-47EF-4BF8-BFD7-10DF42D6132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7AFA74F-7D13-4BC1-A489-4CB1A170BBF3}" type="pres">
      <dgm:prSet presAssocID="{F3A0DDC7-33EC-46AA-9282-B46A061CCBEC}" presName="sp" presStyleCnt="0"/>
      <dgm:spPr/>
    </dgm:pt>
    <dgm:pt modelId="{A9CDA70F-B204-4099-B8FE-38D21799A98F}" type="pres">
      <dgm:prSet presAssocID="{13B8520C-DECC-4A29-B884-F0E4BB4006E9}" presName="arrowAndChildren" presStyleCnt="0"/>
      <dgm:spPr/>
    </dgm:pt>
    <dgm:pt modelId="{27BB7165-964F-4408-9586-FCB2A1271B7E}" type="pres">
      <dgm:prSet presAssocID="{13B8520C-DECC-4A29-B884-F0E4BB4006E9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379EF1B-3637-4AA4-BFE1-C37BDD898A5E}" type="pres">
      <dgm:prSet presAssocID="{D964235A-D00E-4DB4-8E38-F4D3ABDC5E31}" presName="sp" presStyleCnt="0"/>
      <dgm:spPr/>
    </dgm:pt>
    <dgm:pt modelId="{F6F9B6BE-C51E-40D7-8A17-BDE254830A47}" type="pres">
      <dgm:prSet presAssocID="{19C153F2-912D-46B3-98D8-9E72288AA6AE}" presName="arrowAndChildren" presStyleCnt="0"/>
      <dgm:spPr/>
    </dgm:pt>
    <dgm:pt modelId="{8F940C4F-7CAF-4692-A97D-EAF30DB3B3AE}" type="pres">
      <dgm:prSet presAssocID="{19C153F2-912D-46B3-98D8-9E72288AA6AE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E21F3650-F96E-4666-9179-74E71014C094}" srcId="{42BD2C17-04DB-4C02-9678-026508303003}" destId="{5DBA04D5-47EF-4BF8-BFD7-10DF42D6132E}" srcOrd="2" destOrd="0" parTransId="{99499777-FEA0-4BF2-8210-AFAE3B559EFB}" sibTransId="{DC23A242-11E0-45A0-B508-CDD7ACD9B843}"/>
    <dgm:cxn modelId="{4A22B187-745E-4E8D-9170-9805FB70920B}" type="presOf" srcId="{42BD2C17-04DB-4C02-9678-026508303003}" destId="{DED38D75-5125-4F9F-9F50-D197324ED28F}" srcOrd="0" destOrd="0" presId="urn:microsoft.com/office/officeart/2005/8/layout/process4"/>
    <dgm:cxn modelId="{5F01B10B-2B55-4F00-8961-8F2559B6499D}" srcId="{42BD2C17-04DB-4C02-9678-026508303003}" destId="{13B8520C-DECC-4A29-B884-F0E4BB4006E9}" srcOrd="1" destOrd="0" parTransId="{0FF2E7BA-8BBB-4BD1-9113-B421969A5976}" sibTransId="{F3A0DDC7-33EC-46AA-9282-B46A061CCBEC}"/>
    <dgm:cxn modelId="{3DB970A5-4BFF-49EA-9475-B11089909EF0}" type="presOf" srcId="{13B8520C-DECC-4A29-B884-F0E4BB4006E9}" destId="{27BB7165-964F-4408-9586-FCB2A1271B7E}" srcOrd="0" destOrd="0" presId="urn:microsoft.com/office/officeart/2005/8/layout/process4"/>
    <dgm:cxn modelId="{4D458113-E438-4BBF-BE01-F1958C809E89}" type="presOf" srcId="{5DBA04D5-47EF-4BF8-BFD7-10DF42D6132E}" destId="{A434DC2D-2D66-40A9-88B7-B544C47B2938}" srcOrd="0" destOrd="0" presId="urn:microsoft.com/office/officeart/2005/8/layout/process4"/>
    <dgm:cxn modelId="{F0290197-78FD-4542-B023-1CCA73F062F9}" srcId="{42BD2C17-04DB-4C02-9678-026508303003}" destId="{19C153F2-912D-46B3-98D8-9E72288AA6AE}" srcOrd="0" destOrd="0" parTransId="{D1105AE7-B536-42E8-B75B-7C0B8B7F874F}" sibTransId="{D964235A-D00E-4DB4-8E38-F4D3ABDC5E31}"/>
    <dgm:cxn modelId="{7C703AAC-D1A8-48B3-878E-A5CAE74649D8}" type="presOf" srcId="{19C153F2-912D-46B3-98D8-9E72288AA6AE}" destId="{8F940C4F-7CAF-4692-A97D-EAF30DB3B3AE}" srcOrd="0" destOrd="0" presId="urn:microsoft.com/office/officeart/2005/8/layout/process4"/>
    <dgm:cxn modelId="{8E3E07CF-072C-4052-B235-AE53CD1FE663}" srcId="{42BD2C17-04DB-4C02-9678-026508303003}" destId="{7E8D40F5-875C-4EE6-BF77-01B3E664FEEE}" srcOrd="3" destOrd="0" parTransId="{D12ED64C-EE81-41B1-90E5-57CE2EDBB0DA}" sibTransId="{A1C2B6CD-3969-4A58-9401-B91B7ADC44E3}"/>
    <dgm:cxn modelId="{94276DA4-D594-4D91-9DE7-54C3295F6CF8}" type="presOf" srcId="{7E8D40F5-875C-4EE6-BF77-01B3E664FEEE}" destId="{C4ACE059-2EE9-4B9A-9AF6-67FE62B0E866}" srcOrd="0" destOrd="0" presId="urn:microsoft.com/office/officeart/2005/8/layout/process4"/>
    <dgm:cxn modelId="{42371B74-DBEA-4343-AEF6-2F622F1B66E4}" type="presParOf" srcId="{DED38D75-5125-4F9F-9F50-D197324ED28F}" destId="{31842CDA-D9E8-4059-BB91-C76922654127}" srcOrd="0" destOrd="0" presId="urn:microsoft.com/office/officeart/2005/8/layout/process4"/>
    <dgm:cxn modelId="{E91350F6-5641-4573-959E-102CDD573D43}" type="presParOf" srcId="{31842CDA-D9E8-4059-BB91-C76922654127}" destId="{C4ACE059-2EE9-4B9A-9AF6-67FE62B0E866}" srcOrd="0" destOrd="0" presId="urn:microsoft.com/office/officeart/2005/8/layout/process4"/>
    <dgm:cxn modelId="{6129878F-BB2C-4CEA-9C52-AFE0B0D4270F}" type="presParOf" srcId="{DED38D75-5125-4F9F-9F50-D197324ED28F}" destId="{B31DBF41-079B-4B27-93EE-73CF6FB87F89}" srcOrd="1" destOrd="0" presId="urn:microsoft.com/office/officeart/2005/8/layout/process4"/>
    <dgm:cxn modelId="{B4E3D6AF-D052-497D-BA62-20F99A3F7340}" type="presParOf" srcId="{DED38D75-5125-4F9F-9F50-D197324ED28F}" destId="{69AE4E17-FC55-4849-9D4B-7F28757EE35B}" srcOrd="2" destOrd="0" presId="urn:microsoft.com/office/officeart/2005/8/layout/process4"/>
    <dgm:cxn modelId="{30F0D9FC-F273-4E91-AE51-876481F9A3A6}" type="presParOf" srcId="{69AE4E17-FC55-4849-9D4B-7F28757EE35B}" destId="{A434DC2D-2D66-40A9-88B7-B544C47B2938}" srcOrd="0" destOrd="0" presId="urn:microsoft.com/office/officeart/2005/8/layout/process4"/>
    <dgm:cxn modelId="{5CA05436-3441-430B-B912-251FDF4858F3}" type="presParOf" srcId="{DED38D75-5125-4F9F-9F50-D197324ED28F}" destId="{F7AFA74F-7D13-4BC1-A489-4CB1A170BBF3}" srcOrd="3" destOrd="0" presId="urn:microsoft.com/office/officeart/2005/8/layout/process4"/>
    <dgm:cxn modelId="{D0EA4350-ABB2-4FCC-944E-E99A906BE0E3}" type="presParOf" srcId="{DED38D75-5125-4F9F-9F50-D197324ED28F}" destId="{A9CDA70F-B204-4099-B8FE-38D21799A98F}" srcOrd="4" destOrd="0" presId="urn:microsoft.com/office/officeart/2005/8/layout/process4"/>
    <dgm:cxn modelId="{CED29F81-4909-4E70-AA84-51810EC69B52}" type="presParOf" srcId="{A9CDA70F-B204-4099-B8FE-38D21799A98F}" destId="{27BB7165-964F-4408-9586-FCB2A1271B7E}" srcOrd="0" destOrd="0" presId="urn:microsoft.com/office/officeart/2005/8/layout/process4"/>
    <dgm:cxn modelId="{CF5F9044-8B23-4A7F-A6D6-4763B4283592}" type="presParOf" srcId="{DED38D75-5125-4F9F-9F50-D197324ED28F}" destId="{0379EF1B-3637-4AA4-BFE1-C37BDD898A5E}" srcOrd="5" destOrd="0" presId="urn:microsoft.com/office/officeart/2005/8/layout/process4"/>
    <dgm:cxn modelId="{7F494FA7-4128-43F5-99EA-12E52BC7D302}" type="presParOf" srcId="{DED38D75-5125-4F9F-9F50-D197324ED28F}" destId="{F6F9B6BE-C51E-40D7-8A17-BDE254830A47}" srcOrd="6" destOrd="0" presId="urn:microsoft.com/office/officeart/2005/8/layout/process4"/>
    <dgm:cxn modelId="{0FC91182-2FA5-4558-8667-C5C28F645758}" type="presParOf" srcId="{F6F9B6BE-C51E-40D7-8A17-BDE254830A47}" destId="{8F940C4F-7CAF-4692-A97D-EAF30DB3B3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D2C17-04DB-4C02-9678-026508303003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C153F2-912D-46B3-98D8-9E72288AA6AE}">
      <dgm:prSet phldrT="[Text]" custT="1"/>
      <dgm:spPr/>
      <dgm:t>
        <a:bodyPr/>
        <a:lstStyle/>
        <a:p>
          <a:r>
            <a:rPr lang="en-US" sz="1600" dirty="0" smtClean="0"/>
            <a:t>Cleaning and Preprocessing data</a:t>
          </a:r>
          <a:endParaRPr lang="en-US" sz="1600" dirty="0"/>
        </a:p>
      </dgm:t>
    </dgm:pt>
    <dgm:pt modelId="{D1105AE7-B536-42E8-B75B-7C0B8B7F874F}" type="parTrans" cxnId="{F0290197-78FD-4542-B023-1CCA73F062F9}">
      <dgm:prSet/>
      <dgm:spPr/>
      <dgm:t>
        <a:bodyPr/>
        <a:lstStyle/>
        <a:p>
          <a:endParaRPr lang="en-US"/>
        </a:p>
      </dgm:t>
    </dgm:pt>
    <dgm:pt modelId="{D964235A-D00E-4DB4-8E38-F4D3ABDC5E31}" type="sibTrans" cxnId="{F0290197-78FD-4542-B023-1CCA73F062F9}">
      <dgm:prSet/>
      <dgm:spPr/>
      <dgm:t>
        <a:bodyPr/>
        <a:lstStyle/>
        <a:p>
          <a:endParaRPr lang="en-US"/>
        </a:p>
      </dgm:t>
    </dgm:pt>
    <dgm:pt modelId="{13B8520C-DECC-4A29-B884-F0E4BB4006E9}">
      <dgm:prSet phldrT="[Text]"/>
      <dgm:spPr/>
      <dgm:t>
        <a:bodyPr/>
        <a:lstStyle/>
        <a:p>
          <a:r>
            <a:rPr lang="en-US" dirty="0" smtClean="0"/>
            <a:t>TF-IDF vectorization</a:t>
          </a:r>
          <a:endParaRPr lang="en-US" dirty="0"/>
        </a:p>
      </dgm:t>
    </dgm:pt>
    <dgm:pt modelId="{0FF2E7BA-8BBB-4BD1-9113-B421969A5976}" type="parTrans" cxnId="{5F01B10B-2B55-4F00-8961-8F2559B6499D}">
      <dgm:prSet/>
      <dgm:spPr/>
      <dgm:t>
        <a:bodyPr/>
        <a:lstStyle/>
        <a:p>
          <a:endParaRPr lang="en-US"/>
        </a:p>
      </dgm:t>
    </dgm:pt>
    <dgm:pt modelId="{F3A0DDC7-33EC-46AA-9282-B46A061CCBEC}" type="sibTrans" cxnId="{5F01B10B-2B55-4F00-8961-8F2559B6499D}">
      <dgm:prSet/>
      <dgm:spPr/>
      <dgm:t>
        <a:bodyPr/>
        <a:lstStyle/>
        <a:p>
          <a:endParaRPr lang="en-US"/>
        </a:p>
      </dgm:t>
    </dgm:pt>
    <dgm:pt modelId="{5DBA04D5-47EF-4BF8-BFD7-10DF42D6132E}">
      <dgm:prSet phldrT="[Text]"/>
      <dgm:spPr/>
      <dgm:t>
        <a:bodyPr/>
        <a:lstStyle/>
        <a:p>
          <a:r>
            <a:rPr lang="en-US" dirty="0" smtClean="0"/>
            <a:t>1. K-Means Clustering, 2. LDA</a:t>
          </a:r>
          <a:endParaRPr lang="en-US" dirty="0"/>
        </a:p>
      </dgm:t>
    </dgm:pt>
    <dgm:pt modelId="{99499777-FEA0-4BF2-8210-AFAE3B559EFB}" type="parTrans" cxnId="{E21F3650-F96E-4666-9179-74E71014C094}">
      <dgm:prSet/>
      <dgm:spPr/>
      <dgm:t>
        <a:bodyPr/>
        <a:lstStyle/>
        <a:p>
          <a:endParaRPr lang="en-US"/>
        </a:p>
      </dgm:t>
    </dgm:pt>
    <dgm:pt modelId="{DC23A242-11E0-45A0-B508-CDD7ACD9B843}" type="sibTrans" cxnId="{E21F3650-F96E-4666-9179-74E71014C094}">
      <dgm:prSet/>
      <dgm:spPr/>
      <dgm:t>
        <a:bodyPr/>
        <a:lstStyle/>
        <a:p>
          <a:endParaRPr lang="en-US"/>
        </a:p>
      </dgm:t>
    </dgm:pt>
    <dgm:pt modelId="{7E8D40F5-875C-4EE6-BF77-01B3E664FEEE}">
      <dgm:prSet phldrT="[Text]"/>
      <dgm:spPr/>
      <dgm:t>
        <a:bodyPr/>
        <a:lstStyle/>
        <a:p>
          <a:r>
            <a:rPr lang="en-US" dirty="0" smtClean="0"/>
            <a:t>Model performance evaluation </a:t>
          </a:r>
          <a:endParaRPr lang="en-US" dirty="0"/>
        </a:p>
      </dgm:t>
    </dgm:pt>
    <dgm:pt modelId="{D12ED64C-EE81-41B1-90E5-57CE2EDBB0DA}" type="parTrans" cxnId="{8E3E07CF-072C-4052-B235-AE53CD1FE663}">
      <dgm:prSet/>
      <dgm:spPr/>
      <dgm:t>
        <a:bodyPr/>
        <a:lstStyle/>
        <a:p>
          <a:endParaRPr lang="en-US"/>
        </a:p>
      </dgm:t>
    </dgm:pt>
    <dgm:pt modelId="{A1C2B6CD-3969-4A58-9401-B91B7ADC44E3}" type="sibTrans" cxnId="{8E3E07CF-072C-4052-B235-AE53CD1FE663}">
      <dgm:prSet/>
      <dgm:spPr/>
      <dgm:t>
        <a:bodyPr/>
        <a:lstStyle/>
        <a:p>
          <a:endParaRPr lang="en-US"/>
        </a:p>
      </dgm:t>
    </dgm:pt>
    <dgm:pt modelId="{DED38D75-5125-4F9F-9F50-D197324ED28F}" type="pres">
      <dgm:prSet presAssocID="{42BD2C17-04DB-4C02-9678-0265083030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42CDA-D9E8-4059-BB91-C76922654127}" type="pres">
      <dgm:prSet presAssocID="{7E8D40F5-875C-4EE6-BF77-01B3E664FEEE}" presName="boxAndChildren" presStyleCnt="0"/>
      <dgm:spPr/>
    </dgm:pt>
    <dgm:pt modelId="{C4ACE059-2EE9-4B9A-9AF6-67FE62B0E866}" type="pres">
      <dgm:prSet presAssocID="{7E8D40F5-875C-4EE6-BF77-01B3E664FEEE}" presName="parentTextBox" presStyleLbl="node1" presStyleIdx="0" presStyleCnt="4"/>
      <dgm:spPr/>
      <dgm:t>
        <a:bodyPr/>
        <a:lstStyle/>
        <a:p>
          <a:endParaRPr lang="en-US"/>
        </a:p>
      </dgm:t>
    </dgm:pt>
    <dgm:pt modelId="{B31DBF41-079B-4B27-93EE-73CF6FB87F89}" type="pres">
      <dgm:prSet presAssocID="{DC23A242-11E0-45A0-B508-CDD7ACD9B843}" presName="sp" presStyleCnt="0"/>
      <dgm:spPr/>
    </dgm:pt>
    <dgm:pt modelId="{69AE4E17-FC55-4849-9D4B-7F28757EE35B}" type="pres">
      <dgm:prSet presAssocID="{5DBA04D5-47EF-4BF8-BFD7-10DF42D6132E}" presName="arrowAndChildren" presStyleCnt="0"/>
      <dgm:spPr/>
    </dgm:pt>
    <dgm:pt modelId="{A434DC2D-2D66-40A9-88B7-B544C47B2938}" type="pres">
      <dgm:prSet presAssocID="{5DBA04D5-47EF-4BF8-BFD7-10DF42D6132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7AFA74F-7D13-4BC1-A489-4CB1A170BBF3}" type="pres">
      <dgm:prSet presAssocID="{F3A0DDC7-33EC-46AA-9282-B46A061CCBEC}" presName="sp" presStyleCnt="0"/>
      <dgm:spPr/>
    </dgm:pt>
    <dgm:pt modelId="{A9CDA70F-B204-4099-B8FE-38D21799A98F}" type="pres">
      <dgm:prSet presAssocID="{13B8520C-DECC-4A29-B884-F0E4BB4006E9}" presName="arrowAndChildren" presStyleCnt="0"/>
      <dgm:spPr/>
    </dgm:pt>
    <dgm:pt modelId="{27BB7165-964F-4408-9586-FCB2A1271B7E}" type="pres">
      <dgm:prSet presAssocID="{13B8520C-DECC-4A29-B884-F0E4BB4006E9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379EF1B-3637-4AA4-BFE1-C37BDD898A5E}" type="pres">
      <dgm:prSet presAssocID="{D964235A-D00E-4DB4-8E38-F4D3ABDC5E31}" presName="sp" presStyleCnt="0"/>
      <dgm:spPr/>
    </dgm:pt>
    <dgm:pt modelId="{F6F9B6BE-C51E-40D7-8A17-BDE254830A47}" type="pres">
      <dgm:prSet presAssocID="{19C153F2-912D-46B3-98D8-9E72288AA6AE}" presName="arrowAndChildren" presStyleCnt="0"/>
      <dgm:spPr/>
    </dgm:pt>
    <dgm:pt modelId="{8F940C4F-7CAF-4692-A97D-EAF30DB3B3AE}" type="pres">
      <dgm:prSet presAssocID="{19C153F2-912D-46B3-98D8-9E72288AA6AE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E21F3650-F96E-4666-9179-74E71014C094}" srcId="{42BD2C17-04DB-4C02-9678-026508303003}" destId="{5DBA04D5-47EF-4BF8-BFD7-10DF42D6132E}" srcOrd="2" destOrd="0" parTransId="{99499777-FEA0-4BF2-8210-AFAE3B559EFB}" sibTransId="{DC23A242-11E0-45A0-B508-CDD7ACD9B843}"/>
    <dgm:cxn modelId="{4A22B187-745E-4E8D-9170-9805FB70920B}" type="presOf" srcId="{42BD2C17-04DB-4C02-9678-026508303003}" destId="{DED38D75-5125-4F9F-9F50-D197324ED28F}" srcOrd="0" destOrd="0" presId="urn:microsoft.com/office/officeart/2005/8/layout/process4"/>
    <dgm:cxn modelId="{5F01B10B-2B55-4F00-8961-8F2559B6499D}" srcId="{42BD2C17-04DB-4C02-9678-026508303003}" destId="{13B8520C-DECC-4A29-B884-F0E4BB4006E9}" srcOrd="1" destOrd="0" parTransId="{0FF2E7BA-8BBB-4BD1-9113-B421969A5976}" sibTransId="{F3A0DDC7-33EC-46AA-9282-B46A061CCBEC}"/>
    <dgm:cxn modelId="{3DB970A5-4BFF-49EA-9475-B11089909EF0}" type="presOf" srcId="{13B8520C-DECC-4A29-B884-F0E4BB4006E9}" destId="{27BB7165-964F-4408-9586-FCB2A1271B7E}" srcOrd="0" destOrd="0" presId="urn:microsoft.com/office/officeart/2005/8/layout/process4"/>
    <dgm:cxn modelId="{4D458113-E438-4BBF-BE01-F1958C809E89}" type="presOf" srcId="{5DBA04D5-47EF-4BF8-BFD7-10DF42D6132E}" destId="{A434DC2D-2D66-40A9-88B7-B544C47B2938}" srcOrd="0" destOrd="0" presId="urn:microsoft.com/office/officeart/2005/8/layout/process4"/>
    <dgm:cxn modelId="{F0290197-78FD-4542-B023-1CCA73F062F9}" srcId="{42BD2C17-04DB-4C02-9678-026508303003}" destId="{19C153F2-912D-46B3-98D8-9E72288AA6AE}" srcOrd="0" destOrd="0" parTransId="{D1105AE7-B536-42E8-B75B-7C0B8B7F874F}" sibTransId="{D964235A-D00E-4DB4-8E38-F4D3ABDC5E31}"/>
    <dgm:cxn modelId="{7C703AAC-D1A8-48B3-878E-A5CAE74649D8}" type="presOf" srcId="{19C153F2-912D-46B3-98D8-9E72288AA6AE}" destId="{8F940C4F-7CAF-4692-A97D-EAF30DB3B3AE}" srcOrd="0" destOrd="0" presId="urn:microsoft.com/office/officeart/2005/8/layout/process4"/>
    <dgm:cxn modelId="{8E3E07CF-072C-4052-B235-AE53CD1FE663}" srcId="{42BD2C17-04DB-4C02-9678-026508303003}" destId="{7E8D40F5-875C-4EE6-BF77-01B3E664FEEE}" srcOrd="3" destOrd="0" parTransId="{D12ED64C-EE81-41B1-90E5-57CE2EDBB0DA}" sibTransId="{A1C2B6CD-3969-4A58-9401-B91B7ADC44E3}"/>
    <dgm:cxn modelId="{94276DA4-D594-4D91-9DE7-54C3295F6CF8}" type="presOf" srcId="{7E8D40F5-875C-4EE6-BF77-01B3E664FEEE}" destId="{C4ACE059-2EE9-4B9A-9AF6-67FE62B0E866}" srcOrd="0" destOrd="0" presId="urn:microsoft.com/office/officeart/2005/8/layout/process4"/>
    <dgm:cxn modelId="{42371B74-DBEA-4343-AEF6-2F622F1B66E4}" type="presParOf" srcId="{DED38D75-5125-4F9F-9F50-D197324ED28F}" destId="{31842CDA-D9E8-4059-BB91-C76922654127}" srcOrd="0" destOrd="0" presId="urn:microsoft.com/office/officeart/2005/8/layout/process4"/>
    <dgm:cxn modelId="{E91350F6-5641-4573-959E-102CDD573D43}" type="presParOf" srcId="{31842CDA-D9E8-4059-BB91-C76922654127}" destId="{C4ACE059-2EE9-4B9A-9AF6-67FE62B0E866}" srcOrd="0" destOrd="0" presId="urn:microsoft.com/office/officeart/2005/8/layout/process4"/>
    <dgm:cxn modelId="{6129878F-BB2C-4CEA-9C52-AFE0B0D4270F}" type="presParOf" srcId="{DED38D75-5125-4F9F-9F50-D197324ED28F}" destId="{B31DBF41-079B-4B27-93EE-73CF6FB87F89}" srcOrd="1" destOrd="0" presId="urn:microsoft.com/office/officeart/2005/8/layout/process4"/>
    <dgm:cxn modelId="{B4E3D6AF-D052-497D-BA62-20F99A3F7340}" type="presParOf" srcId="{DED38D75-5125-4F9F-9F50-D197324ED28F}" destId="{69AE4E17-FC55-4849-9D4B-7F28757EE35B}" srcOrd="2" destOrd="0" presId="urn:microsoft.com/office/officeart/2005/8/layout/process4"/>
    <dgm:cxn modelId="{30F0D9FC-F273-4E91-AE51-876481F9A3A6}" type="presParOf" srcId="{69AE4E17-FC55-4849-9D4B-7F28757EE35B}" destId="{A434DC2D-2D66-40A9-88B7-B544C47B2938}" srcOrd="0" destOrd="0" presId="urn:microsoft.com/office/officeart/2005/8/layout/process4"/>
    <dgm:cxn modelId="{5CA05436-3441-430B-B912-251FDF4858F3}" type="presParOf" srcId="{DED38D75-5125-4F9F-9F50-D197324ED28F}" destId="{F7AFA74F-7D13-4BC1-A489-4CB1A170BBF3}" srcOrd="3" destOrd="0" presId="urn:microsoft.com/office/officeart/2005/8/layout/process4"/>
    <dgm:cxn modelId="{D0EA4350-ABB2-4FCC-944E-E99A906BE0E3}" type="presParOf" srcId="{DED38D75-5125-4F9F-9F50-D197324ED28F}" destId="{A9CDA70F-B204-4099-B8FE-38D21799A98F}" srcOrd="4" destOrd="0" presId="urn:microsoft.com/office/officeart/2005/8/layout/process4"/>
    <dgm:cxn modelId="{CED29F81-4909-4E70-AA84-51810EC69B52}" type="presParOf" srcId="{A9CDA70F-B204-4099-B8FE-38D21799A98F}" destId="{27BB7165-964F-4408-9586-FCB2A1271B7E}" srcOrd="0" destOrd="0" presId="urn:microsoft.com/office/officeart/2005/8/layout/process4"/>
    <dgm:cxn modelId="{CF5F9044-8B23-4A7F-A6D6-4763B4283592}" type="presParOf" srcId="{DED38D75-5125-4F9F-9F50-D197324ED28F}" destId="{0379EF1B-3637-4AA4-BFE1-C37BDD898A5E}" srcOrd="5" destOrd="0" presId="urn:microsoft.com/office/officeart/2005/8/layout/process4"/>
    <dgm:cxn modelId="{7F494FA7-4128-43F5-99EA-12E52BC7D302}" type="presParOf" srcId="{DED38D75-5125-4F9F-9F50-D197324ED28F}" destId="{F6F9B6BE-C51E-40D7-8A17-BDE254830A47}" srcOrd="6" destOrd="0" presId="urn:microsoft.com/office/officeart/2005/8/layout/process4"/>
    <dgm:cxn modelId="{0FC91182-2FA5-4558-8667-C5C28F645758}" type="presParOf" srcId="{F6F9B6BE-C51E-40D7-8A17-BDE254830A47}" destId="{8F940C4F-7CAF-4692-A97D-EAF30DB3B3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CE059-2EE9-4B9A-9AF6-67FE62B0E866}">
      <dsp:nvSpPr>
        <dsp:cNvPr id="0" name=""/>
        <dsp:cNvSpPr/>
      </dsp:nvSpPr>
      <dsp:spPr>
        <a:xfrm>
          <a:off x="0" y="2672222"/>
          <a:ext cx="6173011" cy="584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performance evaluation of Test data</a:t>
          </a:r>
          <a:endParaRPr lang="en-US" sz="2000" kern="1200" dirty="0"/>
        </a:p>
      </dsp:txBody>
      <dsp:txXfrm>
        <a:off x="0" y="2672222"/>
        <a:ext cx="6173011" cy="584616"/>
      </dsp:txXfrm>
    </dsp:sp>
    <dsp:sp modelId="{A434DC2D-2D66-40A9-88B7-B544C47B2938}">
      <dsp:nvSpPr>
        <dsp:cNvPr id="0" name=""/>
        <dsp:cNvSpPr/>
      </dsp:nvSpPr>
      <dsp:spPr>
        <a:xfrm rot="10800000">
          <a:off x="0" y="1781850"/>
          <a:ext cx="6173011" cy="89914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the model</a:t>
          </a:r>
          <a:endParaRPr lang="en-US" sz="2000" kern="1200" dirty="0"/>
        </a:p>
      </dsp:txBody>
      <dsp:txXfrm rot="10800000">
        <a:off x="0" y="1781850"/>
        <a:ext cx="6173011" cy="584234"/>
      </dsp:txXfrm>
    </dsp:sp>
    <dsp:sp modelId="{27BB7165-964F-4408-9586-FCB2A1271B7E}">
      <dsp:nvSpPr>
        <dsp:cNvPr id="0" name=""/>
        <dsp:cNvSpPr/>
      </dsp:nvSpPr>
      <dsp:spPr>
        <a:xfrm rot="10800000">
          <a:off x="0" y="891479"/>
          <a:ext cx="6173011" cy="89914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embedding and Bert model building </a:t>
          </a:r>
          <a:endParaRPr lang="en-US" sz="2000" kern="1200" dirty="0"/>
        </a:p>
      </dsp:txBody>
      <dsp:txXfrm rot="10800000">
        <a:off x="0" y="891479"/>
        <a:ext cx="6173011" cy="584234"/>
      </dsp:txXfrm>
    </dsp:sp>
    <dsp:sp modelId="{8F940C4F-7CAF-4692-A97D-EAF30DB3B3AE}">
      <dsp:nvSpPr>
        <dsp:cNvPr id="0" name=""/>
        <dsp:cNvSpPr/>
      </dsp:nvSpPr>
      <dsp:spPr>
        <a:xfrm rot="10800000">
          <a:off x="0" y="1107"/>
          <a:ext cx="6173011" cy="89914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Cleaning and Preprocessing data</a:t>
          </a:r>
          <a:endParaRPr lang="en-US" sz="2000" kern="1200" dirty="0"/>
        </a:p>
      </dsp:txBody>
      <dsp:txXfrm rot="10800000">
        <a:off x="0" y="1107"/>
        <a:ext cx="6173011" cy="58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CE059-2EE9-4B9A-9AF6-67FE62B0E866}">
      <dsp:nvSpPr>
        <dsp:cNvPr id="0" name=""/>
        <dsp:cNvSpPr/>
      </dsp:nvSpPr>
      <dsp:spPr>
        <a:xfrm>
          <a:off x="0" y="2307139"/>
          <a:ext cx="5329646" cy="504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 performance evaluation of test data</a:t>
          </a:r>
          <a:endParaRPr lang="en-US" sz="1700" kern="1200" dirty="0"/>
        </a:p>
      </dsp:txBody>
      <dsp:txXfrm>
        <a:off x="0" y="2307139"/>
        <a:ext cx="5329646" cy="504745"/>
      </dsp:txXfrm>
    </dsp:sp>
    <dsp:sp modelId="{A434DC2D-2D66-40A9-88B7-B544C47B2938}">
      <dsp:nvSpPr>
        <dsp:cNvPr id="0" name=""/>
        <dsp:cNvSpPr/>
      </dsp:nvSpPr>
      <dsp:spPr>
        <a:xfrm rot="10800000">
          <a:off x="0" y="1538412"/>
          <a:ext cx="5329646" cy="7762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Training the model</a:t>
          </a:r>
          <a:endParaRPr lang="en-US" sz="1700" kern="1200" dirty="0"/>
        </a:p>
      </dsp:txBody>
      <dsp:txXfrm rot="10800000">
        <a:off x="0" y="1538412"/>
        <a:ext cx="5329646" cy="504416"/>
      </dsp:txXfrm>
    </dsp:sp>
    <dsp:sp modelId="{27BB7165-964F-4408-9586-FCB2A1271B7E}">
      <dsp:nvSpPr>
        <dsp:cNvPr id="0" name=""/>
        <dsp:cNvSpPr/>
      </dsp:nvSpPr>
      <dsp:spPr>
        <a:xfrm rot="10800000">
          <a:off x="0" y="769684"/>
          <a:ext cx="5329646" cy="7762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embedding and LSTM model building </a:t>
          </a:r>
          <a:endParaRPr lang="en-US" sz="1700" kern="1200" dirty="0"/>
        </a:p>
      </dsp:txBody>
      <dsp:txXfrm rot="10800000">
        <a:off x="0" y="769684"/>
        <a:ext cx="5329646" cy="504416"/>
      </dsp:txXfrm>
    </dsp:sp>
    <dsp:sp modelId="{8F940C4F-7CAF-4692-A97D-EAF30DB3B3AE}">
      <dsp:nvSpPr>
        <dsp:cNvPr id="0" name=""/>
        <dsp:cNvSpPr/>
      </dsp:nvSpPr>
      <dsp:spPr>
        <a:xfrm rot="10800000">
          <a:off x="0" y="956"/>
          <a:ext cx="5329646" cy="7762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Cleaning and Preprocessing data</a:t>
          </a:r>
          <a:endParaRPr lang="en-US" sz="2000" kern="1200" dirty="0"/>
        </a:p>
      </dsp:txBody>
      <dsp:txXfrm rot="10800000">
        <a:off x="0" y="956"/>
        <a:ext cx="5329646" cy="504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CE059-2EE9-4B9A-9AF6-67FE62B0E866}">
      <dsp:nvSpPr>
        <dsp:cNvPr id="0" name=""/>
        <dsp:cNvSpPr/>
      </dsp:nvSpPr>
      <dsp:spPr>
        <a:xfrm>
          <a:off x="0" y="1673660"/>
          <a:ext cx="5002734" cy="36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performance evaluation </a:t>
          </a:r>
          <a:endParaRPr lang="en-US" sz="1200" kern="1200" dirty="0"/>
        </a:p>
      </dsp:txBody>
      <dsp:txXfrm>
        <a:off x="0" y="1673660"/>
        <a:ext cx="5002734" cy="366155"/>
      </dsp:txXfrm>
    </dsp:sp>
    <dsp:sp modelId="{A434DC2D-2D66-40A9-88B7-B544C47B2938}">
      <dsp:nvSpPr>
        <dsp:cNvPr id="0" name=""/>
        <dsp:cNvSpPr/>
      </dsp:nvSpPr>
      <dsp:spPr>
        <a:xfrm rot="10800000">
          <a:off x="0" y="1116004"/>
          <a:ext cx="5002734" cy="56314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K-Means Clustering, 2. LDA</a:t>
          </a:r>
          <a:endParaRPr lang="en-US" sz="1200" kern="1200" dirty="0"/>
        </a:p>
      </dsp:txBody>
      <dsp:txXfrm rot="10800000">
        <a:off x="0" y="1116004"/>
        <a:ext cx="5002734" cy="365916"/>
      </dsp:txXfrm>
    </dsp:sp>
    <dsp:sp modelId="{27BB7165-964F-4408-9586-FCB2A1271B7E}">
      <dsp:nvSpPr>
        <dsp:cNvPr id="0" name=""/>
        <dsp:cNvSpPr/>
      </dsp:nvSpPr>
      <dsp:spPr>
        <a:xfrm rot="10800000">
          <a:off x="0" y="558349"/>
          <a:ext cx="5002734" cy="56314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TF-IDF vectorization</a:t>
          </a:r>
          <a:endParaRPr lang="en-US" sz="1200" kern="1200" dirty="0"/>
        </a:p>
      </dsp:txBody>
      <dsp:txXfrm rot="10800000">
        <a:off x="0" y="558349"/>
        <a:ext cx="5002734" cy="365916"/>
      </dsp:txXfrm>
    </dsp:sp>
    <dsp:sp modelId="{8F940C4F-7CAF-4692-A97D-EAF30DB3B3AE}">
      <dsp:nvSpPr>
        <dsp:cNvPr id="0" name=""/>
        <dsp:cNvSpPr/>
      </dsp:nvSpPr>
      <dsp:spPr>
        <a:xfrm rot="10800000">
          <a:off x="0" y="693"/>
          <a:ext cx="5002734" cy="56314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Cleaning and Preprocessing data</a:t>
          </a:r>
          <a:endParaRPr lang="en-US" sz="1600" kern="1200" dirty="0"/>
        </a:p>
      </dsp:txBody>
      <dsp:txXfrm rot="10800000">
        <a:off x="0" y="693"/>
        <a:ext cx="5002734" cy="36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5D6E-3F13-4CE7-9489-4F78C851CE8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481-A163-416F-A8C3-73279253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chiinkumarme09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2914" y="5029200"/>
            <a:ext cx="427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Sachinkumar Revankar</a:t>
            </a:r>
          </a:p>
          <a:p>
            <a:pPr algn="ctr"/>
            <a:r>
              <a:rPr lang="en-US" sz="2400" dirty="0" smtClean="0">
                <a:hlinkClick r:id="rId2"/>
              </a:rPr>
              <a:t>sachinkumarme093@gmail.com</a:t>
            </a:r>
            <a:endParaRPr lang="en-US" sz="2400" dirty="0" smtClean="0"/>
          </a:p>
          <a:p>
            <a:pPr algn="ctr"/>
            <a:r>
              <a:rPr lang="en-US" sz="2400" dirty="0" smtClean="0"/>
              <a:t>Mob:9008570443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60006" y="731520"/>
            <a:ext cx="3409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Tasks Results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6205" y="2254517"/>
            <a:ext cx="10801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Task 1:  Text </a:t>
            </a:r>
            <a:r>
              <a:rPr lang="en-US" sz="2000" b="1" dirty="0"/>
              <a:t>classification using </a:t>
            </a:r>
            <a:r>
              <a:rPr lang="en-US" sz="2000" b="1" dirty="0" smtClean="0"/>
              <a:t>BERT </a:t>
            </a:r>
            <a:r>
              <a:rPr lang="en-US" sz="2000" b="1" dirty="0"/>
              <a:t>and comparison with simple LSTM model </a:t>
            </a:r>
            <a:r>
              <a:rPr lang="en-US" sz="2000" b="1" dirty="0" smtClean="0"/>
              <a:t>performance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Task 2:  Text </a:t>
            </a:r>
            <a:r>
              <a:rPr lang="en-US" sz="2000" b="1" dirty="0"/>
              <a:t>based clustering (NLP) : Perform unsupervised topic modelling of unlabeled text 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Task 3:  </a:t>
            </a:r>
            <a:r>
              <a:rPr lang="en-US" sz="2000" b="1" dirty="0"/>
              <a:t> </a:t>
            </a:r>
            <a:r>
              <a:rPr lang="en-US" sz="2000" b="1" dirty="0" smtClean="0"/>
              <a:t>Write </a:t>
            </a:r>
            <a:r>
              <a:rPr lang="en-US" sz="2000" b="1" dirty="0"/>
              <a:t>a function that takes text array as input and returns the data with corrected spellings.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36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95" y="205269"/>
            <a:ext cx="11991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Task 1:  Text classification using BERT and comparison with simple LSTM model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295" y="848350"/>
            <a:ext cx="11739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detail: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given </a:t>
            </a:r>
            <a:r>
              <a:rPr lang="en-US" sz="2000" b="1" dirty="0"/>
              <a:t>Bert_Sample.csv</a:t>
            </a:r>
            <a:r>
              <a:rPr lang="en-US" sz="2000" dirty="0"/>
              <a:t> file has 10000 text data points </a:t>
            </a:r>
            <a:r>
              <a:rPr lang="en-US" sz="2000" dirty="0" smtClean="0"/>
              <a:t>with 4 classes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Below is the data points each classes 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Transformer based pre trained BERT language mode is fine tuned to classify the 4 different classed and the results as follows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451" y="1813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r="6599"/>
          <a:stretch/>
        </p:blipFill>
        <p:spPr>
          <a:xfrm>
            <a:off x="263154" y="2975106"/>
            <a:ext cx="4706471" cy="275741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9451020"/>
              </p:ext>
            </p:extLst>
          </p:nvPr>
        </p:nvGraphicFramePr>
        <p:xfrm>
          <a:off x="5635812" y="2724842"/>
          <a:ext cx="6173011" cy="325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3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95" y="192206"/>
            <a:ext cx="11991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Task 1:  Text classification using BERT and comparison with simple LSTM 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295" y="890369"/>
            <a:ext cx="1163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BERT model results on test data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9451" y="1813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69" y="2815009"/>
            <a:ext cx="6622717" cy="2722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2" y="1737161"/>
            <a:ext cx="3758036" cy="491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95" y="192206"/>
            <a:ext cx="11991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Task 1:  Text classification using BERT and comparison with simple LSTM 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295" y="1107675"/>
            <a:ext cx="1163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Steps followed in LSTM model to classify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9451" y="1813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3536" y="879532"/>
            <a:ext cx="435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LSTM model Results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r="13937"/>
          <a:stretch/>
        </p:blipFill>
        <p:spPr>
          <a:xfrm>
            <a:off x="5980266" y="2166817"/>
            <a:ext cx="5381897" cy="2367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 r="36549"/>
          <a:stretch/>
        </p:blipFill>
        <p:spPr>
          <a:xfrm>
            <a:off x="7048663" y="1326557"/>
            <a:ext cx="1968139" cy="523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87534" y="5321895"/>
            <a:ext cx="7863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Conclusion:</a:t>
            </a:r>
          </a:p>
          <a:p>
            <a:r>
              <a:rPr lang="en-US" b="1" dirty="0" smtClean="0"/>
              <a:t>For given text data, BERT model accuracy is more than LSTM model</a:t>
            </a:r>
          </a:p>
          <a:p>
            <a:r>
              <a:rPr lang="en-US" b="1" dirty="0"/>
              <a:t> 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165872105"/>
              </p:ext>
            </p:extLst>
          </p:nvPr>
        </p:nvGraphicFramePr>
        <p:xfrm>
          <a:off x="365760" y="1850021"/>
          <a:ext cx="5329646" cy="2812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64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723" y="653505"/>
            <a:ext cx="116383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present work, text based clustering is made with 2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TF-IDF and K-Means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Latent </a:t>
            </a:r>
            <a:r>
              <a:rPr lang="en-US" b="1" dirty="0"/>
              <a:t>Drichilet Allocation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451" y="1813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0627" y="297320"/>
            <a:ext cx="11952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Task 2:  Text based clustering (NLP) : Perform unsupervised topic modelling of unlabeled text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2890" y="1326061"/>
            <a:ext cx="31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K-Means Clustering Results: 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63" y="1813951"/>
            <a:ext cx="5247649" cy="3435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2" b="5490"/>
          <a:stretch/>
        </p:blipFill>
        <p:spPr>
          <a:xfrm>
            <a:off x="509451" y="3992911"/>
            <a:ext cx="4088675" cy="2734461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887394329"/>
              </p:ext>
            </p:extLst>
          </p:nvPr>
        </p:nvGraphicFramePr>
        <p:xfrm>
          <a:off x="287723" y="1726171"/>
          <a:ext cx="5002734" cy="204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87" y="493263"/>
            <a:ext cx="11477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Task 3:   Write a function that takes text array as input and returns the data with corrected spellings.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306286"/>
            <a:ext cx="9405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Spelling correction task is performed by with use of 2 library: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TextBlob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Gingerit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0823" y="4376057"/>
            <a:ext cx="172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Thank 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87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274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2021-10-06T18:09:35Z</dcterms:created>
  <dcterms:modified xsi:type="dcterms:W3CDTF">2021-11-12T14:05:44Z</dcterms:modified>
</cp:coreProperties>
</file>