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05B9-2ECF-43F2-B31B-897870BD292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1D96C-81AC-4251-A6ED-EAF5FA9F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4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4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1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2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FB5C-B417-4DB4-B0DB-DEE608330B5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tiff"/><Relationship Id="rId5" Type="http://schemas.openxmlformats.org/officeDocument/2006/relationships/image" Target="../media/image27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9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r>
              <a:rPr lang="en-US" sz="375" b="1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962" y="436330"/>
            <a:ext cx="5411799" cy="224316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direction of group imbalance changes inferences for positive-unlabeled data</a:t>
            </a:r>
            <a:endParaRPr lang="en-US" sz="32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63023" y="1234725"/>
            <a:ext cx="199249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BACKGROUND: Who cares?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9418428" y="381598"/>
            <a:ext cx="159625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pPr defTabSz="95235"/>
            <a:endParaRPr lang="en-US" sz="1125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/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4771114" y="5917185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white">
                  <a:lumMod val="8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5121315" y="5937796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10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1196154" y="669302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51" y="6001495"/>
            <a:ext cx="658813" cy="5377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4480869" y="6126830"/>
            <a:ext cx="270305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279262" y="761016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1574883" y="652930"/>
            <a:ext cx="1005403" cy="400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defTabSz="95235">
              <a:lnSpc>
                <a:spcPct val="120000"/>
              </a:lnSpc>
            </a:pP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65524" y="226206"/>
            <a:ext cx="15962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Title:</a:t>
            </a: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/>
            </a:r>
            <a:b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520873" y="5288091"/>
            <a:ext cx="1566109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Jenkins, author2, </a:t>
            </a:r>
            <a:b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author3, author4, author5, author6, author7, author42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500" y="5749567"/>
            <a:ext cx="788138" cy="788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46" y="2864524"/>
            <a:ext cx="2032082" cy="13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276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Roboto</vt:lpstr>
      <vt:lpstr>Segoe UI</vt:lpstr>
      <vt:lpstr>Segoe UI Black</vt:lpstr>
      <vt:lpstr>Office Theme</vt:lpstr>
      <vt:lpstr>1_Office Theme</vt:lpstr>
      <vt:lpstr>PowerPoint Presentation</vt:lpstr>
      <vt:lpstr>The direction of group imbalance changes inferences for positive-unlabeled data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Evans</dc:creator>
  <cp:lastModifiedBy>Richard Evans</cp:lastModifiedBy>
  <cp:revision>3</cp:revision>
  <dcterms:created xsi:type="dcterms:W3CDTF">2023-05-01T16:58:40Z</dcterms:created>
  <dcterms:modified xsi:type="dcterms:W3CDTF">2023-05-22T19:27:54Z</dcterms:modified>
</cp:coreProperties>
</file>