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05B9-2ECF-43F2-B31B-897870BD292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1D96C-81AC-4251-A6ED-EAF5FA9F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4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4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27" indent="0" algn="ctr">
              <a:buNone/>
              <a:defRPr sz="2000"/>
            </a:lvl2pPr>
            <a:lvl3pPr marL="914254" indent="0" algn="ctr">
              <a:buNone/>
              <a:defRPr sz="1800"/>
            </a:lvl3pPr>
            <a:lvl4pPr marL="1371381" indent="0" algn="ctr">
              <a:buNone/>
              <a:defRPr sz="1600"/>
            </a:lvl4pPr>
            <a:lvl5pPr marL="1828507" indent="0" algn="ctr">
              <a:buNone/>
              <a:defRPr sz="1600"/>
            </a:lvl5pPr>
            <a:lvl6pPr marL="2285634" indent="0" algn="ctr">
              <a:buNone/>
              <a:defRPr sz="1600"/>
            </a:lvl6pPr>
            <a:lvl7pPr marL="2742761" indent="0" algn="ctr">
              <a:buNone/>
              <a:defRPr sz="1600"/>
            </a:lvl7pPr>
            <a:lvl8pPr marL="3199888" indent="0" algn="ctr">
              <a:buNone/>
              <a:defRPr sz="1600"/>
            </a:lvl8pPr>
            <a:lvl9pPr marL="365701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31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37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4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1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9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5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9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2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5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FB5C-B417-4DB4-B0DB-DEE608330B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591F-50B8-4E3C-B6FB-8054DD78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3" indent="-228563" algn="l" defTabSz="9142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90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7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9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9176446" y="0"/>
            <a:ext cx="20802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5235"/>
            <a:r>
              <a:rPr lang="en-US" sz="375" b="1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952500" y="0"/>
            <a:ext cx="24107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235"/>
            <a:endParaRPr lang="en-US" sz="3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8962" y="436330"/>
            <a:ext cx="5411799" cy="2243161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Main finding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goes here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translated into </a:t>
            </a: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plain English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Emphasize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the important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163023" y="1234725"/>
            <a:ext cx="199249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>
              <a:lnSpc>
                <a:spcPct val="120000"/>
              </a:lnSpc>
            </a:pP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BACKGROUND: Who cares?</a:t>
            </a: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Explain why your study matters in the fastest, most brutal way possible (feel free to add graphics!).</a:t>
            </a: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r>
              <a:rPr lang="en-US" sz="75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Collected [what] from [population]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Tested it with X process.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Illustrate your methods if you can.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Try a flowchart!</a:t>
            </a: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Graph/table with </a:t>
            </a: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essential results only</a:t>
            </a: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All the other correlations in the ammo bar.</a:t>
            </a: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9418428" y="381598"/>
            <a:ext cx="1596258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1125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AMMO BAR</a:t>
            </a:r>
          </a:p>
          <a:p>
            <a:pPr defTabSz="95235"/>
            <a:endParaRPr lang="en-US" sz="1125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/>
            <a:r>
              <a:rPr lang="en-US" sz="100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Delete this and replace it with your…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Graphs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Correlation tables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Figures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Keep it messy!</a:t>
            </a: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>
            <a:off x="4771114" y="5917185"/>
            <a:ext cx="261834" cy="452902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white">
                  <a:lumMod val="85000"/>
                </a:prstClr>
              </a:solidFill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5121315" y="5937796"/>
            <a:ext cx="168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10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10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10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10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1000" b="1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A7B10-D6D9-4BF7-9A8B-B3113FDC3D80}"/>
              </a:ext>
            </a:extLst>
          </p:cNvPr>
          <p:cNvSpPr/>
          <p:nvPr/>
        </p:nvSpPr>
        <p:spPr>
          <a:xfrm>
            <a:off x="1196154" y="669302"/>
            <a:ext cx="348099" cy="33141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235"/>
            <a:endParaRPr lang="en-US" sz="375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5C0A9-48EF-4957-80A2-58536789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151" y="6001495"/>
            <a:ext cx="658813" cy="53776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4480869" y="6126830"/>
            <a:ext cx="270305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279262" y="761016"/>
            <a:ext cx="165438" cy="15385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1574883" y="652930"/>
            <a:ext cx="1005403" cy="400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5235">
              <a:lnSpc>
                <a:spcPct val="120000"/>
              </a:lnSpc>
            </a:pPr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PRESENTER:</a:t>
            </a: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 defTabSz="95235">
              <a:lnSpc>
                <a:spcPct val="120000"/>
              </a:lnSpc>
            </a:pPr>
            <a:r>
              <a:rPr lang="en-US" sz="917" b="1" dirty="0">
                <a:solidFill>
                  <a:prstClr val="black"/>
                </a:solidFill>
                <a:highlight>
                  <a:srgbClr val="FFC107"/>
                </a:highlight>
                <a:latin typeface="Lato" panose="020F0502020204030203" pitchFamily="34" charset="0"/>
                <a:cs typeface="Segoe UI" panose="020B0502040204020203" pitchFamily="34" charset="0"/>
              </a:rPr>
              <a:t>Leeroy</a:t>
            </a:r>
            <a:r>
              <a:rPr lang="en-US" sz="91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Jenkins</a:t>
            </a:r>
            <a:endParaRPr lang="en-US" sz="91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1165524" y="226206"/>
            <a:ext cx="159625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1125" b="1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Title:</a:t>
            </a:r>
            <a:r>
              <a:rPr lang="en-US" sz="1125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/>
            </a:r>
            <a:br>
              <a:rPr lang="en-US" sz="1125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1125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Subtitle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61B32-8F5A-4CA2-B549-F3CD26098007}"/>
              </a:ext>
            </a:extLst>
          </p:cNvPr>
          <p:cNvSpPr txBox="1"/>
          <p:nvPr/>
        </p:nvSpPr>
        <p:spPr>
          <a:xfrm>
            <a:off x="9520873" y="5288091"/>
            <a:ext cx="1566109" cy="51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Leeroy</a:t>
            </a:r>
            <a:r>
              <a:rPr lang="en-US" sz="91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Jenkins, author2, </a:t>
            </a:r>
            <a:b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author3, author4, author5, author6, author7, author42</a:t>
            </a:r>
            <a:endParaRPr lang="en-US" sz="91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B355378-8069-4F41-9F33-76FF52B1D680}"/>
              </a:ext>
            </a:extLst>
          </p:cNvPr>
          <p:cNvSpPr/>
          <p:nvPr/>
        </p:nvSpPr>
        <p:spPr>
          <a:xfrm>
            <a:off x="9418428" y="5330001"/>
            <a:ext cx="75090" cy="69833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4814110" y="4644253"/>
            <a:ext cx="51435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5235"/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Visualize your findings with an image, graphic, or a key figure.</a:t>
            </a:r>
          </a:p>
          <a:p>
            <a:pPr defTabSz="95235"/>
            <a:endParaRPr lang="en-US" sz="750" dirty="0">
              <a:solidFill>
                <a:prstClr val="white">
                  <a:lumMod val="50000"/>
                </a:prstClr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469FA09-6407-4240-A302-A9681C46F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56500" y="5749567"/>
            <a:ext cx="788138" cy="7881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62BF9C0-8774-4458-8210-ACA478800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859604" y="2782957"/>
            <a:ext cx="2546603" cy="16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Lato Black</vt:lpstr>
      <vt:lpstr>Roboto</vt:lpstr>
      <vt:lpstr>Segoe UI</vt:lpstr>
      <vt:lpstr>Segoe UI Black</vt:lpstr>
      <vt:lpstr>Office Theme</vt:lpstr>
      <vt:lpstr>1_Office Theme</vt:lpstr>
      <vt:lpstr>PowerPoint Presentation</vt:lpstr>
      <vt:lpstr>Main finding goes here, translated into plain English. Emphasize the important words.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Evans</dc:creator>
  <cp:lastModifiedBy>Richard Evans</cp:lastModifiedBy>
  <cp:revision>1</cp:revision>
  <dcterms:created xsi:type="dcterms:W3CDTF">2023-05-01T16:58:40Z</dcterms:created>
  <dcterms:modified xsi:type="dcterms:W3CDTF">2023-05-01T16:59:35Z</dcterms:modified>
</cp:coreProperties>
</file>