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5F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2: Predicting customer buying behavior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and prepare the dataset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a machine learning model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and present findings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6643F288-5076-BADF-1951-51E0D67E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[[8362 158] [1283 197]] Accuracy Score: 0.8559 Cross-validation scores: [0.8497 0.7815 0.7255 0.5396 0.7818] Mean cross-validation score: 0.73562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A graph with blue bars&#10;&#10;Description automatically generated">
            <a:extLst>
              <a:ext uri="{FF2B5EF4-FFF2-40B4-BE49-F238E27FC236}">
                <a16:creationId xmlns:a16="http://schemas.microsoft.com/office/drawing/2014/main" id="{840C529D-DD37-796C-8AFC-B3810CA65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123" y="2729397"/>
            <a:ext cx="4354829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bar graph with numbers and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AECDAFEC-17D1-EEF7-98A7-7B2C20EB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394" y="2729397"/>
            <a:ext cx="4509855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Task 2: Predicting customer buying behavior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Revanth N Mallol</cp:lastModifiedBy>
  <cp:revision>3</cp:revision>
  <dcterms:created xsi:type="dcterms:W3CDTF">2022-12-06T11:13:27Z</dcterms:created>
  <dcterms:modified xsi:type="dcterms:W3CDTF">2024-11-11T17:44:02Z</dcterms:modified>
</cp:coreProperties>
</file>