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scrape-web-pages-with-beautiful-soup-and-python-3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11/myths-about-web-scrapin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69" y="5545381"/>
            <a:ext cx="10640754" cy="1128294"/>
          </a:xfrm>
        </p:spPr>
        <p:txBody>
          <a:bodyPr anchor="b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 Web Scraping and Sentiment Analysis on Customer Reviews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- Revanth Nagaraj Mallol</a:t>
            </a:r>
            <a:endParaRPr lang="en-GB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E80212C-43AE-0BE2-DE51-A6AB1C23B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402" y="444290"/>
            <a:ext cx="9808889" cy="492462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D12682DF-DCE4-B3D6-31B2-518B3845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88AC-1431-0133-20F2-D6FB56B4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can guide British Airways in prioritizing service improvements based on customer feedback.</a:t>
            </a:r>
          </a:p>
          <a:p>
            <a:r>
              <a:rPr lang="en-US" sz="2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 - </a:t>
            </a:r>
            <a:r>
              <a:rPr lang="en-US" sz="2000" u="sng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https://github.com/revanth-15/British-Airways/blob/main/Task_one.ipynb</a:t>
            </a:r>
          </a:p>
          <a:p>
            <a:endParaRPr lang="en-US" sz="2000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000" b="1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arrow pointing to a globe&#10;&#10;Description automatically generated">
            <a:extLst>
              <a:ext uri="{FF2B5EF4-FFF2-40B4-BE49-F238E27FC236}">
                <a16:creationId xmlns:a16="http://schemas.microsoft.com/office/drawing/2014/main" id="{79974540-62B5-51CA-3828-E9CF2EC2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56218" y="2096616"/>
            <a:ext cx="5292437" cy="31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9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187"/>
            <a:ext cx="10515600" cy="4425776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goal: Analyze British Airways reviews from Skytrax to provide insights on customer sentiment and service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web scraping and sentiment analysis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describe tools used: Python,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Skytrax website and sample review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(if desired, or an example of the scraped data structure).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C27213-B2F8-8C08-5A93-D660E38E1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637"/>
            <a:ext cx="10281982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5F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1: Web scraping to gain company insights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9A78-3596-2E4F-C889-9FFBD5CD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C96F-06D7-6413-2FE9-DB68D631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641272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library:-  Retrieves HTML content  from the Skytrax webpage using the specified URL.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Parses the HTML content to make it easier to navigate.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through reviews:- Finds all elements containing the review text(e.g., div with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loop extracts each review and appends it to a list for further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47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A64A-1244-859C-C9E5-D2227299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Collection, Cleaning and Data Analysis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9C2759-1426-3739-0D57-A964329A5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5"/>
            <a:ext cx="10515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steps taken to clean data (removing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punctuation,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before-and-after example of a review’s text for clarity.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or description of text cleaning process.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Used:-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analysis, Topic Modeling or key theme extraction,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common word visualization.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0B6D-8196-99FD-0B07-E8C1F8C6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with NLTK and Regular Expressions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7068D9-4134-DADA-4C93-733E4BC85C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9249"/>
            <a:ext cx="1038134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Removal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Removes common, non-informative words (like "the," "is") that don’t add meaning. We use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NLTK’s corpus.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Extracts only words and numbers (removing punctuation) and converts all text to lowercase. This prepares the text for meaningful analysis by standardizing it and reducing noise.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97FD4-38D7-5D51-F6D8-9C8BA19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Distribution</a:t>
            </a:r>
          </a:p>
        </p:txBody>
      </p:sp>
      <p:pic>
        <p:nvPicPr>
          <p:cNvPr id="5" name="Content Placeholder 4" descr="A pie chart with text on it&#10;&#10;Description automatically generated">
            <a:extLst>
              <a:ext uri="{FF2B5EF4-FFF2-40B4-BE49-F238E27FC236}">
                <a16:creationId xmlns:a16="http://schemas.microsoft.com/office/drawing/2014/main" id="{90E7B955-1BF4-1102-F8B2-8F4D03C8C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809879"/>
            <a:ext cx="7784892" cy="52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2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A14F-FA56-2A83-CE12-D40E6DC4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1EBD-773A-3FB6-18AA-AB585EAD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pie chart or bar chart to show sentiment distribution (e.g., Positive: 35%, Neutral: 25%, Negative: 40%).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Aggregates the cleaned review text into a single string and creates a word cloud to visualize the most common words. This gives an immediate visual of recurring themes and important topics in the reviews.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word cloud image.	</a:t>
            </a:r>
          </a:p>
        </p:txBody>
      </p:sp>
    </p:spTree>
    <p:extLst>
      <p:ext uri="{BB962C8B-B14F-4D97-AF65-F5344CB8AC3E}">
        <p14:creationId xmlns:p14="http://schemas.microsoft.com/office/powerpoint/2010/main" val="344141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Flowchart: Document 717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A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8676A-4757-2500-25FE-C47A0114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WordCloud Common Terms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3AA7186-7645-82E1-C9C8-CDBD584F1C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8408" y="1274165"/>
            <a:ext cx="8203664" cy="497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4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45B9-568C-A3FE-0593-00B7E784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2AB7-3111-BA26-DD36-A82B875A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5" y="1690688"/>
            <a:ext cx="10730345" cy="49733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Sentiment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Reviews show a balanced mix of positive and negative sentiments.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Aspects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Commonly praised elements include comfortable seating, food quality, and attentive staff.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Aspects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Complaints focus on delays, customer service, and baggage handling issues.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Timeliness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minimizing flight delays to enhance customer satisfaction.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training to improve responsiveness and support in challenging situations.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Baggage Handling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Streamline baggage management to reduce customer frustrations with lost or delayed luggage.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511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British Airways Web Scraping and Sentiment Analysis on Customer Reviews Presented by: - Revanth Nagaraj Mallol</vt:lpstr>
      <vt:lpstr>Task 1: Web scraping to gain company insights </vt:lpstr>
      <vt:lpstr>Web Scraping with BeautifulSoup </vt:lpstr>
      <vt:lpstr>Data Collection, Cleaning and Data Analysis Techniques</vt:lpstr>
      <vt:lpstr>Data Cleaning with NLTK and Regular Expressions</vt:lpstr>
      <vt:lpstr>Sentiment Distribution</vt:lpstr>
      <vt:lpstr>Sentiment Analysis and Visualization</vt:lpstr>
      <vt:lpstr>WordCloud Common Terms</vt:lpstr>
      <vt:lpstr>Key Takeaways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Revanth N Mallol</cp:lastModifiedBy>
  <cp:revision>3</cp:revision>
  <dcterms:created xsi:type="dcterms:W3CDTF">2022-12-06T11:13:27Z</dcterms:created>
  <dcterms:modified xsi:type="dcterms:W3CDTF">2024-11-08T21:17:45Z</dcterms:modified>
</cp:coreProperties>
</file>