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 id="2147483696" r:id="rId2"/>
  </p:sldMasterIdLst>
  <p:sldIdLst>
    <p:sldId id="257" r:id="rId3"/>
    <p:sldId id="258" r:id="rId4"/>
    <p:sldId id="259" r:id="rId5"/>
    <p:sldId id="260" r:id="rId6"/>
    <p:sldId id="263" r:id="rId7"/>
    <p:sldId id="261" r:id="rId8"/>
    <p:sldId id="264" r:id="rId9"/>
    <p:sldId id="265" r:id="rId10"/>
    <p:sldId id="262"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CADE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8" d="100"/>
          <a:sy n="88" d="100"/>
        </p:scale>
        <p:origin x="466"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ableStyles" Target="tableStyle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D5D0E14-00B7-461C-86CB-0BB928D7CB92}" type="doc">
      <dgm:prSet loTypeId="urn:microsoft.com/office/officeart/2009/3/layout/RandomtoResultProcess" loCatId="process" qsTypeId="urn:microsoft.com/office/officeart/2005/8/quickstyle/simple2" qsCatId="simple" csTypeId="urn:microsoft.com/office/officeart/2005/8/colors/accent3_1" csCatId="accent3" phldr="1"/>
      <dgm:spPr/>
      <dgm:t>
        <a:bodyPr/>
        <a:lstStyle/>
        <a:p>
          <a:endParaRPr lang="en-IN"/>
        </a:p>
      </dgm:t>
    </dgm:pt>
    <dgm:pt modelId="{55EA42DE-3A75-4514-A3AB-D005637D48FD}">
      <dgm:prSet phldrT="[Text]"/>
      <dgm:spPr/>
      <dgm:t>
        <a:bodyPr/>
        <a:lstStyle/>
        <a:p>
          <a:r>
            <a:rPr lang="en-US" dirty="0" smtClean="0"/>
            <a:t>Capture Image</a:t>
          </a:r>
          <a:endParaRPr lang="en-IN" dirty="0"/>
        </a:p>
      </dgm:t>
    </dgm:pt>
    <dgm:pt modelId="{E669E5B5-1769-4A91-AB56-85A76DD24D93}" type="parTrans" cxnId="{F8B2A9D6-27D8-409E-BB04-84DF292F6813}">
      <dgm:prSet/>
      <dgm:spPr/>
      <dgm:t>
        <a:bodyPr/>
        <a:lstStyle/>
        <a:p>
          <a:endParaRPr lang="en-IN"/>
        </a:p>
      </dgm:t>
    </dgm:pt>
    <dgm:pt modelId="{D22019EB-25BE-48D6-A816-91027D5CD843}" type="sibTrans" cxnId="{F8B2A9D6-27D8-409E-BB04-84DF292F6813}">
      <dgm:prSet/>
      <dgm:spPr/>
      <dgm:t>
        <a:bodyPr/>
        <a:lstStyle/>
        <a:p>
          <a:endParaRPr lang="en-IN"/>
        </a:p>
      </dgm:t>
    </dgm:pt>
    <dgm:pt modelId="{0FE72DD2-9018-45A6-98EB-653F47E9C4AD}">
      <dgm:prSet phldrT="[Text]"/>
      <dgm:spPr/>
      <dgm:t>
        <a:bodyPr/>
        <a:lstStyle/>
        <a:p>
          <a:r>
            <a:rPr lang="en-US" dirty="0" smtClean="0"/>
            <a:t>Color to Gray Conversion</a:t>
          </a:r>
          <a:endParaRPr lang="en-IN" dirty="0"/>
        </a:p>
      </dgm:t>
    </dgm:pt>
    <dgm:pt modelId="{48D00A32-B006-4AC6-9C15-EA981EAB95AF}" type="parTrans" cxnId="{2BCBE274-A5F0-448C-8FED-1120A29A25E2}">
      <dgm:prSet/>
      <dgm:spPr/>
      <dgm:t>
        <a:bodyPr/>
        <a:lstStyle/>
        <a:p>
          <a:endParaRPr lang="en-IN"/>
        </a:p>
      </dgm:t>
    </dgm:pt>
    <dgm:pt modelId="{9C8ECB9A-9965-4C7F-ACB3-87E9F0908ECC}" type="sibTrans" cxnId="{2BCBE274-A5F0-448C-8FED-1120A29A25E2}">
      <dgm:prSet/>
      <dgm:spPr/>
      <dgm:t>
        <a:bodyPr/>
        <a:lstStyle/>
        <a:p>
          <a:endParaRPr lang="en-IN"/>
        </a:p>
      </dgm:t>
    </dgm:pt>
    <dgm:pt modelId="{549FEF98-FDA6-432B-81E7-63D7123C3064}">
      <dgm:prSet phldrT="[Text]"/>
      <dgm:spPr/>
      <dgm:t>
        <a:bodyPr/>
        <a:lstStyle/>
        <a:p>
          <a:r>
            <a:rPr lang="en-US" dirty="0" smtClean="0"/>
            <a:t>Image  filtering</a:t>
          </a:r>
          <a:endParaRPr lang="en-IN" dirty="0"/>
        </a:p>
      </dgm:t>
    </dgm:pt>
    <dgm:pt modelId="{CC2ACC18-C54D-4A09-B27A-5999EB1FB3C3}" type="parTrans" cxnId="{8916E960-E226-4B4D-A7BE-12C49FAF2A0F}">
      <dgm:prSet/>
      <dgm:spPr/>
      <dgm:t>
        <a:bodyPr/>
        <a:lstStyle/>
        <a:p>
          <a:endParaRPr lang="en-IN"/>
        </a:p>
      </dgm:t>
    </dgm:pt>
    <dgm:pt modelId="{7BD62119-A04C-4157-A127-DC1293C26DE5}" type="sibTrans" cxnId="{8916E960-E226-4B4D-A7BE-12C49FAF2A0F}">
      <dgm:prSet/>
      <dgm:spPr/>
      <dgm:t>
        <a:bodyPr/>
        <a:lstStyle/>
        <a:p>
          <a:endParaRPr lang="en-IN"/>
        </a:p>
      </dgm:t>
    </dgm:pt>
    <dgm:pt modelId="{5DCAB7C8-6FB8-4CF1-B28C-B970BBDF1AD5}">
      <dgm:prSet phldrT="[Text]"/>
      <dgm:spPr/>
      <dgm:t>
        <a:bodyPr/>
        <a:lstStyle/>
        <a:p>
          <a:r>
            <a:rPr lang="en-US" dirty="0" smtClean="0"/>
            <a:t>Plate region extraction using algorithms </a:t>
          </a:r>
          <a:endParaRPr lang="en-IN" dirty="0"/>
        </a:p>
      </dgm:t>
    </dgm:pt>
    <dgm:pt modelId="{8BE6F2D5-DC72-4AA7-A7AB-1B62AD6612BA}" type="parTrans" cxnId="{4CFD75E3-FBF3-4300-B1C9-CFCB4FEA3131}">
      <dgm:prSet/>
      <dgm:spPr/>
      <dgm:t>
        <a:bodyPr/>
        <a:lstStyle/>
        <a:p>
          <a:endParaRPr lang="en-IN"/>
        </a:p>
      </dgm:t>
    </dgm:pt>
    <dgm:pt modelId="{1BF7E03B-C05E-49B8-ADE8-DF89C7AB13C4}" type="sibTrans" cxnId="{4CFD75E3-FBF3-4300-B1C9-CFCB4FEA3131}">
      <dgm:prSet/>
      <dgm:spPr/>
      <dgm:t>
        <a:bodyPr/>
        <a:lstStyle/>
        <a:p>
          <a:endParaRPr lang="en-IN"/>
        </a:p>
      </dgm:t>
    </dgm:pt>
    <dgm:pt modelId="{9485019B-F173-4A9B-95E3-317BD549DE91}">
      <dgm:prSet phldrT="[Text]"/>
      <dgm:spPr/>
      <dgm:t>
        <a:bodyPr/>
        <a:lstStyle/>
        <a:p>
          <a:r>
            <a:rPr lang="en-US" dirty="0" smtClean="0"/>
            <a:t>Segmentation</a:t>
          </a:r>
          <a:endParaRPr lang="en-IN" dirty="0"/>
        </a:p>
      </dgm:t>
    </dgm:pt>
    <dgm:pt modelId="{2936B09E-3405-40C9-9BE4-6E2F6F0B6FBA}" type="parTrans" cxnId="{9B3428FB-58A1-4878-9A43-2F5D060E62F2}">
      <dgm:prSet/>
      <dgm:spPr/>
      <dgm:t>
        <a:bodyPr/>
        <a:lstStyle/>
        <a:p>
          <a:endParaRPr lang="en-IN"/>
        </a:p>
      </dgm:t>
    </dgm:pt>
    <dgm:pt modelId="{0213C1B8-33F2-4B8A-93B3-D3E51D9DD5BB}" type="sibTrans" cxnId="{9B3428FB-58A1-4878-9A43-2F5D060E62F2}">
      <dgm:prSet/>
      <dgm:spPr/>
      <dgm:t>
        <a:bodyPr/>
        <a:lstStyle/>
        <a:p>
          <a:endParaRPr lang="en-IN"/>
        </a:p>
      </dgm:t>
    </dgm:pt>
    <dgm:pt modelId="{99D1F301-0181-47EA-8173-381ABDD4331E}">
      <dgm:prSet phldrT="[Text]"/>
      <dgm:spPr/>
      <dgm:t>
        <a:bodyPr/>
        <a:lstStyle/>
        <a:p>
          <a:r>
            <a:rPr lang="en-US" dirty="0" smtClean="0"/>
            <a:t>Region of interest extraction</a:t>
          </a:r>
          <a:endParaRPr lang="en-IN" dirty="0"/>
        </a:p>
      </dgm:t>
    </dgm:pt>
    <dgm:pt modelId="{8CC13624-A04B-448B-ABEA-3215693510C9}" type="parTrans" cxnId="{77868921-57A0-45C6-9030-4922ECA7CAD1}">
      <dgm:prSet/>
      <dgm:spPr/>
      <dgm:t>
        <a:bodyPr/>
        <a:lstStyle/>
        <a:p>
          <a:endParaRPr lang="en-IN"/>
        </a:p>
      </dgm:t>
    </dgm:pt>
    <dgm:pt modelId="{C3914FE2-519A-4DF4-A465-584F3C75BA1C}" type="sibTrans" cxnId="{77868921-57A0-45C6-9030-4922ECA7CAD1}">
      <dgm:prSet/>
      <dgm:spPr/>
      <dgm:t>
        <a:bodyPr/>
        <a:lstStyle/>
        <a:p>
          <a:endParaRPr lang="en-IN"/>
        </a:p>
      </dgm:t>
    </dgm:pt>
    <dgm:pt modelId="{3DF62BD5-CCFA-41D2-A1E2-C641EA589F58}">
      <dgm:prSet phldrT="[Text]"/>
      <dgm:spPr/>
      <dgm:t>
        <a:bodyPr/>
        <a:lstStyle/>
        <a:p>
          <a:r>
            <a:rPr lang="en-US" dirty="0" smtClean="0"/>
            <a:t>Character recognition using OCR</a:t>
          </a:r>
          <a:endParaRPr lang="en-IN" dirty="0"/>
        </a:p>
      </dgm:t>
    </dgm:pt>
    <dgm:pt modelId="{DC6AEBBB-7096-4852-AA1C-76335ADE88DF}" type="parTrans" cxnId="{881B038F-228E-4CDF-B866-FA8B18B930F3}">
      <dgm:prSet/>
      <dgm:spPr/>
      <dgm:t>
        <a:bodyPr/>
        <a:lstStyle/>
        <a:p>
          <a:endParaRPr lang="en-IN"/>
        </a:p>
      </dgm:t>
    </dgm:pt>
    <dgm:pt modelId="{7B944D42-4283-44E7-9BE8-C571C59BB419}" type="sibTrans" cxnId="{881B038F-228E-4CDF-B866-FA8B18B930F3}">
      <dgm:prSet/>
      <dgm:spPr/>
      <dgm:t>
        <a:bodyPr/>
        <a:lstStyle/>
        <a:p>
          <a:endParaRPr lang="en-IN"/>
        </a:p>
      </dgm:t>
    </dgm:pt>
    <dgm:pt modelId="{F02608A9-2F26-4B6F-AD1D-F586D49FBAFA}">
      <dgm:prSet phldrT="[Text]"/>
      <dgm:spPr/>
      <dgm:t>
        <a:bodyPr/>
        <a:lstStyle/>
        <a:p>
          <a:r>
            <a:rPr lang="en-US" dirty="0" smtClean="0"/>
            <a:t>Output </a:t>
          </a:r>
          <a:endParaRPr lang="en-IN" dirty="0"/>
        </a:p>
      </dgm:t>
    </dgm:pt>
    <dgm:pt modelId="{7C0181BA-E693-4294-A6D4-2831A2084251}" type="parTrans" cxnId="{06F98EE0-5821-46AD-B43D-F13697008E6C}">
      <dgm:prSet/>
      <dgm:spPr/>
      <dgm:t>
        <a:bodyPr/>
        <a:lstStyle/>
        <a:p>
          <a:endParaRPr lang="en-IN"/>
        </a:p>
      </dgm:t>
    </dgm:pt>
    <dgm:pt modelId="{1AD6FD20-B767-4306-9227-FA52E6E8287C}" type="sibTrans" cxnId="{06F98EE0-5821-46AD-B43D-F13697008E6C}">
      <dgm:prSet/>
      <dgm:spPr/>
      <dgm:t>
        <a:bodyPr/>
        <a:lstStyle/>
        <a:p>
          <a:endParaRPr lang="en-IN"/>
        </a:p>
      </dgm:t>
    </dgm:pt>
    <dgm:pt modelId="{4872832B-D032-4D44-AD39-FD44F7DFD470}" type="pres">
      <dgm:prSet presAssocID="{AD5D0E14-00B7-461C-86CB-0BB928D7CB92}" presName="Name0" presStyleCnt="0">
        <dgm:presLayoutVars>
          <dgm:dir/>
          <dgm:animOne val="branch"/>
          <dgm:animLvl val="lvl"/>
        </dgm:presLayoutVars>
      </dgm:prSet>
      <dgm:spPr/>
      <dgm:t>
        <a:bodyPr/>
        <a:lstStyle/>
        <a:p>
          <a:endParaRPr lang="en-IN"/>
        </a:p>
      </dgm:t>
    </dgm:pt>
    <dgm:pt modelId="{D6A0F133-BE6D-4F70-8770-38A282A95A0D}" type="pres">
      <dgm:prSet presAssocID="{55EA42DE-3A75-4514-A3AB-D005637D48FD}" presName="chaos" presStyleCnt="0"/>
      <dgm:spPr/>
    </dgm:pt>
    <dgm:pt modelId="{36FBA987-327D-4295-B779-B8998DF8A6BF}" type="pres">
      <dgm:prSet presAssocID="{55EA42DE-3A75-4514-A3AB-D005637D48FD}" presName="parTx1" presStyleLbl="revTx" presStyleIdx="0" presStyleCnt="7"/>
      <dgm:spPr/>
      <dgm:t>
        <a:bodyPr/>
        <a:lstStyle/>
        <a:p>
          <a:endParaRPr lang="en-IN"/>
        </a:p>
      </dgm:t>
    </dgm:pt>
    <dgm:pt modelId="{FC7093D1-3F1F-4042-822C-3707CE71B130}" type="pres">
      <dgm:prSet presAssocID="{55EA42DE-3A75-4514-A3AB-D005637D48FD}" presName="c1" presStyleLbl="node1" presStyleIdx="0" presStyleCnt="19"/>
      <dgm:spPr/>
    </dgm:pt>
    <dgm:pt modelId="{698A7BF3-93F7-43CC-AF39-F0B41F39FA64}" type="pres">
      <dgm:prSet presAssocID="{55EA42DE-3A75-4514-A3AB-D005637D48FD}" presName="c2" presStyleLbl="node1" presStyleIdx="1" presStyleCnt="19"/>
      <dgm:spPr/>
    </dgm:pt>
    <dgm:pt modelId="{C4427533-DE85-4944-9D40-0D08411F2FCA}" type="pres">
      <dgm:prSet presAssocID="{55EA42DE-3A75-4514-A3AB-D005637D48FD}" presName="c3" presStyleLbl="node1" presStyleIdx="2" presStyleCnt="19"/>
      <dgm:spPr/>
    </dgm:pt>
    <dgm:pt modelId="{88B84AB6-DEF3-457F-BD81-3A5348AC233E}" type="pres">
      <dgm:prSet presAssocID="{55EA42DE-3A75-4514-A3AB-D005637D48FD}" presName="c4" presStyleLbl="node1" presStyleIdx="3" presStyleCnt="19"/>
      <dgm:spPr/>
    </dgm:pt>
    <dgm:pt modelId="{8064DBE8-E95A-413E-B7E8-50049CED283E}" type="pres">
      <dgm:prSet presAssocID="{55EA42DE-3A75-4514-A3AB-D005637D48FD}" presName="c5" presStyleLbl="node1" presStyleIdx="4" presStyleCnt="19"/>
      <dgm:spPr/>
    </dgm:pt>
    <dgm:pt modelId="{4D519531-5529-4747-AF5B-76091DDC1F56}" type="pres">
      <dgm:prSet presAssocID="{55EA42DE-3A75-4514-A3AB-D005637D48FD}" presName="c6" presStyleLbl="node1" presStyleIdx="5" presStyleCnt="19"/>
      <dgm:spPr/>
    </dgm:pt>
    <dgm:pt modelId="{4C5837AC-9E61-4701-96FF-921CB8626011}" type="pres">
      <dgm:prSet presAssocID="{55EA42DE-3A75-4514-A3AB-D005637D48FD}" presName="c7" presStyleLbl="node1" presStyleIdx="6" presStyleCnt="19"/>
      <dgm:spPr/>
    </dgm:pt>
    <dgm:pt modelId="{9643E255-0D2E-454D-9788-94F391E14D12}" type="pres">
      <dgm:prSet presAssocID="{55EA42DE-3A75-4514-A3AB-D005637D48FD}" presName="c8" presStyleLbl="node1" presStyleIdx="7" presStyleCnt="19"/>
      <dgm:spPr/>
    </dgm:pt>
    <dgm:pt modelId="{0B83240A-5370-45AC-9AE6-5A096921024D}" type="pres">
      <dgm:prSet presAssocID="{55EA42DE-3A75-4514-A3AB-D005637D48FD}" presName="c9" presStyleLbl="node1" presStyleIdx="8" presStyleCnt="19"/>
      <dgm:spPr/>
    </dgm:pt>
    <dgm:pt modelId="{1F8C6336-81E9-4DB1-8FBB-BBD5F70D47C1}" type="pres">
      <dgm:prSet presAssocID="{55EA42DE-3A75-4514-A3AB-D005637D48FD}" presName="c10" presStyleLbl="node1" presStyleIdx="9" presStyleCnt="19"/>
      <dgm:spPr/>
    </dgm:pt>
    <dgm:pt modelId="{211014E9-2942-4433-A014-953810FDAD4D}" type="pres">
      <dgm:prSet presAssocID="{55EA42DE-3A75-4514-A3AB-D005637D48FD}" presName="c11" presStyleLbl="node1" presStyleIdx="10" presStyleCnt="19"/>
      <dgm:spPr/>
    </dgm:pt>
    <dgm:pt modelId="{659FA4EF-7625-401E-AAD9-262FE5E828E8}" type="pres">
      <dgm:prSet presAssocID="{55EA42DE-3A75-4514-A3AB-D005637D48FD}" presName="c12" presStyleLbl="node1" presStyleIdx="11" presStyleCnt="19"/>
      <dgm:spPr/>
    </dgm:pt>
    <dgm:pt modelId="{1C8CF4B4-85D9-4CB4-A841-8383A05B8D1C}" type="pres">
      <dgm:prSet presAssocID="{55EA42DE-3A75-4514-A3AB-D005637D48FD}" presName="c13" presStyleLbl="node1" presStyleIdx="12" presStyleCnt="19"/>
      <dgm:spPr/>
    </dgm:pt>
    <dgm:pt modelId="{5F218069-7B20-4A54-925F-4985FF75E697}" type="pres">
      <dgm:prSet presAssocID="{55EA42DE-3A75-4514-A3AB-D005637D48FD}" presName="c14" presStyleLbl="node1" presStyleIdx="13" presStyleCnt="19"/>
      <dgm:spPr/>
    </dgm:pt>
    <dgm:pt modelId="{2C9FB785-79BF-4BE1-AEFD-11DB3109D0ED}" type="pres">
      <dgm:prSet presAssocID="{55EA42DE-3A75-4514-A3AB-D005637D48FD}" presName="c15" presStyleLbl="node1" presStyleIdx="14" presStyleCnt="19"/>
      <dgm:spPr/>
    </dgm:pt>
    <dgm:pt modelId="{D473C893-3240-489E-A14F-095F1B7E2928}" type="pres">
      <dgm:prSet presAssocID="{55EA42DE-3A75-4514-A3AB-D005637D48FD}" presName="c16" presStyleLbl="node1" presStyleIdx="15" presStyleCnt="19"/>
      <dgm:spPr/>
    </dgm:pt>
    <dgm:pt modelId="{49C43A67-37B4-428B-8B93-5BC0D92365FB}" type="pres">
      <dgm:prSet presAssocID="{55EA42DE-3A75-4514-A3AB-D005637D48FD}" presName="c17" presStyleLbl="node1" presStyleIdx="16" presStyleCnt="19"/>
      <dgm:spPr/>
    </dgm:pt>
    <dgm:pt modelId="{2E306903-F4D6-4C17-806B-B7A127B2E19F}" type="pres">
      <dgm:prSet presAssocID="{55EA42DE-3A75-4514-A3AB-D005637D48FD}" presName="c18" presStyleLbl="node1" presStyleIdx="17" presStyleCnt="19"/>
      <dgm:spPr/>
    </dgm:pt>
    <dgm:pt modelId="{D61C8D12-2245-40AE-92BB-0A549F687F63}" type="pres">
      <dgm:prSet presAssocID="{D22019EB-25BE-48D6-A816-91027D5CD843}" presName="chevronComposite1" presStyleCnt="0"/>
      <dgm:spPr/>
    </dgm:pt>
    <dgm:pt modelId="{36BC12D6-ECDA-4B6D-A077-A3F1E25D954C}" type="pres">
      <dgm:prSet presAssocID="{D22019EB-25BE-48D6-A816-91027D5CD843}" presName="chevron1" presStyleLbl="sibTrans2D1" presStyleIdx="0" presStyleCnt="7"/>
      <dgm:spPr/>
    </dgm:pt>
    <dgm:pt modelId="{C0BB22D5-6D65-48FF-8193-E8D4F95BD7A0}" type="pres">
      <dgm:prSet presAssocID="{D22019EB-25BE-48D6-A816-91027D5CD843}" presName="spChevron1" presStyleCnt="0"/>
      <dgm:spPr/>
    </dgm:pt>
    <dgm:pt modelId="{BC958EC9-403E-416B-8EC4-847153B31901}" type="pres">
      <dgm:prSet presAssocID="{0FE72DD2-9018-45A6-98EB-653F47E9C4AD}" presName="middle" presStyleCnt="0"/>
      <dgm:spPr/>
    </dgm:pt>
    <dgm:pt modelId="{91C0A6C9-82AD-472E-B018-86AB477CF1FA}" type="pres">
      <dgm:prSet presAssocID="{0FE72DD2-9018-45A6-98EB-653F47E9C4AD}" presName="parTxMid" presStyleLbl="revTx" presStyleIdx="1" presStyleCnt="7"/>
      <dgm:spPr/>
      <dgm:t>
        <a:bodyPr/>
        <a:lstStyle/>
        <a:p>
          <a:endParaRPr lang="en-IN"/>
        </a:p>
      </dgm:t>
    </dgm:pt>
    <dgm:pt modelId="{665A880D-A9BE-40CF-93C0-A15B18BBE6CF}" type="pres">
      <dgm:prSet presAssocID="{0FE72DD2-9018-45A6-98EB-653F47E9C4AD}" presName="spMid" presStyleCnt="0"/>
      <dgm:spPr/>
    </dgm:pt>
    <dgm:pt modelId="{513475C8-C879-4276-9E07-B7E4C60ACB1A}" type="pres">
      <dgm:prSet presAssocID="{9C8ECB9A-9965-4C7F-ACB3-87E9F0908ECC}" presName="chevronComposite1" presStyleCnt="0"/>
      <dgm:spPr/>
    </dgm:pt>
    <dgm:pt modelId="{13E5CD08-3561-4B98-97B3-1BBBC883351C}" type="pres">
      <dgm:prSet presAssocID="{9C8ECB9A-9965-4C7F-ACB3-87E9F0908ECC}" presName="chevron1" presStyleLbl="sibTrans2D1" presStyleIdx="1" presStyleCnt="7"/>
      <dgm:spPr/>
    </dgm:pt>
    <dgm:pt modelId="{34382F54-8271-4666-B52D-5F71C4A4EFFE}" type="pres">
      <dgm:prSet presAssocID="{9C8ECB9A-9965-4C7F-ACB3-87E9F0908ECC}" presName="spChevron1" presStyleCnt="0"/>
      <dgm:spPr/>
    </dgm:pt>
    <dgm:pt modelId="{B314E43C-6FEB-4CE8-99D5-8D65C24A9506}" type="pres">
      <dgm:prSet presAssocID="{549FEF98-FDA6-432B-81E7-63D7123C3064}" presName="middle" presStyleCnt="0"/>
      <dgm:spPr/>
    </dgm:pt>
    <dgm:pt modelId="{F0C6CF93-7ED9-4D0D-83BD-5D1117ADE1DC}" type="pres">
      <dgm:prSet presAssocID="{549FEF98-FDA6-432B-81E7-63D7123C3064}" presName="parTxMid" presStyleLbl="revTx" presStyleIdx="2" presStyleCnt="7"/>
      <dgm:spPr/>
      <dgm:t>
        <a:bodyPr/>
        <a:lstStyle/>
        <a:p>
          <a:endParaRPr lang="en-IN"/>
        </a:p>
      </dgm:t>
    </dgm:pt>
    <dgm:pt modelId="{AF544896-2439-4705-989B-9F390C59BFFA}" type="pres">
      <dgm:prSet presAssocID="{549FEF98-FDA6-432B-81E7-63D7123C3064}" presName="spMid" presStyleCnt="0"/>
      <dgm:spPr/>
    </dgm:pt>
    <dgm:pt modelId="{0CB65D16-D8BA-4D38-BAD0-47B026872F37}" type="pres">
      <dgm:prSet presAssocID="{7BD62119-A04C-4157-A127-DC1293C26DE5}" presName="chevronComposite1" presStyleCnt="0"/>
      <dgm:spPr/>
    </dgm:pt>
    <dgm:pt modelId="{D95913E1-5F12-431A-AD4B-BA1C4DDAC10E}" type="pres">
      <dgm:prSet presAssocID="{7BD62119-A04C-4157-A127-DC1293C26DE5}" presName="chevron1" presStyleLbl="sibTrans2D1" presStyleIdx="2" presStyleCnt="7"/>
      <dgm:spPr/>
    </dgm:pt>
    <dgm:pt modelId="{4BC1B2DF-2BE7-43FC-84B8-10956D1E97E2}" type="pres">
      <dgm:prSet presAssocID="{7BD62119-A04C-4157-A127-DC1293C26DE5}" presName="spChevron1" presStyleCnt="0"/>
      <dgm:spPr/>
    </dgm:pt>
    <dgm:pt modelId="{5CF65026-D814-4A99-8797-7F1C1039408D}" type="pres">
      <dgm:prSet presAssocID="{5DCAB7C8-6FB8-4CF1-B28C-B970BBDF1AD5}" presName="middle" presStyleCnt="0"/>
      <dgm:spPr/>
    </dgm:pt>
    <dgm:pt modelId="{67469FFB-9413-4EA8-AEF3-32F65C81D49B}" type="pres">
      <dgm:prSet presAssocID="{5DCAB7C8-6FB8-4CF1-B28C-B970BBDF1AD5}" presName="parTxMid" presStyleLbl="revTx" presStyleIdx="3" presStyleCnt="7"/>
      <dgm:spPr/>
      <dgm:t>
        <a:bodyPr/>
        <a:lstStyle/>
        <a:p>
          <a:endParaRPr lang="en-IN"/>
        </a:p>
      </dgm:t>
    </dgm:pt>
    <dgm:pt modelId="{D91F59AA-CC22-4849-8A9E-66CA4C9DD600}" type="pres">
      <dgm:prSet presAssocID="{5DCAB7C8-6FB8-4CF1-B28C-B970BBDF1AD5}" presName="spMid" presStyleCnt="0"/>
      <dgm:spPr/>
    </dgm:pt>
    <dgm:pt modelId="{2AC336D7-5549-4CD4-9631-8E827A24D812}" type="pres">
      <dgm:prSet presAssocID="{1BF7E03B-C05E-49B8-ADE8-DF89C7AB13C4}" presName="chevronComposite1" presStyleCnt="0"/>
      <dgm:spPr/>
    </dgm:pt>
    <dgm:pt modelId="{BB0DC6D6-4D4B-45AB-A040-AE17748BF332}" type="pres">
      <dgm:prSet presAssocID="{1BF7E03B-C05E-49B8-ADE8-DF89C7AB13C4}" presName="chevron1" presStyleLbl="sibTrans2D1" presStyleIdx="3" presStyleCnt="7"/>
      <dgm:spPr/>
    </dgm:pt>
    <dgm:pt modelId="{5A12C9B1-1A6D-483B-B9CA-68AAEF5E2F1C}" type="pres">
      <dgm:prSet presAssocID="{1BF7E03B-C05E-49B8-ADE8-DF89C7AB13C4}" presName="spChevron1" presStyleCnt="0"/>
      <dgm:spPr/>
    </dgm:pt>
    <dgm:pt modelId="{0EE531CA-276B-4929-8E5E-37815005BB28}" type="pres">
      <dgm:prSet presAssocID="{9485019B-F173-4A9B-95E3-317BD549DE91}" presName="middle" presStyleCnt="0"/>
      <dgm:spPr/>
    </dgm:pt>
    <dgm:pt modelId="{079377FD-225F-4BEB-8DE8-A1755CFA8025}" type="pres">
      <dgm:prSet presAssocID="{9485019B-F173-4A9B-95E3-317BD549DE91}" presName="parTxMid" presStyleLbl="revTx" presStyleIdx="4" presStyleCnt="7"/>
      <dgm:spPr/>
      <dgm:t>
        <a:bodyPr/>
        <a:lstStyle/>
        <a:p>
          <a:endParaRPr lang="en-IN"/>
        </a:p>
      </dgm:t>
    </dgm:pt>
    <dgm:pt modelId="{55F170C0-84CF-4E7C-8329-04E8D6B6F47F}" type="pres">
      <dgm:prSet presAssocID="{9485019B-F173-4A9B-95E3-317BD549DE91}" presName="spMid" presStyleCnt="0"/>
      <dgm:spPr/>
    </dgm:pt>
    <dgm:pt modelId="{DBC60B58-CBED-46F9-ADFB-E7B476168950}" type="pres">
      <dgm:prSet presAssocID="{0213C1B8-33F2-4B8A-93B3-D3E51D9DD5BB}" presName="chevronComposite1" presStyleCnt="0"/>
      <dgm:spPr/>
    </dgm:pt>
    <dgm:pt modelId="{024D9403-AF8D-41BA-B10E-D5B0B3CC1891}" type="pres">
      <dgm:prSet presAssocID="{0213C1B8-33F2-4B8A-93B3-D3E51D9DD5BB}" presName="chevron1" presStyleLbl="sibTrans2D1" presStyleIdx="4" presStyleCnt="7"/>
      <dgm:spPr/>
    </dgm:pt>
    <dgm:pt modelId="{A5A5D169-E8D3-4D23-A9A4-0B2017CA9139}" type="pres">
      <dgm:prSet presAssocID="{0213C1B8-33F2-4B8A-93B3-D3E51D9DD5BB}" presName="spChevron1" presStyleCnt="0"/>
      <dgm:spPr/>
    </dgm:pt>
    <dgm:pt modelId="{81891994-7E74-4393-8D29-ACDAF238DBA2}" type="pres">
      <dgm:prSet presAssocID="{99D1F301-0181-47EA-8173-381ABDD4331E}" presName="middle" presStyleCnt="0"/>
      <dgm:spPr/>
    </dgm:pt>
    <dgm:pt modelId="{C3FF2442-3D76-448F-A13A-E6686739F5E2}" type="pres">
      <dgm:prSet presAssocID="{99D1F301-0181-47EA-8173-381ABDD4331E}" presName="parTxMid" presStyleLbl="revTx" presStyleIdx="5" presStyleCnt="7"/>
      <dgm:spPr/>
      <dgm:t>
        <a:bodyPr/>
        <a:lstStyle/>
        <a:p>
          <a:endParaRPr lang="en-IN"/>
        </a:p>
      </dgm:t>
    </dgm:pt>
    <dgm:pt modelId="{35ECDCBF-B6CF-4DB0-90FE-B4531F41981A}" type="pres">
      <dgm:prSet presAssocID="{99D1F301-0181-47EA-8173-381ABDD4331E}" presName="spMid" presStyleCnt="0"/>
      <dgm:spPr/>
    </dgm:pt>
    <dgm:pt modelId="{3A8AA5EE-19D7-4549-9505-04334711780B}" type="pres">
      <dgm:prSet presAssocID="{C3914FE2-519A-4DF4-A465-584F3C75BA1C}" presName="chevronComposite1" presStyleCnt="0"/>
      <dgm:spPr/>
    </dgm:pt>
    <dgm:pt modelId="{BEFC11D8-1AD0-4629-8C0C-8282CE76B7AF}" type="pres">
      <dgm:prSet presAssocID="{C3914FE2-519A-4DF4-A465-584F3C75BA1C}" presName="chevron1" presStyleLbl="sibTrans2D1" presStyleIdx="5" presStyleCnt="7"/>
      <dgm:spPr/>
    </dgm:pt>
    <dgm:pt modelId="{7949C4BB-C287-4F13-A013-CE10EB931380}" type="pres">
      <dgm:prSet presAssocID="{C3914FE2-519A-4DF4-A465-584F3C75BA1C}" presName="spChevron1" presStyleCnt="0"/>
      <dgm:spPr/>
    </dgm:pt>
    <dgm:pt modelId="{65641F5A-F092-461A-A6E0-9231395827C0}" type="pres">
      <dgm:prSet presAssocID="{3DF62BD5-CCFA-41D2-A1E2-C641EA589F58}" presName="middle" presStyleCnt="0"/>
      <dgm:spPr/>
    </dgm:pt>
    <dgm:pt modelId="{F30BDDBB-E818-4F34-BA80-7D9EFFDD0910}" type="pres">
      <dgm:prSet presAssocID="{3DF62BD5-CCFA-41D2-A1E2-C641EA589F58}" presName="parTxMid" presStyleLbl="revTx" presStyleIdx="6" presStyleCnt="7"/>
      <dgm:spPr/>
      <dgm:t>
        <a:bodyPr/>
        <a:lstStyle/>
        <a:p>
          <a:endParaRPr lang="en-IN"/>
        </a:p>
      </dgm:t>
    </dgm:pt>
    <dgm:pt modelId="{A97324E8-E27F-4AD8-ACFB-094FD9DCE284}" type="pres">
      <dgm:prSet presAssocID="{3DF62BD5-CCFA-41D2-A1E2-C641EA589F58}" presName="spMid" presStyleCnt="0"/>
      <dgm:spPr/>
    </dgm:pt>
    <dgm:pt modelId="{F79887E2-4A81-4DDE-9503-853D9EEA3553}" type="pres">
      <dgm:prSet presAssocID="{7B944D42-4283-44E7-9BE8-C571C59BB419}" presName="chevronComposite1" presStyleCnt="0"/>
      <dgm:spPr/>
    </dgm:pt>
    <dgm:pt modelId="{36D9FEFA-71F6-4311-8F4C-D67F98AF43CB}" type="pres">
      <dgm:prSet presAssocID="{7B944D42-4283-44E7-9BE8-C571C59BB419}" presName="chevron1" presStyleLbl="sibTrans2D1" presStyleIdx="6" presStyleCnt="7"/>
      <dgm:spPr/>
    </dgm:pt>
    <dgm:pt modelId="{C9D9E4FE-AEC8-4852-8440-02D7C97FDB4E}" type="pres">
      <dgm:prSet presAssocID="{7B944D42-4283-44E7-9BE8-C571C59BB419}" presName="spChevron1" presStyleCnt="0"/>
      <dgm:spPr/>
    </dgm:pt>
    <dgm:pt modelId="{EE26AF04-923B-435A-A160-ED295DBF6DBB}" type="pres">
      <dgm:prSet presAssocID="{F02608A9-2F26-4B6F-AD1D-F586D49FBAFA}" presName="last" presStyleCnt="0"/>
      <dgm:spPr/>
    </dgm:pt>
    <dgm:pt modelId="{521724CB-0132-4BD1-A7C7-486CB2EB53B9}" type="pres">
      <dgm:prSet presAssocID="{F02608A9-2F26-4B6F-AD1D-F586D49FBAFA}" presName="circleTx" presStyleLbl="node1" presStyleIdx="18" presStyleCnt="19"/>
      <dgm:spPr/>
      <dgm:t>
        <a:bodyPr/>
        <a:lstStyle/>
        <a:p>
          <a:endParaRPr lang="en-IN"/>
        </a:p>
      </dgm:t>
    </dgm:pt>
    <dgm:pt modelId="{FEA735B5-B7C7-4A3F-91B0-33D6B0EFA226}" type="pres">
      <dgm:prSet presAssocID="{F02608A9-2F26-4B6F-AD1D-F586D49FBAFA}" presName="spN" presStyleCnt="0"/>
      <dgm:spPr/>
    </dgm:pt>
  </dgm:ptLst>
  <dgm:cxnLst>
    <dgm:cxn modelId="{9B3428FB-58A1-4878-9A43-2F5D060E62F2}" srcId="{AD5D0E14-00B7-461C-86CB-0BB928D7CB92}" destId="{9485019B-F173-4A9B-95E3-317BD549DE91}" srcOrd="4" destOrd="0" parTransId="{2936B09E-3405-40C9-9BE4-6E2F6F0B6FBA}" sibTransId="{0213C1B8-33F2-4B8A-93B3-D3E51D9DD5BB}"/>
    <dgm:cxn modelId="{2BCBE274-A5F0-448C-8FED-1120A29A25E2}" srcId="{AD5D0E14-00B7-461C-86CB-0BB928D7CB92}" destId="{0FE72DD2-9018-45A6-98EB-653F47E9C4AD}" srcOrd="1" destOrd="0" parTransId="{48D00A32-B006-4AC6-9C15-EA981EAB95AF}" sibTransId="{9C8ECB9A-9965-4C7F-ACB3-87E9F0908ECC}"/>
    <dgm:cxn modelId="{77868921-57A0-45C6-9030-4922ECA7CAD1}" srcId="{AD5D0E14-00B7-461C-86CB-0BB928D7CB92}" destId="{99D1F301-0181-47EA-8173-381ABDD4331E}" srcOrd="5" destOrd="0" parTransId="{8CC13624-A04B-448B-ABEA-3215693510C9}" sibTransId="{C3914FE2-519A-4DF4-A465-584F3C75BA1C}"/>
    <dgm:cxn modelId="{769E4E1D-29B9-41B3-93D9-8A986FF365F7}" type="presOf" srcId="{99D1F301-0181-47EA-8173-381ABDD4331E}" destId="{C3FF2442-3D76-448F-A13A-E6686739F5E2}" srcOrd="0" destOrd="0" presId="urn:microsoft.com/office/officeart/2009/3/layout/RandomtoResultProcess"/>
    <dgm:cxn modelId="{83A3E9B6-A4D3-4479-BC4B-00AF25D0FE37}" type="presOf" srcId="{0FE72DD2-9018-45A6-98EB-653F47E9C4AD}" destId="{91C0A6C9-82AD-472E-B018-86AB477CF1FA}" srcOrd="0" destOrd="0" presId="urn:microsoft.com/office/officeart/2009/3/layout/RandomtoResultProcess"/>
    <dgm:cxn modelId="{4CFD75E3-FBF3-4300-B1C9-CFCB4FEA3131}" srcId="{AD5D0E14-00B7-461C-86CB-0BB928D7CB92}" destId="{5DCAB7C8-6FB8-4CF1-B28C-B970BBDF1AD5}" srcOrd="3" destOrd="0" parTransId="{8BE6F2D5-DC72-4AA7-A7AB-1B62AD6612BA}" sibTransId="{1BF7E03B-C05E-49B8-ADE8-DF89C7AB13C4}"/>
    <dgm:cxn modelId="{06F98EE0-5821-46AD-B43D-F13697008E6C}" srcId="{AD5D0E14-00B7-461C-86CB-0BB928D7CB92}" destId="{F02608A9-2F26-4B6F-AD1D-F586D49FBAFA}" srcOrd="7" destOrd="0" parTransId="{7C0181BA-E693-4294-A6D4-2831A2084251}" sibTransId="{1AD6FD20-B767-4306-9227-FA52E6E8287C}"/>
    <dgm:cxn modelId="{E0CCD9C9-2BC1-42FB-8FF0-CE60C35C7CD3}" type="presOf" srcId="{5DCAB7C8-6FB8-4CF1-B28C-B970BBDF1AD5}" destId="{67469FFB-9413-4EA8-AEF3-32F65C81D49B}" srcOrd="0" destOrd="0" presId="urn:microsoft.com/office/officeart/2009/3/layout/RandomtoResultProcess"/>
    <dgm:cxn modelId="{8916E960-E226-4B4D-A7BE-12C49FAF2A0F}" srcId="{AD5D0E14-00B7-461C-86CB-0BB928D7CB92}" destId="{549FEF98-FDA6-432B-81E7-63D7123C3064}" srcOrd="2" destOrd="0" parTransId="{CC2ACC18-C54D-4A09-B27A-5999EB1FB3C3}" sibTransId="{7BD62119-A04C-4157-A127-DC1293C26DE5}"/>
    <dgm:cxn modelId="{F3F3458F-8B33-4768-B750-7AD0F32FA9C1}" type="presOf" srcId="{F02608A9-2F26-4B6F-AD1D-F586D49FBAFA}" destId="{521724CB-0132-4BD1-A7C7-486CB2EB53B9}" srcOrd="0" destOrd="0" presId="urn:microsoft.com/office/officeart/2009/3/layout/RandomtoResultProcess"/>
    <dgm:cxn modelId="{881B038F-228E-4CDF-B866-FA8B18B930F3}" srcId="{AD5D0E14-00B7-461C-86CB-0BB928D7CB92}" destId="{3DF62BD5-CCFA-41D2-A1E2-C641EA589F58}" srcOrd="6" destOrd="0" parTransId="{DC6AEBBB-7096-4852-AA1C-76335ADE88DF}" sibTransId="{7B944D42-4283-44E7-9BE8-C571C59BB419}"/>
    <dgm:cxn modelId="{DCC5ED28-073C-4DB7-BC61-0C175D5AF362}" type="presOf" srcId="{3DF62BD5-CCFA-41D2-A1E2-C641EA589F58}" destId="{F30BDDBB-E818-4F34-BA80-7D9EFFDD0910}" srcOrd="0" destOrd="0" presId="urn:microsoft.com/office/officeart/2009/3/layout/RandomtoResultProcess"/>
    <dgm:cxn modelId="{67B3E886-0220-4E6D-BBD6-EAF4E63963A7}" type="presOf" srcId="{9485019B-F173-4A9B-95E3-317BD549DE91}" destId="{079377FD-225F-4BEB-8DE8-A1755CFA8025}" srcOrd="0" destOrd="0" presId="urn:microsoft.com/office/officeart/2009/3/layout/RandomtoResultProcess"/>
    <dgm:cxn modelId="{F8B2A9D6-27D8-409E-BB04-84DF292F6813}" srcId="{AD5D0E14-00B7-461C-86CB-0BB928D7CB92}" destId="{55EA42DE-3A75-4514-A3AB-D005637D48FD}" srcOrd="0" destOrd="0" parTransId="{E669E5B5-1769-4A91-AB56-85A76DD24D93}" sibTransId="{D22019EB-25BE-48D6-A816-91027D5CD843}"/>
    <dgm:cxn modelId="{CEAC98CF-D209-4B52-991F-C29CE5716AD0}" type="presOf" srcId="{AD5D0E14-00B7-461C-86CB-0BB928D7CB92}" destId="{4872832B-D032-4D44-AD39-FD44F7DFD470}" srcOrd="0" destOrd="0" presId="urn:microsoft.com/office/officeart/2009/3/layout/RandomtoResultProcess"/>
    <dgm:cxn modelId="{8409FA11-2EA9-4E1A-A74A-312B5A0D9E1C}" type="presOf" srcId="{55EA42DE-3A75-4514-A3AB-D005637D48FD}" destId="{36FBA987-327D-4295-B779-B8998DF8A6BF}" srcOrd="0" destOrd="0" presId="urn:microsoft.com/office/officeart/2009/3/layout/RandomtoResultProcess"/>
    <dgm:cxn modelId="{7C6247A1-9DED-443A-8EE0-2F233A2B99EE}" type="presOf" srcId="{549FEF98-FDA6-432B-81E7-63D7123C3064}" destId="{F0C6CF93-7ED9-4D0D-83BD-5D1117ADE1DC}" srcOrd="0" destOrd="0" presId="urn:microsoft.com/office/officeart/2009/3/layout/RandomtoResultProcess"/>
    <dgm:cxn modelId="{497D6012-0C18-4AFA-8487-8C17AF10404E}" type="presParOf" srcId="{4872832B-D032-4D44-AD39-FD44F7DFD470}" destId="{D6A0F133-BE6D-4F70-8770-38A282A95A0D}" srcOrd="0" destOrd="0" presId="urn:microsoft.com/office/officeart/2009/3/layout/RandomtoResultProcess"/>
    <dgm:cxn modelId="{8E098E90-9B85-4D17-B3BF-3175C5A072AD}" type="presParOf" srcId="{D6A0F133-BE6D-4F70-8770-38A282A95A0D}" destId="{36FBA987-327D-4295-B779-B8998DF8A6BF}" srcOrd="0" destOrd="0" presId="urn:microsoft.com/office/officeart/2009/3/layout/RandomtoResultProcess"/>
    <dgm:cxn modelId="{2921D198-E954-49C8-AA23-224F5B22BBFF}" type="presParOf" srcId="{D6A0F133-BE6D-4F70-8770-38A282A95A0D}" destId="{FC7093D1-3F1F-4042-822C-3707CE71B130}" srcOrd="1" destOrd="0" presId="urn:microsoft.com/office/officeart/2009/3/layout/RandomtoResultProcess"/>
    <dgm:cxn modelId="{A72782B4-F4AF-4BEE-98D3-02895F917093}" type="presParOf" srcId="{D6A0F133-BE6D-4F70-8770-38A282A95A0D}" destId="{698A7BF3-93F7-43CC-AF39-F0B41F39FA64}" srcOrd="2" destOrd="0" presId="urn:microsoft.com/office/officeart/2009/3/layout/RandomtoResultProcess"/>
    <dgm:cxn modelId="{ED216B75-175A-4727-A657-BF0DFDC0DA25}" type="presParOf" srcId="{D6A0F133-BE6D-4F70-8770-38A282A95A0D}" destId="{C4427533-DE85-4944-9D40-0D08411F2FCA}" srcOrd="3" destOrd="0" presId="urn:microsoft.com/office/officeart/2009/3/layout/RandomtoResultProcess"/>
    <dgm:cxn modelId="{0B4FCB1A-DB4F-4686-B131-1CFC0FC6BD6F}" type="presParOf" srcId="{D6A0F133-BE6D-4F70-8770-38A282A95A0D}" destId="{88B84AB6-DEF3-457F-BD81-3A5348AC233E}" srcOrd="4" destOrd="0" presId="urn:microsoft.com/office/officeart/2009/3/layout/RandomtoResultProcess"/>
    <dgm:cxn modelId="{60C70EDD-8008-40E1-A800-47710F0CB583}" type="presParOf" srcId="{D6A0F133-BE6D-4F70-8770-38A282A95A0D}" destId="{8064DBE8-E95A-413E-B7E8-50049CED283E}" srcOrd="5" destOrd="0" presId="urn:microsoft.com/office/officeart/2009/3/layout/RandomtoResultProcess"/>
    <dgm:cxn modelId="{705ADCCA-A8C4-47AA-85FE-91AE100F639C}" type="presParOf" srcId="{D6A0F133-BE6D-4F70-8770-38A282A95A0D}" destId="{4D519531-5529-4747-AF5B-76091DDC1F56}" srcOrd="6" destOrd="0" presId="urn:microsoft.com/office/officeart/2009/3/layout/RandomtoResultProcess"/>
    <dgm:cxn modelId="{B8FAEA80-6A3B-42D5-BCE2-F22A83E16D2C}" type="presParOf" srcId="{D6A0F133-BE6D-4F70-8770-38A282A95A0D}" destId="{4C5837AC-9E61-4701-96FF-921CB8626011}" srcOrd="7" destOrd="0" presId="urn:microsoft.com/office/officeart/2009/3/layout/RandomtoResultProcess"/>
    <dgm:cxn modelId="{8F9E5AB7-40E0-4F99-9CF8-97AC44CE5BE4}" type="presParOf" srcId="{D6A0F133-BE6D-4F70-8770-38A282A95A0D}" destId="{9643E255-0D2E-454D-9788-94F391E14D12}" srcOrd="8" destOrd="0" presId="urn:microsoft.com/office/officeart/2009/3/layout/RandomtoResultProcess"/>
    <dgm:cxn modelId="{CBCFC22C-91E8-4D38-9234-50258172374A}" type="presParOf" srcId="{D6A0F133-BE6D-4F70-8770-38A282A95A0D}" destId="{0B83240A-5370-45AC-9AE6-5A096921024D}" srcOrd="9" destOrd="0" presId="urn:microsoft.com/office/officeart/2009/3/layout/RandomtoResultProcess"/>
    <dgm:cxn modelId="{3800F668-D36A-4F9E-AD59-644AB83DFE5B}" type="presParOf" srcId="{D6A0F133-BE6D-4F70-8770-38A282A95A0D}" destId="{1F8C6336-81E9-4DB1-8FBB-BBD5F70D47C1}" srcOrd="10" destOrd="0" presId="urn:microsoft.com/office/officeart/2009/3/layout/RandomtoResultProcess"/>
    <dgm:cxn modelId="{77329EF7-D002-4296-8EEC-01EDF8F2C19E}" type="presParOf" srcId="{D6A0F133-BE6D-4F70-8770-38A282A95A0D}" destId="{211014E9-2942-4433-A014-953810FDAD4D}" srcOrd="11" destOrd="0" presId="urn:microsoft.com/office/officeart/2009/3/layout/RandomtoResultProcess"/>
    <dgm:cxn modelId="{96798786-BB93-418F-BF4C-8304287BAD1C}" type="presParOf" srcId="{D6A0F133-BE6D-4F70-8770-38A282A95A0D}" destId="{659FA4EF-7625-401E-AAD9-262FE5E828E8}" srcOrd="12" destOrd="0" presId="urn:microsoft.com/office/officeart/2009/3/layout/RandomtoResultProcess"/>
    <dgm:cxn modelId="{9D3E4793-55FC-4CD8-B796-43CE5D608FFB}" type="presParOf" srcId="{D6A0F133-BE6D-4F70-8770-38A282A95A0D}" destId="{1C8CF4B4-85D9-4CB4-A841-8383A05B8D1C}" srcOrd="13" destOrd="0" presId="urn:microsoft.com/office/officeart/2009/3/layout/RandomtoResultProcess"/>
    <dgm:cxn modelId="{EABBE84B-EF1F-4961-A231-1A42FBC1B775}" type="presParOf" srcId="{D6A0F133-BE6D-4F70-8770-38A282A95A0D}" destId="{5F218069-7B20-4A54-925F-4985FF75E697}" srcOrd="14" destOrd="0" presId="urn:microsoft.com/office/officeart/2009/3/layout/RandomtoResultProcess"/>
    <dgm:cxn modelId="{9DC78688-72E8-490D-9080-38062E798B49}" type="presParOf" srcId="{D6A0F133-BE6D-4F70-8770-38A282A95A0D}" destId="{2C9FB785-79BF-4BE1-AEFD-11DB3109D0ED}" srcOrd="15" destOrd="0" presId="urn:microsoft.com/office/officeart/2009/3/layout/RandomtoResultProcess"/>
    <dgm:cxn modelId="{A0E7F4A9-1B48-402A-9E9B-E94B3C3A3486}" type="presParOf" srcId="{D6A0F133-BE6D-4F70-8770-38A282A95A0D}" destId="{D473C893-3240-489E-A14F-095F1B7E2928}" srcOrd="16" destOrd="0" presId="urn:microsoft.com/office/officeart/2009/3/layout/RandomtoResultProcess"/>
    <dgm:cxn modelId="{A85EACC4-C152-4F26-9605-A9E4E67B285E}" type="presParOf" srcId="{D6A0F133-BE6D-4F70-8770-38A282A95A0D}" destId="{49C43A67-37B4-428B-8B93-5BC0D92365FB}" srcOrd="17" destOrd="0" presId="urn:microsoft.com/office/officeart/2009/3/layout/RandomtoResultProcess"/>
    <dgm:cxn modelId="{86C363E9-04A3-40E0-B26D-13755B6F3D6D}" type="presParOf" srcId="{D6A0F133-BE6D-4F70-8770-38A282A95A0D}" destId="{2E306903-F4D6-4C17-806B-B7A127B2E19F}" srcOrd="18" destOrd="0" presId="urn:microsoft.com/office/officeart/2009/3/layout/RandomtoResultProcess"/>
    <dgm:cxn modelId="{BDC29B3C-92AF-4661-AA58-1EC65822BD15}" type="presParOf" srcId="{4872832B-D032-4D44-AD39-FD44F7DFD470}" destId="{D61C8D12-2245-40AE-92BB-0A549F687F63}" srcOrd="1" destOrd="0" presId="urn:microsoft.com/office/officeart/2009/3/layout/RandomtoResultProcess"/>
    <dgm:cxn modelId="{34CACDA8-03E6-4760-84CE-2288DE963B86}" type="presParOf" srcId="{D61C8D12-2245-40AE-92BB-0A549F687F63}" destId="{36BC12D6-ECDA-4B6D-A077-A3F1E25D954C}" srcOrd="0" destOrd="0" presId="urn:microsoft.com/office/officeart/2009/3/layout/RandomtoResultProcess"/>
    <dgm:cxn modelId="{EEB0BF0C-A24F-4296-975B-4B964EC40A6C}" type="presParOf" srcId="{D61C8D12-2245-40AE-92BB-0A549F687F63}" destId="{C0BB22D5-6D65-48FF-8193-E8D4F95BD7A0}" srcOrd="1" destOrd="0" presId="urn:microsoft.com/office/officeart/2009/3/layout/RandomtoResultProcess"/>
    <dgm:cxn modelId="{7C13A6A7-78B1-409F-9357-94A9639F653C}" type="presParOf" srcId="{4872832B-D032-4D44-AD39-FD44F7DFD470}" destId="{BC958EC9-403E-416B-8EC4-847153B31901}" srcOrd="2" destOrd="0" presId="urn:microsoft.com/office/officeart/2009/3/layout/RandomtoResultProcess"/>
    <dgm:cxn modelId="{5461170A-981D-4DE2-8687-C22211C5DA0D}" type="presParOf" srcId="{BC958EC9-403E-416B-8EC4-847153B31901}" destId="{91C0A6C9-82AD-472E-B018-86AB477CF1FA}" srcOrd="0" destOrd="0" presId="urn:microsoft.com/office/officeart/2009/3/layout/RandomtoResultProcess"/>
    <dgm:cxn modelId="{3C5E5E04-8F66-41AF-A9B5-7742E4827B12}" type="presParOf" srcId="{BC958EC9-403E-416B-8EC4-847153B31901}" destId="{665A880D-A9BE-40CF-93C0-A15B18BBE6CF}" srcOrd="1" destOrd="0" presId="urn:microsoft.com/office/officeart/2009/3/layout/RandomtoResultProcess"/>
    <dgm:cxn modelId="{1C0AC839-A5E1-4D06-861E-9A05B0AEF2BE}" type="presParOf" srcId="{4872832B-D032-4D44-AD39-FD44F7DFD470}" destId="{513475C8-C879-4276-9E07-B7E4C60ACB1A}" srcOrd="3" destOrd="0" presId="urn:microsoft.com/office/officeart/2009/3/layout/RandomtoResultProcess"/>
    <dgm:cxn modelId="{4CD48486-0F1B-48A2-85E4-5D73D61F84CF}" type="presParOf" srcId="{513475C8-C879-4276-9E07-B7E4C60ACB1A}" destId="{13E5CD08-3561-4B98-97B3-1BBBC883351C}" srcOrd="0" destOrd="0" presId="urn:microsoft.com/office/officeart/2009/3/layout/RandomtoResultProcess"/>
    <dgm:cxn modelId="{00701F21-FE21-47C1-88BB-F24F849377AE}" type="presParOf" srcId="{513475C8-C879-4276-9E07-B7E4C60ACB1A}" destId="{34382F54-8271-4666-B52D-5F71C4A4EFFE}" srcOrd="1" destOrd="0" presId="urn:microsoft.com/office/officeart/2009/3/layout/RandomtoResultProcess"/>
    <dgm:cxn modelId="{4747D134-76A0-4BD1-90DD-87E891BF6684}" type="presParOf" srcId="{4872832B-D032-4D44-AD39-FD44F7DFD470}" destId="{B314E43C-6FEB-4CE8-99D5-8D65C24A9506}" srcOrd="4" destOrd="0" presId="urn:microsoft.com/office/officeart/2009/3/layout/RandomtoResultProcess"/>
    <dgm:cxn modelId="{B8D48167-B24F-46B4-A4E3-AB23554B2735}" type="presParOf" srcId="{B314E43C-6FEB-4CE8-99D5-8D65C24A9506}" destId="{F0C6CF93-7ED9-4D0D-83BD-5D1117ADE1DC}" srcOrd="0" destOrd="0" presId="urn:microsoft.com/office/officeart/2009/3/layout/RandomtoResultProcess"/>
    <dgm:cxn modelId="{02A99C76-C9F6-4503-B294-71985B7C459A}" type="presParOf" srcId="{B314E43C-6FEB-4CE8-99D5-8D65C24A9506}" destId="{AF544896-2439-4705-989B-9F390C59BFFA}" srcOrd="1" destOrd="0" presId="urn:microsoft.com/office/officeart/2009/3/layout/RandomtoResultProcess"/>
    <dgm:cxn modelId="{D3356ADF-0F84-4C6E-BFC3-3D3942593116}" type="presParOf" srcId="{4872832B-D032-4D44-AD39-FD44F7DFD470}" destId="{0CB65D16-D8BA-4D38-BAD0-47B026872F37}" srcOrd="5" destOrd="0" presId="urn:microsoft.com/office/officeart/2009/3/layout/RandomtoResultProcess"/>
    <dgm:cxn modelId="{A236E0B3-CBF2-428F-BA9B-FCF44C7D793F}" type="presParOf" srcId="{0CB65D16-D8BA-4D38-BAD0-47B026872F37}" destId="{D95913E1-5F12-431A-AD4B-BA1C4DDAC10E}" srcOrd="0" destOrd="0" presId="urn:microsoft.com/office/officeart/2009/3/layout/RandomtoResultProcess"/>
    <dgm:cxn modelId="{10229708-2842-4C41-8C38-AAB08EB129F9}" type="presParOf" srcId="{0CB65D16-D8BA-4D38-BAD0-47B026872F37}" destId="{4BC1B2DF-2BE7-43FC-84B8-10956D1E97E2}" srcOrd="1" destOrd="0" presId="urn:microsoft.com/office/officeart/2009/3/layout/RandomtoResultProcess"/>
    <dgm:cxn modelId="{6241463B-657F-4029-B4CF-325358C4BE38}" type="presParOf" srcId="{4872832B-D032-4D44-AD39-FD44F7DFD470}" destId="{5CF65026-D814-4A99-8797-7F1C1039408D}" srcOrd="6" destOrd="0" presId="urn:microsoft.com/office/officeart/2009/3/layout/RandomtoResultProcess"/>
    <dgm:cxn modelId="{677CB887-BC2A-4E5A-B9B0-666B7B45B125}" type="presParOf" srcId="{5CF65026-D814-4A99-8797-7F1C1039408D}" destId="{67469FFB-9413-4EA8-AEF3-32F65C81D49B}" srcOrd="0" destOrd="0" presId="urn:microsoft.com/office/officeart/2009/3/layout/RandomtoResultProcess"/>
    <dgm:cxn modelId="{31592513-97A5-447F-AF64-74D81E7960FF}" type="presParOf" srcId="{5CF65026-D814-4A99-8797-7F1C1039408D}" destId="{D91F59AA-CC22-4849-8A9E-66CA4C9DD600}" srcOrd="1" destOrd="0" presId="urn:microsoft.com/office/officeart/2009/3/layout/RandomtoResultProcess"/>
    <dgm:cxn modelId="{BF7A63A8-B9F1-482A-BC9D-591838E6960D}" type="presParOf" srcId="{4872832B-D032-4D44-AD39-FD44F7DFD470}" destId="{2AC336D7-5549-4CD4-9631-8E827A24D812}" srcOrd="7" destOrd="0" presId="urn:microsoft.com/office/officeart/2009/3/layout/RandomtoResultProcess"/>
    <dgm:cxn modelId="{15A3F1BA-B7B9-4E31-98B8-0EBC297B3243}" type="presParOf" srcId="{2AC336D7-5549-4CD4-9631-8E827A24D812}" destId="{BB0DC6D6-4D4B-45AB-A040-AE17748BF332}" srcOrd="0" destOrd="0" presId="urn:microsoft.com/office/officeart/2009/3/layout/RandomtoResultProcess"/>
    <dgm:cxn modelId="{B84BF660-7716-4406-8AC7-A27B7FFAFC74}" type="presParOf" srcId="{2AC336D7-5549-4CD4-9631-8E827A24D812}" destId="{5A12C9B1-1A6D-483B-B9CA-68AAEF5E2F1C}" srcOrd="1" destOrd="0" presId="urn:microsoft.com/office/officeart/2009/3/layout/RandomtoResultProcess"/>
    <dgm:cxn modelId="{5A1580A0-F525-4827-84EC-675F53131409}" type="presParOf" srcId="{4872832B-D032-4D44-AD39-FD44F7DFD470}" destId="{0EE531CA-276B-4929-8E5E-37815005BB28}" srcOrd="8" destOrd="0" presId="urn:microsoft.com/office/officeart/2009/3/layout/RandomtoResultProcess"/>
    <dgm:cxn modelId="{CFAACC83-3DDF-4DDE-94C2-7CFD86BF95C6}" type="presParOf" srcId="{0EE531CA-276B-4929-8E5E-37815005BB28}" destId="{079377FD-225F-4BEB-8DE8-A1755CFA8025}" srcOrd="0" destOrd="0" presId="urn:microsoft.com/office/officeart/2009/3/layout/RandomtoResultProcess"/>
    <dgm:cxn modelId="{A3A70A74-A55D-4526-8A5F-C4ADB03FA241}" type="presParOf" srcId="{0EE531CA-276B-4929-8E5E-37815005BB28}" destId="{55F170C0-84CF-4E7C-8329-04E8D6B6F47F}" srcOrd="1" destOrd="0" presId="urn:microsoft.com/office/officeart/2009/3/layout/RandomtoResultProcess"/>
    <dgm:cxn modelId="{A129CEFB-BB97-4053-B581-D9716BD67E09}" type="presParOf" srcId="{4872832B-D032-4D44-AD39-FD44F7DFD470}" destId="{DBC60B58-CBED-46F9-ADFB-E7B476168950}" srcOrd="9" destOrd="0" presId="urn:microsoft.com/office/officeart/2009/3/layout/RandomtoResultProcess"/>
    <dgm:cxn modelId="{4C14FCA2-4B34-481A-94FE-7B4EFAF14B75}" type="presParOf" srcId="{DBC60B58-CBED-46F9-ADFB-E7B476168950}" destId="{024D9403-AF8D-41BA-B10E-D5B0B3CC1891}" srcOrd="0" destOrd="0" presId="urn:microsoft.com/office/officeart/2009/3/layout/RandomtoResultProcess"/>
    <dgm:cxn modelId="{C1F9B094-F9F7-4F09-BBD9-4FCF09D961FD}" type="presParOf" srcId="{DBC60B58-CBED-46F9-ADFB-E7B476168950}" destId="{A5A5D169-E8D3-4D23-A9A4-0B2017CA9139}" srcOrd="1" destOrd="0" presId="urn:microsoft.com/office/officeart/2009/3/layout/RandomtoResultProcess"/>
    <dgm:cxn modelId="{C62BB6DA-C277-4B99-8B9D-6238D4F8FF4E}" type="presParOf" srcId="{4872832B-D032-4D44-AD39-FD44F7DFD470}" destId="{81891994-7E74-4393-8D29-ACDAF238DBA2}" srcOrd="10" destOrd="0" presId="urn:microsoft.com/office/officeart/2009/3/layout/RandomtoResultProcess"/>
    <dgm:cxn modelId="{00777938-106F-443D-B69F-D868846D7BB6}" type="presParOf" srcId="{81891994-7E74-4393-8D29-ACDAF238DBA2}" destId="{C3FF2442-3D76-448F-A13A-E6686739F5E2}" srcOrd="0" destOrd="0" presId="urn:microsoft.com/office/officeart/2009/3/layout/RandomtoResultProcess"/>
    <dgm:cxn modelId="{E13F45FD-DBB5-48BD-A063-B6A9AC79AE00}" type="presParOf" srcId="{81891994-7E74-4393-8D29-ACDAF238DBA2}" destId="{35ECDCBF-B6CF-4DB0-90FE-B4531F41981A}" srcOrd="1" destOrd="0" presId="urn:microsoft.com/office/officeart/2009/3/layout/RandomtoResultProcess"/>
    <dgm:cxn modelId="{635177D4-3B18-4995-85B2-6600C4694715}" type="presParOf" srcId="{4872832B-D032-4D44-AD39-FD44F7DFD470}" destId="{3A8AA5EE-19D7-4549-9505-04334711780B}" srcOrd="11" destOrd="0" presId="urn:microsoft.com/office/officeart/2009/3/layout/RandomtoResultProcess"/>
    <dgm:cxn modelId="{82DF7A18-5369-46D0-9A67-B5B7712C142D}" type="presParOf" srcId="{3A8AA5EE-19D7-4549-9505-04334711780B}" destId="{BEFC11D8-1AD0-4629-8C0C-8282CE76B7AF}" srcOrd="0" destOrd="0" presId="urn:microsoft.com/office/officeart/2009/3/layout/RandomtoResultProcess"/>
    <dgm:cxn modelId="{2B647B2B-70FA-41F7-A63A-8F92F5A5DE0C}" type="presParOf" srcId="{3A8AA5EE-19D7-4549-9505-04334711780B}" destId="{7949C4BB-C287-4F13-A013-CE10EB931380}" srcOrd="1" destOrd="0" presId="urn:microsoft.com/office/officeart/2009/3/layout/RandomtoResultProcess"/>
    <dgm:cxn modelId="{D9EA4D45-10B2-4E62-BBB0-87C35C2EC541}" type="presParOf" srcId="{4872832B-D032-4D44-AD39-FD44F7DFD470}" destId="{65641F5A-F092-461A-A6E0-9231395827C0}" srcOrd="12" destOrd="0" presId="urn:microsoft.com/office/officeart/2009/3/layout/RandomtoResultProcess"/>
    <dgm:cxn modelId="{A54B17B3-828A-4FDA-8F69-DB5F7121A6D4}" type="presParOf" srcId="{65641F5A-F092-461A-A6E0-9231395827C0}" destId="{F30BDDBB-E818-4F34-BA80-7D9EFFDD0910}" srcOrd="0" destOrd="0" presId="urn:microsoft.com/office/officeart/2009/3/layout/RandomtoResultProcess"/>
    <dgm:cxn modelId="{9300F0C5-13B1-46E9-BB19-51F0CBE7C612}" type="presParOf" srcId="{65641F5A-F092-461A-A6E0-9231395827C0}" destId="{A97324E8-E27F-4AD8-ACFB-094FD9DCE284}" srcOrd="1" destOrd="0" presId="urn:microsoft.com/office/officeart/2009/3/layout/RandomtoResultProcess"/>
    <dgm:cxn modelId="{B908C798-D517-482D-AFD1-202B3D224BE8}" type="presParOf" srcId="{4872832B-D032-4D44-AD39-FD44F7DFD470}" destId="{F79887E2-4A81-4DDE-9503-853D9EEA3553}" srcOrd="13" destOrd="0" presId="urn:microsoft.com/office/officeart/2009/3/layout/RandomtoResultProcess"/>
    <dgm:cxn modelId="{5E53F92E-8020-4058-9D3B-5C5243908431}" type="presParOf" srcId="{F79887E2-4A81-4DDE-9503-853D9EEA3553}" destId="{36D9FEFA-71F6-4311-8F4C-D67F98AF43CB}" srcOrd="0" destOrd="0" presId="urn:microsoft.com/office/officeart/2009/3/layout/RandomtoResultProcess"/>
    <dgm:cxn modelId="{E7618546-1F02-43DC-953F-2B37E42DB0B7}" type="presParOf" srcId="{F79887E2-4A81-4DDE-9503-853D9EEA3553}" destId="{C9D9E4FE-AEC8-4852-8440-02D7C97FDB4E}" srcOrd="1" destOrd="0" presId="urn:microsoft.com/office/officeart/2009/3/layout/RandomtoResultProcess"/>
    <dgm:cxn modelId="{7C8F3483-557A-4F5E-808B-26F3F422A372}" type="presParOf" srcId="{4872832B-D032-4D44-AD39-FD44F7DFD470}" destId="{EE26AF04-923B-435A-A160-ED295DBF6DBB}" srcOrd="14" destOrd="0" presId="urn:microsoft.com/office/officeart/2009/3/layout/RandomtoResultProcess"/>
    <dgm:cxn modelId="{B5958A8C-8576-4EBF-9E39-7C6D78561072}" type="presParOf" srcId="{EE26AF04-923B-435A-A160-ED295DBF6DBB}" destId="{521724CB-0132-4BD1-A7C7-486CB2EB53B9}" srcOrd="0" destOrd="0" presId="urn:microsoft.com/office/officeart/2009/3/layout/RandomtoResultProcess"/>
    <dgm:cxn modelId="{3978CC94-FF8E-47F1-82E6-CE822196EFB2}" type="presParOf" srcId="{EE26AF04-923B-435A-A160-ED295DBF6DBB}" destId="{FEA735B5-B7C7-4A3F-91B0-33D6B0EFA226}" srcOrd="1" destOrd="0" presId="urn:microsoft.com/office/officeart/2009/3/layout/RandomtoResult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FBA987-327D-4295-B779-B8998DF8A6BF}">
      <dsp:nvSpPr>
        <dsp:cNvPr id="0" name=""/>
        <dsp:cNvSpPr/>
      </dsp:nvSpPr>
      <dsp:spPr>
        <a:xfrm>
          <a:off x="68222" y="2129467"/>
          <a:ext cx="985977" cy="3249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US" sz="1200" kern="1200" dirty="0" smtClean="0"/>
            <a:t>Capture Image</a:t>
          </a:r>
          <a:endParaRPr lang="en-IN" sz="1200" kern="1200" dirty="0"/>
        </a:p>
      </dsp:txBody>
      <dsp:txXfrm>
        <a:off x="68222" y="2129467"/>
        <a:ext cx="985977" cy="324924"/>
      </dsp:txXfrm>
    </dsp:sp>
    <dsp:sp modelId="{FC7093D1-3F1F-4042-822C-3707CE71B130}">
      <dsp:nvSpPr>
        <dsp:cNvPr id="0" name=""/>
        <dsp:cNvSpPr/>
      </dsp:nvSpPr>
      <dsp:spPr>
        <a:xfrm>
          <a:off x="67102" y="2030645"/>
          <a:ext cx="78429" cy="78429"/>
        </a:xfrm>
        <a:prstGeom prst="ellipse">
          <a:avLst/>
        </a:prstGeom>
        <a:solidFill>
          <a:schemeClr val="lt1">
            <a:hueOff val="0"/>
            <a:satOff val="0"/>
            <a:lumOff val="0"/>
            <a:alphaOff val="0"/>
          </a:schemeClr>
        </a:solidFill>
        <a:ln w="19050" cap="flat" cmpd="sng" algn="ctr">
          <a:solidFill>
            <a:schemeClr val="accent3">
              <a:shade val="80000"/>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698A7BF3-93F7-43CC-AF39-F0B41F39FA64}">
      <dsp:nvSpPr>
        <dsp:cNvPr id="0" name=""/>
        <dsp:cNvSpPr/>
      </dsp:nvSpPr>
      <dsp:spPr>
        <a:xfrm>
          <a:off x="122003" y="1920843"/>
          <a:ext cx="78429" cy="78429"/>
        </a:xfrm>
        <a:prstGeom prst="ellipse">
          <a:avLst/>
        </a:prstGeom>
        <a:solidFill>
          <a:schemeClr val="lt1">
            <a:hueOff val="0"/>
            <a:satOff val="0"/>
            <a:lumOff val="0"/>
            <a:alphaOff val="0"/>
          </a:schemeClr>
        </a:solidFill>
        <a:ln w="19050" cap="flat" cmpd="sng" algn="ctr">
          <a:solidFill>
            <a:schemeClr val="accent3">
              <a:shade val="80000"/>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C4427533-DE85-4944-9D40-0D08411F2FCA}">
      <dsp:nvSpPr>
        <dsp:cNvPr id="0" name=""/>
        <dsp:cNvSpPr/>
      </dsp:nvSpPr>
      <dsp:spPr>
        <a:xfrm>
          <a:off x="253765" y="1942804"/>
          <a:ext cx="123247" cy="123247"/>
        </a:xfrm>
        <a:prstGeom prst="ellipse">
          <a:avLst/>
        </a:prstGeom>
        <a:solidFill>
          <a:schemeClr val="lt1">
            <a:hueOff val="0"/>
            <a:satOff val="0"/>
            <a:lumOff val="0"/>
            <a:alphaOff val="0"/>
          </a:schemeClr>
        </a:solidFill>
        <a:ln w="19050" cap="flat" cmpd="sng" algn="ctr">
          <a:solidFill>
            <a:schemeClr val="accent3">
              <a:shade val="80000"/>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88B84AB6-DEF3-457F-BD81-3A5348AC233E}">
      <dsp:nvSpPr>
        <dsp:cNvPr id="0" name=""/>
        <dsp:cNvSpPr/>
      </dsp:nvSpPr>
      <dsp:spPr>
        <a:xfrm>
          <a:off x="363567" y="1822022"/>
          <a:ext cx="78429" cy="78429"/>
        </a:xfrm>
        <a:prstGeom prst="ellipse">
          <a:avLst/>
        </a:prstGeom>
        <a:solidFill>
          <a:schemeClr val="lt1">
            <a:hueOff val="0"/>
            <a:satOff val="0"/>
            <a:lumOff val="0"/>
            <a:alphaOff val="0"/>
          </a:schemeClr>
        </a:solidFill>
        <a:ln w="19050" cap="flat" cmpd="sng" algn="ctr">
          <a:solidFill>
            <a:schemeClr val="accent3">
              <a:shade val="80000"/>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8064DBE8-E95A-413E-B7E8-50049CED283E}">
      <dsp:nvSpPr>
        <dsp:cNvPr id="0" name=""/>
        <dsp:cNvSpPr/>
      </dsp:nvSpPr>
      <dsp:spPr>
        <a:xfrm>
          <a:off x="506310" y="1778101"/>
          <a:ext cx="78429" cy="78429"/>
        </a:xfrm>
        <a:prstGeom prst="ellipse">
          <a:avLst/>
        </a:prstGeom>
        <a:solidFill>
          <a:schemeClr val="lt1">
            <a:hueOff val="0"/>
            <a:satOff val="0"/>
            <a:lumOff val="0"/>
            <a:alphaOff val="0"/>
          </a:schemeClr>
        </a:solidFill>
        <a:ln w="19050" cap="flat" cmpd="sng" algn="ctr">
          <a:solidFill>
            <a:schemeClr val="accent3">
              <a:shade val="80000"/>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4D519531-5529-4747-AF5B-76091DDC1F56}">
      <dsp:nvSpPr>
        <dsp:cNvPr id="0" name=""/>
        <dsp:cNvSpPr/>
      </dsp:nvSpPr>
      <dsp:spPr>
        <a:xfrm>
          <a:off x="681993" y="1854962"/>
          <a:ext cx="78429" cy="78429"/>
        </a:xfrm>
        <a:prstGeom prst="ellipse">
          <a:avLst/>
        </a:prstGeom>
        <a:solidFill>
          <a:schemeClr val="lt1">
            <a:hueOff val="0"/>
            <a:satOff val="0"/>
            <a:lumOff val="0"/>
            <a:alphaOff val="0"/>
          </a:schemeClr>
        </a:solidFill>
        <a:ln w="19050" cap="flat" cmpd="sng" algn="ctr">
          <a:solidFill>
            <a:schemeClr val="accent3">
              <a:shade val="80000"/>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4C5837AC-9E61-4701-96FF-921CB8626011}">
      <dsp:nvSpPr>
        <dsp:cNvPr id="0" name=""/>
        <dsp:cNvSpPr/>
      </dsp:nvSpPr>
      <dsp:spPr>
        <a:xfrm>
          <a:off x="791795" y="1909863"/>
          <a:ext cx="123247" cy="123247"/>
        </a:xfrm>
        <a:prstGeom prst="ellipse">
          <a:avLst/>
        </a:prstGeom>
        <a:solidFill>
          <a:schemeClr val="lt1">
            <a:hueOff val="0"/>
            <a:satOff val="0"/>
            <a:lumOff val="0"/>
            <a:alphaOff val="0"/>
          </a:schemeClr>
        </a:solidFill>
        <a:ln w="19050" cap="flat" cmpd="sng" algn="ctr">
          <a:solidFill>
            <a:schemeClr val="accent3">
              <a:shade val="80000"/>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9643E255-0D2E-454D-9788-94F391E14D12}">
      <dsp:nvSpPr>
        <dsp:cNvPr id="0" name=""/>
        <dsp:cNvSpPr/>
      </dsp:nvSpPr>
      <dsp:spPr>
        <a:xfrm>
          <a:off x="945518" y="2030645"/>
          <a:ext cx="78429" cy="78429"/>
        </a:xfrm>
        <a:prstGeom prst="ellipse">
          <a:avLst/>
        </a:prstGeom>
        <a:solidFill>
          <a:schemeClr val="lt1">
            <a:hueOff val="0"/>
            <a:satOff val="0"/>
            <a:lumOff val="0"/>
            <a:alphaOff val="0"/>
          </a:schemeClr>
        </a:solidFill>
        <a:ln w="19050" cap="flat" cmpd="sng" algn="ctr">
          <a:solidFill>
            <a:schemeClr val="accent3">
              <a:shade val="80000"/>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0B83240A-5370-45AC-9AE6-5A096921024D}">
      <dsp:nvSpPr>
        <dsp:cNvPr id="0" name=""/>
        <dsp:cNvSpPr/>
      </dsp:nvSpPr>
      <dsp:spPr>
        <a:xfrm>
          <a:off x="1011399" y="2151428"/>
          <a:ext cx="78429" cy="78429"/>
        </a:xfrm>
        <a:prstGeom prst="ellipse">
          <a:avLst/>
        </a:prstGeom>
        <a:solidFill>
          <a:schemeClr val="lt1">
            <a:hueOff val="0"/>
            <a:satOff val="0"/>
            <a:lumOff val="0"/>
            <a:alphaOff val="0"/>
          </a:schemeClr>
        </a:solidFill>
        <a:ln w="19050" cap="flat" cmpd="sng" algn="ctr">
          <a:solidFill>
            <a:schemeClr val="accent3">
              <a:shade val="80000"/>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1F8C6336-81E9-4DB1-8FBB-BBD5F70D47C1}">
      <dsp:nvSpPr>
        <dsp:cNvPr id="0" name=""/>
        <dsp:cNvSpPr/>
      </dsp:nvSpPr>
      <dsp:spPr>
        <a:xfrm>
          <a:off x="440429" y="1920843"/>
          <a:ext cx="201677" cy="201677"/>
        </a:xfrm>
        <a:prstGeom prst="ellipse">
          <a:avLst/>
        </a:prstGeom>
        <a:solidFill>
          <a:schemeClr val="lt1">
            <a:hueOff val="0"/>
            <a:satOff val="0"/>
            <a:lumOff val="0"/>
            <a:alphaOff val="0"/>
          </a:schemeClr>
        </a:solidFill>
        <a:ln w="19050" cap="flat" cmpd="sng" algn="ctr">
          <a:solidFill>
            <a:schemeClr val="accent3">
              <a:shade val="80000"/>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211014E9-2942-4433-A014-953810FDAD4D}">
      <dsp:nvSpPr>
        <dsp:cNvPr id="0" name=""/>
        <dsp:cNvSpPr/>
      </dsp:nvSpPr>
      <dsp:spPr>
        <a:xfrm>
          <a:off x="12201" y="2338091"/>
          <a:ext cx="78429" cy="78429"/>
        </a:xfrm>
        <a:prstGeom prst="ellipse">
          <a:avLst/>
        </a:prstGeom>
        <a:solidFill>
          <a:schemeClr val="lt1">
            <a:hueOff val="0"/>
            <a:satOff val="0"/>
            <a:lumOff val="0"/>
            <a:alphaOff val="0"/>
          </a:schemeClr>
        </a:solidFill>
        <a:ln w="19050" cap="flat" cmpd="sng" algn="ctr">
          <a:solidFill>
            <a:schemeClr val="accent3">
              <a:shade val="80000"/>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659FA4EF-7625-401E-AAD9-262FE5E828E8}">
      <dsp:nvSpPr>
        <dsp:cNvPr id="0" name=""/>
        <dsp:cNvSpPr/>
      </dsp:nvSpPr>
      <dsp:spPr>
        <a:xfrm>
          <a:off x="78082" y="2436913"/>
          <a:ext cx="123247" cy="123247"/>
        </a:xfrm>
        <a:prstGeom prst="ellipse">
          <a:avLst/>
        </a:prstGeom>
        <a:solidFill>
          <a:schemeClr val="lt1">
            <a:hueOff val="0"/>
            <a:satOff val="0"/>
            <a:lumOff val="0"/>
            <a:alphaOff val="0"/>
          </a:schemeClr>
        </a:solidFill>
        <a:ln w="19050" cap="flat" cmpd="sng" algn="ctr">
          <a:solidFill>
            <a:schemeClr val="accent3">
              <a:shade val="80000"/>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1C8CF4B4-85D9-4CB4-A841-8383A05B8D1C}">
      <dsp:nvSpPr>
        <dsp:cNvPr id="0" name=""/>
        <dsp:cNvSpPr/>
      </dsp:nvSpPr>
      <dsp:spPr>
        <a:xfrm>
          <a:off x="242785" y="2524754"/>
          <a:ext cx="179268" cy="179268"/>
        </a:xfrm>
        <a:prstGeom prst="ellipse">
          <a:avLst/>
        </a:prstGeom>
        <a:solidFill>
          <a:schemeClr val="lt1">
            <a:hueOff val="0"/>
            <a:satOff val="0"/>
            <a:lumOff val="0"/>
            <a:alphaOff val="0"/>
          </a:schemeClr>
        </a:solidFill>
        <a:ln w="19050" cap="flat" cmpd="sng" algn="ctr">
          <a:solidFill>
            <a:schemeClr val="accent3">
              <a:shade val="80000"/>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5F218069-7B20-4A54-925F-4985FF75E697}">
      <dsp:nvSpPr>
        <dsp:cNvPr id="0" name=""/>
        <dsp:cNvSpPr/>
      </dsp:nvSpPr>
      <dsp:spPr>
        <a:xfrm>
          <a:off x="473369" y="2667497"/>
          <a:ext cx="78429" cy="78429"/>
        </a:xfrm>
        <a:prstGeom prst="ellipse">
          <a:avLst/>
        </a:prstGeom>
        <a:solidFill>
          <a:schemeClr val="lt1">
            <a:hueOff val="0"/>
            <a:satOff val="0"/>
            <a:lumOff val="0"/>
            <a:alphaOff val="0"/>
          </a:schemeClr>
        </a:solidFill>
        <a:ln w="19050" cap="flat" cmpd="sng" algn="ctr">
          <a:solidFill>
            <a:schemeClr val="accent3">
              <a:shade val="80000"/>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2C9FB785-79BF-4BE1-AEFD-11DB3109D0ED}">
      <dsp:nvSpPr>
        <dsp:cNvPr id="0" name=""/>
        <dsp:cNvSpPr/>
      </dsp:nvSpPr>
      <dsp:spPr>
        <a:xfrm>
          <a:off x="517290" y="2524754"/>
          <a:ext cx="123247" cy="123247"/>
        </a:xfrm>
        <a:prstGeom prst="ellipse">
          <a:avLst/>
        </a:prstGeom>
        <a:solidFill>
          <a:schemeClr val="lt1">
            <a:hueOff val="0"/>
            <a:satOff val="0"/>
            <a:lumOff val="0"/>
            <a:alphaOff val="0"/>
          </a:schemeClr>
        </a:solidFill>
        <a:ln w="19050" cap="flat" cmpd="sng" algn="ctr">
          <a:solidFill>
            <a:schemeClr val="accent3">
              <a:shade val="80000"/>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D473C893-3240-489E-A14F-095F1B7E2928}">
      <dsp:nvSpPr>
        <dsp:cNvPr id="0" name=""/>
        <dsp:cNvSpPr/>
      </dsp:nvSpPr>
      <dsp:spPr>
        <a:xfrm>
          <a:off x="627092" y="2678477"/>
          <a:ext cx="78429" cy="78429"/>
        </a:xfrm>
        <a:prstGeom prst="ellipse">
          <a:avLst/>
        </a:prstGeom>
        <a:solidFill>
          <a:schemeClr val="lt1">
            <a:hueOff val="0"/>
            <a:satOff val="0"/>
            <a:lumOff val="0"/>
            <a:alphaOff val="0"/>
          </a:schemeClr>
        </a:solidFill>
        <a:ln w="19050" cap="flat" cmpd="sng" algn="ctr">
          <a:solidFill>
            <a:schemeClr val="accent3">
              <a:shade val="80000"/>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49C43A67-37B4-428B-8B93-5BC0D92365FB}">
      <dsp:nvSpPr>
        <dsp:cNvPr id="0" name=""/>
        <dsp:cNvSpPr/>
      </dsp:nvSpPr>
      <dsp:spPr>
        <a:xfrm>
          <a:off x="725914" y="2502794"/>
          <a:ext cx="179268" cy="179268"/>
        </a:xfrm>
        <a:prstGeom prst="ellipse">
          <a:avLst/>
        </a:prstGeom>
        <a:solidFill>
          <a:schemeClr val="lt1">
            <a:hueOff val="0"/>
            <a:satOff val="0"/>
            <a:lumOff val="0"/>
            <a:alphaOff val="0"/>
          </a:schemeClr>
        </a:solidFill>
        <a:ln w="19050" cap="flat" cmpd="sng" algn="ctr">
          <a:solidFill>
            <a:schemeClr val="accent3">
              <a:shade val="80000"/>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2E306903-F4D6-4C17-806B-B7A127B2E19F}">
      <dsp:nvSpPr>
        <dsp:cNvPr id="0" name=""/>
        <dsp:cNvSpPr/>
      </dsp:nvSpPr>
      <dsp:spPr>
        <a:xfrm>
          <a:off x="967478" y="2458873"/>
          <a:ext cx="123247" cy="123247"/>
        </a:xfrm>
        <a:prstGeom prst="ellipse">
          <a:avLst/>
        </a:prstGeom>
        <a:solidFill>
          <a:schemeClr val="lt1">
            <a:hueOff val="0"/>
            <a:satOff val="0"/>
            <a:lumOff val="0"/>
            <a:alphaOff val="0"/>
          </a:schemeClr>
        </a:solidFill>
        <a:ln w="19050" cap="flat" cmpd="sng" algn="ctr">
          <a:solidFill>
            <a:schemeClr val="accent3">
              <a:shade val="80000"/>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36BC12D6-ECDA-4B6D-A077-A3F1E25D954C}">
      <dsp:nvSpPr>
        <dsp:cNvPr id="0" name=""/>
        <dsp:cNvSpPr/>
      </dsp:nvSpPr>
      <dsp:spPr>
        <a:xfrm>
          <a:off x="1090725" y="1942621"/>
          <a:ext cx="361959" cy="691019"/>
        </a:xfrm>
        <a:prstGeom prst="chevron">
          <a:avLst>
            <a:gd name="adj" fmla="val 62310"/>
          </a:avLst>
        </a:prstGeom>
        <a:solidFill>
          <a:schemeClr val="accent3">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sp>
    <dsp:sp modelId="{91C0A6C9-82AD-472E-B018-86AB477CF1FA}">
      <dsp:nvSpPr>
        <dsp:cNvPr id="0" name=""/>
        <dsp:cNvSpPr/>
      </dsp:nvSpPr>
      <dsp:spPr>
        <a:xfrm>
          <a:off x="1452685" y="1942957"/>
          <a:ext cx="987161" cy="6910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US" sz="1200" kern="1200" dirty="0" smtClean="0"/>
            <a:t>Color to Gray Conversion</a:t>
          </a:r>
          <a:endParaRPr lang="en-IN" sz="1200" kern="1200" dirty="0"/>
        </a:p>
      </dsp:txBody>
      <dsp:txXfrm>
        <a:off x="1452685" y="1942957"/>
        <a:ext cx="987161" cy="691013"/>
      </dsp:txXfrm>
    </dsp:sp>
    <dsp:sp modelId="{13E5CD08-3561-4B98-97B3-1BBBC883351C}">
      <dsp:nvSpPr>
        <dsp:cNvPr id="0" name=""/>
        <dsp:cNvSpPr/>
      </dsp:nvSpPr>
      <dsp:spPr>
        <a:xfrm>
          <a:off x="2439846" y="1942621"/>
          <a:ext cx="361959" cy="691019"/>
        </a:xfrm>
        <a:prstGeom prst="chevron">
          <a:avLst>
            <a:gd name="adj" fmla="val 62310"/>
          </a:avLst>
        </a:prstGeom>
        <a:solidFill>
          <a:schemeClr val="accent3">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sp>
    <dsp:sp modelId="{F0C6CF93-7ED9-4D0D-83BD-5D1117ADE1DC}">
      <dsp:nvSpPr>
        <dsp:cNvPr id="0" name=""/>
        <dsp:cNvSpPr/>
      </dsp:nvSpPr>
      <dsp:spPr>
        <a:xfrm>
          <a:off x="2801805" y="1942957"/>
          <a:ext cx="987161" cy="6910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US" sz="1200" kern="1200" dirty="0" smtClean="0"/>
            <a:t>Image  filtering</a:t>
          </a:r>
          <a:endParaRPr lang="en-IN" sz="1200" kern="1200" dirty="0"/>
        </a:p>
      </dsp:txBody>
      <dsp:txXfrm>
        <a:off x="2801805" y="1942957"/>
        <a:ext cx="987161" cy="691013"/>
      </dsp:txXfrm>
    </dsp:sp>
    <dsp:sp modelId="{D95913E1-5F12-431A-AD4B-BA1C4DDAC10E}">
      <dsp:nvSpPr>
        <dsp:cNvPr id="0" name=""/>
        <dsp:cNvSpPr/>
      </dsp:nvSpPr>
      <dsp:spPr>
        <a:xfrm>
          <a:off x="3788967" y="1942621"/>
          <a:ext cx="361959" cy="691019"/>
        </a:xfrm>
        <a:prstGeom prst="chevron">
          <a:avLst>
            <a:gd name="adj" fmla="val 62310"/>
          </a:avLst>
        </a:prstGeom>
        <a:solidFill>
          <a:schemeClr val="accent3">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sp>
    <dsp:sp modelId="{67469FFB-9413-4EA8-AEF3-32F65C81D49B}">
      <dsp:nvSpPr>
        <dsp:cNvPr id="0" name=""/>
        <dsp:cNvSpPr/>
      </dsp:nvSpPr>
      <dsp:spPr>
        <a:xfrm>
          <a:off x="4150926" y="1942957"/>
          <a:ext cx="987161" cy="6910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US" sz="1200" kern="1200" dirty="0" smtClean="0"/>
            <a:t>Plate region extraction using algorithms </a:t>
          </a:r>
          <a:endParaRPr lang="en-IN" sz="1200" kern="1200" dirty="0"/>
        </a:p>
      </dsp:txBody>
      <dsp:txXfrm>
        <a:off x="4150926" y="1942957"/>
        <a:ext cx="987161" cy="691013"/>
      </dsp:txXfrm>
    </dsp:sp>
    <dsp:sp modelId="{BB0DC6D6-4D4B-45AB-A040-AE17748BF332}">
      <dsp:nvSpPr>
        <dsp:cNvPr id="0" name=""/>
        <dsp:cNvSpPr/>
      </dsp:nvSpPr>
      <dsp:spPr>
        <a:xfrm>
          <a:off x="5138088" y="1942621"/>
          <a:ext cx="361959" cy="691019"/>
        </a:xfrm>
        <a:prstGeom prst="chevron">
          <a:avLst>
            <a:gd name="adj" fmla="val 62310"/>
          </a:avLst>
        </a:prstGeom>
        <a:solidFill>
          <a:schemeClr val="accent3">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sp>
    <dsp:sp modelId="{079377FD-225F-4BEB-8DE8-A1755CFA8025}">
      <dsp:nvSpPr>
        <dsp:cNvPr id="0" name=""/>
        <dsp:cNvSpPr/>
      </dsp:nvSpPr>
      <dsp:spPr>
        <a:xfrm>
          <a:off x="5500047" y="1942957"/>
          <a:ext cx="987161" cy="6910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US" sz="1200" kern="1200" dirty="0" smtClean="0"/>
            <a:t>Segmentation</a:t>
          </a:r>
          <a:endParaRPr lang="en-IN" sz="1200" kern="1200" dirty="0"/>
        </a:p>
      </dsp:txBody>
      <dsp:txXfrm>
        <a:off x="5500047" y="1942957"/>
        <a:ext cx="987161" cy="691013"/>
      </dsp:txXfrm>
    </dsp:sp>
    <dsp:sp modelId="{024D9403-AF8D-41BA-B10E-D5B0B3CC1891}">
      <dsp:nvSpPr>
        <dsp:cNvPr id="0" name=""/>
        <dsp:cNvSpPr/>
      </dsp:nvSpPr>
      <dsp:spPr>
        <a:xfrm>
          <a:off x="6487209" y="1942621"/>
          <a:ext cx="361959" cy="691019"/>
        </a:xfrm>
        <a:prstGeom prst="chevron">
          <a:avLst>
            <a:gd name="adj" fmla="val 62310"/>
          </a:avLst>
        </a:prstGeom>
        <a:solidFill>
          <a:schemeClr val="accent3">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sp>
    <dsp:sp modelId="{C3FF2442-3D76-448F-A13A-E6686739F5E2}">
      <dsp:nvSpPr>
        <dsp:cNvPr id="0" name=""/>
        <dsp:cNvSpPr/>
      </dsp:nvSpPr>
      <dsp:spPr>
        <a:xfrm>
          <a:off x="6849168" y="1942957"/>
          <a:ext cx="987161" cy="6910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US" sz="1200" kern="1200" dirty="0" smtClean="0"/>
            <a:t>Region of interest extraction</a:t>
          </a:r>
          <a:endParaRPr lang="en-IN" sz="1200" kern="1200" dirty="0"/>
        </a:p>
      </dsp:txBody>
      <dsp:txXfrm>
        <a:off x="6849168" y="1942957"/>
        <a:ext cx="987161" cy="691013"/>
      </dsp:txXfrm>
    </dsp:sp>
    <dsp:sp modelId="{BEFC11D8-1AD0-4629-8C0C-8282CE76B7AF}">
      <dsp:nvSpPr>
        <dsp:cNvPr id="0" name=""/>
        <dsp:cNvSpPr/>
      </dsp:nvSpPr>
      <dsp:spPr>
        <a:xfrm>
          <a:off x="7836330" y="1942621"/>
          <a:ext cx="361959" cy="691019"/>
        </a:xfrm>
        <a:prstGeom prst="chevron">
          <a:avLst>
            <a:gd name="adj" fmla="val 62310"/>
          </a:avLst>
        </a:prstGeom>
        <a:solidFill>
          <a:schemeClr val="accent3">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sp>
    <dsp:sp modelId="{F30BDDBB-E818-4F34-BA80-7D9EFFDD0910}">
      <dsp:nvSpPr>
        <dsp:cNvPr id="0" name=""/>
        <dsp:cNvSpPr/>
      </dsp:nvSpPr>
      <dsp:spPr>
        <a:xfrm>
          <a:off x="8198289" y="1942957"/>
          <a:ext cx="987161" cy="6910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US" sz="1200" kern="1200" dirty="0" smtClean="0"/>
            <a:t>Character recognition using OCR</a:t>
          </a:r>
          <a:endParaRPr lang="en-IN" sz="1200" kern="1200" dirty="0"/>
        </a:p>
      </dsp:txBody>
      <dsp:txXfrm>
        <a:off x="8198289" y="1942957"/>
        <a:ext cx="987161" cy="691013"/>
      </dsp:txXfrm>
    </dsp:sp>
    <dsp:sp modelId="{36D9FEFA-71F6-4311-8F4C-D67F98AF43CB}">
      <dsp:nvSpPr>
        <dsp:cNvPr id="0" name=""/>
        <dsp:cNvSpPr/>
      </dsp:nvSpPr>
      <dsp:spPr>
        <a:xfrm>
          <a:off x="9185451" y="1942621"/>
          <a:ext cx="361959" cy="691019"/>
        </a:xfrm>
        <a:prstGeom prst="chevron">
          <a:avLst>
            <a:gd name="adj" fmla="val 62310"/>
          </a:avLst>
        </a:prstGeom>
        <a:solidFill>
          <a:schemeClr val="accent3">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sp>
    <dsp:sp modelId="{521724CB-0132-4BD1-A7C7-486CB2EB53B9}">
      <dsp:nvSpPr>
        <dsp:cNvPr id="0" name=""/>
        <dsp:cNvSpPr/>
      </dsp:nvSpPr>
      <dsp:spPr>
        <a:xfrm>
          <a:off x="9586896" y="1885514"/>
          <a:ext cx="839087" cy="839087"/>
        </a:xfrm>
        <a:prstGeom prst="ellipse">
          <a:avLst/>
        </a:prstGeom>
        <a:solidFill>
          <a:schemeClr val="lt1">
            <a:hueOff val="0"/>
            <a:satOff val="0"/>
            <a:lumOff val="0"/>
            <a:alphaOff val="0"/>
          </a:schemeClr>
        </a:solidFill>
        <a:ln w="19050" cap="flat" cmpd="sng" algn="ctr">
          <a:solidFill>
            <a:schemeClr val="accent3">
              <a:shade val="80000"/>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r>
            <a:rPr lang="en-US" sz="1200" kern="1200" dirty="0" smtClean="0"/>
            <a:t>Output </a:t>
          </a:r>
          <a:endParaRPr lang="en-IN" sz="1200" kern="1200" dirty="0"/>
        </a:p>
      </dsp:txBody>
      <dsp:txXfrm>
        <a:off x="9709777" y="2008395"/>
        <a:ext cx="593325" cy="593325"/>
      </dsp:txXfrm>
    </dsp:sp>
  </dsp:spTree>
</dsp:drawing>
</file>

<file path=ppt/diagrams/layout1.xml><?xml version="1.0" encoding="utf-8"?>
<dgm:layoutDef xmlns:dgm="http://schemas.openxmlformats.org/drawingml/2006/diagram" xmlns:a="http://schemas.openxmlformats.org/drawingml/2006/main" uniqueId="urn:microsoft.com/office/officeart/2009/3/layout/RandomtoResultProcess">
  <dgm:title val=""/>
  <dgm:desc val=""/>
  <dgm:catLst>
    <dgm:cat type="process" pri="1275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41" srcId="1" destId="11" srcOrd="0" destOrd="0"/>
        <dgm:cxn modelId="5" srcId="0" destId="2" srcOrd="0" destOrd="0"/>
        <dgm:cxn modelId="51" srcId="2" destId="21" srcOrd="0"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clrData>
  <dgm:layoutNode name="Name0">
    <dgm:varLst>
      <dgm:dir/>
      <dgm:animOne val="branch"/>
      <dgm:animLvl val="lvl"/>
    </dgm:varLst>
    <dgm:choose name="Name1">
      <dgm:if name="Name2" func="var" arg="dir" op="equ" val="norm">
        <dgm:alg type="lin">
          <dgm:param type="fallback" val="2D"/>
          <dgm:param type="nodeVertAlign" val="t"/>
        </dgm:alg>
      </dgm:if>
      <dgm:else name="Name3">
        <dgm:alg type="lin">
          <dgm:param type="fallback" val="2D"/>
          <dgm:param type="nodeVertAlign" val="t"/>
          <dgm:param type="linDir" val="fromR"/>
        </dgm:alg>
      </dgm:else>
    </dgm:choose>
    <dgm:shape xmlns:r="http://schemas.openxmlformats.org/officeDocument/2006/relationships" r:blip="">
      <dgm:adjLst/>
    </dgm:shape>
    <dgm:constrLst>
      <dgm:constr type="userH" refType="h" fact="2"/>
      <dgm:constr type="w" for="ch" forName="chaos" refType="userH" fact="0.681"/>
      <dgm:constr type="h" for="ch" forName="chaos" refType="userH"/>
      <dgm:constr type="w" for="ch" forName="middle" refType="userH" fact="0.6"/>
      <dgm:constr type="h" for="ch" forName="middle" refType="userH"/>
      <dgm:constr type="w" for="ch" forName="last" refType="userH" fact="0.6"/>
      <dgm:constr type="h" for="ch" forName="last" refType="userH"/>
      <dgm:constr type="w" for="ch" forName="chevronComposite1" refType="userH" fact="0.22"/>
      <dgm:constr type="h" for="ch" forName="chevronComposite1" refType="userH" fact="0.52"/>
      <dgm:constr type="w" for="ch" forName="chevronComposite2" refType="userH" fact="0.22"/>
      <dgm:constr type="h" for="ch" forName="chevronComposite2" refType="userH" fact="0.52"/>
      <dgm:constr type="w" for="ch" forName="overlap" refType="userH" fact="-0.04"/>
      <dgm:constr type="h" for="ch" forName="overlap" refType="userH" fact="0.06"/>
      <dgm:constr type="primFontSz" for="des" forName="parTx1" op="equ" val="65"/>
      <dgm:constr type="primFontSz" for="des" forName="parTxMid" refType="primFontSz" refFor="des" refForName="parTx1" op="equ"/>
      <dgm:constr type="primFontSz" for="des" forName="circleTx" refType="primFontSz" refFor="des" refForName="parTx1" op="equ"/>
      <dgm:constr type="primFontSz" for="des" forName="desTx1" op="equ" val="65"/>
      <dgm:constr type="primFontSz" for="des" forName="desTxMid" refType="primFontSz" refFor="des" refForName="desTx1" op="equ"/>
      <dgm:constr type="primFontSz" for="des" forName="desTxN" refType="primFontSz" refFor="des" refForName="desTx1" op="equ"/>
    </dgm:constrLst>
    <dgm:forEach name="Name4" axis="ch" ptType="node">
      <dgm:choose name="Name5">
        <dgm:if name="Name6" axis="self" ptType="node" func="pos" op="equ" val="1">
          <dgm:layoutNode name="chaos">
            <dgm:alg type="composite"/>
            <dgm:shape xmlns:r="http://schemas.openxmlformats.org/officeDocument/2006/relationships" r:blip="">
              <dgm:adjLst/>
            </dgm:shape>
            <dgm:presOf/>
            <dgm:constrLst>
              <dgm:constr type="ctrX" for="ch" forName="parTx1" refType="w" fact="0.5"/>
              <dgm:constr type="t" for="ch" forName="parTx1" refType="w" fact="0.32"/>
              <dgm:constr type="w" for="ch" forName="parTx1" refType="w" fact="0.88"/>
              <dgm:constr type="h" for="ch" forName="parTx1" refType="w" fact="0.29"/>
              <dgm:constr type="ctrX" for="ch" forName="desTx1" refType="w" fact="0.5"/>
              <dgm:constr type="b" for="ch" forName="desTx1" refType="h"/>
              <dgm:constr type="w" for="ch" forName="desTx1" refType="w" fact="0.88"/>
              <dgm:constr type="h" for="ch" forName="desTx1" refType="h" fact="0.37"/>
              <dgm:constr type="l" for="ch" forName="c1" refType="w" fact="0.05"/>
              <dgm:constr type="t" for="ch" forName="c1" refType="w" fact="0.23"/>
              <dgm:constr type="w" for="ch" forName="c1" refType="w" fact="0.07"/>
              <dgm:constr type="h" for="ch" forName="c1" refType="w" refFor="ch" refForName="c1"/>
              <dgm:constr type="l" for="ch" forName="c2" refType="w" fact="0.1"/>
              <dgm:constr type="t" for="ch" forName="c2" refType="w" fact="0.13"/>
              <dgm:constr type="w" for="ch" forName="c2" refType="w" fact="0.07"/>
              <dgm:constr type="h" for="ch" forName="c2" refType="w" refFor="ch" refForName="c2"/>
              <dgm:constr type="l" for="ch" forName="c3" refType="w" fact="0.22"/>
              <dgm:constr type="t" for="ch" forName="c3" refType="w" fact="0.15"/>
              <dgm:constr type="w" for="ch" forName="c3" refType="w" fact="0.11"/>
              <dgm:constr type="h" for="ch" forName="c3" refType="w" refFor="ch" refForName="c3"/>
              <dgm:constr type="l" for="ch" forName="c4" refType="w" fact="0.32"/>
              <dgm:constr type="t" for="ch" forName="c4" refType="w" fact="0.04"/>
              <dgm:constr type="w" for="ch" forName="c4" refType="w" fact="0.07"/>
              <dgm:constr type="h" for="ch" forName="c4" refType="w" refFor="ch" refForName="c4"/>
              <dgm:constr type="l" for="ch" forName="c5" refType="w" fact="0.45"/>
              <dgm:constr type="t" for="ch" forName="c5" refType="w" fact="0"/>
              <dgm:constr type="w" for="ch" forName="c5" refType="w" fact="0.07"/>
              <dgm:constr type="h" for="ch" forName="c5" refType="w" refFor="ch" refForName="c5"/>
              <dgm:constr type="l" for="ch" forName="c6" refType="w" fact="0.61"/>
              <dgm:constr type="t" for="ch" forName="c6" refType="w" fact="0.07"/>
              <dgm:constr type="w" for="ch" forName="c6" refType="w" fact="0.07"/>
              <dgm:constr type="h" for="ch" forName="c6" refType="w" refFor="ch" refForName="c6"/>
              <dgm:constr type="l" for="ch" forName="c7" refType="w" fact="0.71"/>
              <dgm:constr type="t" for="ch" forName="c7" refType="w" fact="0.12"/>
              <dgm:constr type="w" for="ch" forName="c7" refType="w" fact="0.11"/>
              <dgm:constr type="h" for="ch" forName="c7" refType="w" refFor="ch" refForName="c7"/>
              <dgm:constr type="l" for="ch" forName="c8" refType="w" fact="0.85"/>
              <dgm:constr type="t" for="ch" forName="c8" refType="w" fact="0.23"/>
              <dgm:constr type="w" for="ch" forName="c8" refType="w" fact="0.07"/>
              <dgm:constr type="h" for="ch" forName="c8" refType="w" refFor="ch" refForName="c8"/>
              <dgm:constr type="l" for="ch" forName="c9" refType="w" fact="0.91"/>
              <dgm:constr type="t" for="ch" forName="c9" refType="w" fact="0.34"/>
              <dgm:constr type="w" for="ch" forName="c9" refType="w" fact="0.07"/>
              <dgm:constr type="h" for="ch" forName="c9" refType="w" refFor="ch" refForName="c9"/>
              <dgm:constr type="l" for="ch" forName="c10" refType="w" fact="0.39"/>
              <dgm:constr type="t" for="ch" forName="c10" refType="w" fact="0.13"/>
              <dgm:constr type="w" for="ch" forName="c10" refType="w" fact="0.18"/>
              <dgm:constr type="h" for="ch" forName="c10" refType="w" refFor="ch" refForName="c10"/>
              <dgm:constr type="l" for="ch" forName="c11" refType="w" fact="0"/>
              <dgm:constr type="t" for="ch" forName="c11" refType="w" fact="0.51"/>
              <dgm:constr type="w" for="ch" forName="c11" refType="w" fact="0.07"/>
              <dgm:constr type="h" for="ch" forName="c11" refType="w" refFor="ch" refForName="c11"/>
              <dgm:constr type="l" for="ch" forName="c12" refType="w" fact="0.06"/>
              <dgm:constr type="t" for="ch" forName="c12" refType="w" fact="0.6"/>
              <dgm:constr type="w" for="ch" forName="c12" refType="w" fact="0.11"/>
              <dgm:constr type="h" for="ch" forName="c12" refType="w" refFor="ch" refForName="c12"/>
              <dgm:constr type="l" for="ch" forName="c13" refType="w" fact="0.21"/>
              <dgm:constr type="t" for="ch" forName="c13" refType="w" fact="0.68"/>
              <dgm:constr type="w" for="ch" forName="c13" refType="w" fact="0.16"/>
              <dgm:constr type="h" for="ch" forName="c13" refType="w" refFor="ch" refForName="c13"/>
              <dgm:constr type="l" for="ch" forName="c14" refType="w" fact="0.42"/>
              <dgm:constr type="t" for="ch" forName="c14" refType="w" fact="0.81"/>
              <dgm:constr type="w" for="ch" forName="c14" refType="w" fact="0.07"/>
              <dgm:constr type="h" for="ch" forName="c14" refType="w" refFor="ch" refForName="c14"/>
              <dgm:constr type="l" for="ch" forName="c15" refType="w" fact="0.46"/>
              <dgm:constr type="t" for="ch" forName="c15" refType="w" fact="0.68"/>
              <dgm:constr type="w" for="ch" forName="c15" refType="w" fact="0.11"/>
              <dgm:constr type="h" for="ch" forName="c15" refType="w" refFor="ch" refForName="c15"/>
              <dgm:constr type="l" for="ch" forName="c16" refType="w" fact="0.56"/>
              <dgm:constr type="t" for="ch" forName="c16" refType="w" fact="0.82"/>
              <dgm:constr type="w" for="ch" forName="c16" refType="w" fact="0.07"/>
              <dgm:constr type="h" for="ch" forName="c16" refType="w" refFor="ch" refForName="c16"/>
              <dgm:constr type="l" for="ch" forName="c17" refType="w" fact="0.65"/>
              <dgm:constr type="t" for="ch" forName="c17" refType="w" fact="0.66"/>
              <dgm:constr type="w" for="ch" forName="c17" refType="w" fact="0.16"/>
              <dgm:constr type="h" for="ch" forName="c17" refType="w" refFor="ch" refForName="c17"/>
              <dgm:constr type="l" for="ch" forName="c18" refType="w" fact="0.87"/>
              <dgm:constr type="t" for="ch" forName="c18" refType="w" fact="0.62"/>
              <dgm:constr type="w" for="ch" forName="c18" refType="w" fact="0.11"/>
              <dgm:constr type="h" for="ch" forName="c18" refType="w" refFor="ch" refForName="c18"/>
            </dgm:constrLst>
            <dgm:layoutNode name="parTx1" styleLbl="revTx">
              <dgm:alg type="tx"/>
              <dgm:shape xmlns:r="http://schemas.openxmlformats.org/officeDocument/2006/relationships" type="rect" r:blip="">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7">
              <dgm:if name="Name8" axis="ch" ptType="node" func="cnt" op="gte" val="1">
                <dgm:layoutNode name="desTx1" styleLbl="revTx">
                  <dgm:varLst>
                    <dgm:bulletEnabled val="1"/>
                  </dgm:varLst>
                  <dgm:choose name="Name9">
                    <dgm:if name="Name10" axis="ch" ptType="node" func="cnt" op="equ" val="1">
                      <dgm:alg type="tx">
                        <dgm:param type="shpTxLTRAlignCh" val="l"/>
                      </dgm:alg>
                    </dgm:if>
                    <dgm:else name="Name11">
                      <dgm:alg type="tx">
                        <dgm:param type="shpTxLTRAlignCh" val="l"/>
                        <dgm:param type="stBulletLvl" val="1"/>
                      </dgm:alg>
                    </dgm:else>
                  </dgm:choose>
                  <dgm:shape xmlns:r="http://schemas.openxmlformats.org/officeDocument/2006/relationships" type="rect" r:blip="">
                    <dgm:adjLst/>
                  </dgm:shape>
                  <dgm:presOf axis="des"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if>
              <dgm:else name="Name12"/>
            </dgm:choose>
            <dgm:layoutNode name="c1" styleLbl="node1">
              <dgm:alg type="sp"/>
              <dgm:shape xmlns:r="http://schemas.openxmlformats.org/officeDocument/2006/relationships" type="ellipse" r:blip="">
                <dgm:adjLst/>
              </dgm:shape>
              <dgm:presOf/>
            </dgm:layoutNode>
            <dgm:layoutNode name="c2" styleLbl="node1">
              <dgm:alg type="sp"/>
              <dgm:shape xmlns:r="http://schemas.openxmlformats.org/officeDocument/2006/relationships" type="ellipse" r:blip="">
                <dgm:adjLst/>
              </dgm:shape>
              <dgm:presOf/>
            </dgm:layoutNode>
            <dgm:layoutNode name="c3" styleLbl="node1">
              <dgm:alg type="sp"/>
              <dgm:shape xmlns:r="http://schemas.openxmlformats.org/officeDocument/2006/relationships" type="ellipse" r:blip="">
                <dgm:adjLst/>
              </dgm:shape>
              <dgm:presOf/>
            </dgm:layoutNode>
            <dgm:layoutNode name="c4" styleLbl="node1">
              <dgm:alg type="sp"/>
              <dgm:shape xmlns:r="http://schemas.openxmlformats.org/officeDocument/2006/relationships" type="ellipse" r:blip="">
                <dgm:adjLst/>
              </dgm:shape>
              <dgm:presOf/>
            </dgm:layoutNode>
            <dgm:layoutNode name="c5" styleLbl="node1">
              <dgm:alg type="sp"/>
              <dgm:shape xmlns:r="http://schemas.openxmlformats.org/officeDocument/2006/relationships" type="ellipse" r:blip="">
                <dgm:adjLst/>
              </dgm:shape>
              <dgm:presOf/>
            </dgm:layoutNode>
            <dgm:layoutNode name="c6" styleLbl="node1">
              <dgm:alg type="sp"/>
              <dgm:shape xmlns:r="http://schemas.openxmlformats.org/officeDocument/2006/relationships" type="ellipse" r:blip="">
                <dgm:adjLst/>
              </dgm:shape>
              <dgm:presOf/>
            </dgm:layoutNode>
            <dgm:layoutNode name="c7" styleLbl="node1">
              <dgm:alg type="sp"/>
              <dgm:shape xmlns:r="http://schemas.openxmlformats.org/officeDocument/2006/relationships" type="ellipse" r:blip="">
                <dgm:adjLst/>
              </dgm:shape>
              <dgm:presOf/>
            </dgm:layoutNode>
            <dgm:layoutNode name="c8" styleLbl="node1">
              <dgm:alg type="sp"/>
              <dgm:shape xmlns:r="http://schemas.openxmlformats.org/officeDocument/2006/relationships" type="ellipse" r:blip="">
                <dgm:adjLst/>
              </dgm:shape>
              <dgm:presOf/>
            </dgm:layoutNode>
            <dgm:layoutNode name="c9" styleLbl="node1">
              <dgm:alg type="sp"/>
              <dgm:shape xmlns:r="http://schemas.openxmlformats.org/officeDocument/2006/relationships" type="ellipse" r:blip="">
                <dgm:adjLst/>
              </dgm:shape>
              <dgm:presOf/>
            </dgm:layoutNode>
            <dgm:layoutNode name="c10" styleLbl="node1">
              <dgm:alg type="sp"/>
              <dgm:shape xmlns:r="http://schemas.openxmlformats.org/officeDocument/2006/relationships" type="ellipse" r:blip="">
                <dgm:adjLst/>
              </dgm:shape>
              <dgm:presOf/>
            </dgm:layoutNode>
            <dgm:layoutNode name="c11" styleLbl="node1">
              <dgm:alg type="sp"/>
              <dgm:shape xmlns:r="http://schemas.openxmlformats.org/officeDocument/2006/relationships" type="ellipse" r:blip="">
                <dgm:adjLst/>
              </dgm:shape>
              <dgm:presOf/>
            </dgm:layoutNode>
            <dgm:layoutNode name="c12" styleLbl="node1">
              <dgm:alg type="sp"/>
              <dgm:shape xmlns:r="http://schemas.openxmlformats.org/officeDocument/2006/relationships" type="ellipse" r:blip="">
                <dgm:adjLst/>
              </dgm:shape>
              <dgm:presOf/>
            </dgm:layoutNode>
            <dgm:layoutNode name="c13" styleLbl="node1">
              <dgm:alg type="sp"/>
              <dgm:shape xmlns:r="http://schemas.openxmlformats.org/officeDocument/2006/relationships" type="ellipse" r:blip="">
                <dgm:adjLst/>
              </dgm:shape>
              <dgm:presOf/>
            </dgm:layoutNode>
            <dgm:layoutNode name="c14" styleLbl="node1">
              <dgm:alg type="sp"/>
              <dgm:shape xmlns:r="http://schemas.openxmlformats.org/officeDocument/2006/relationships" type="ellipse" r:blip="">
                <dgm:adjLst/>
              </dgm:shape>
              <dgm:presOf/>
            </dgm:layoutNode>
            <dgm:layoutNode name="c15" styleLbl="node1">
              <dgm:alg type="sp"/>
              <dgm:shape xmlns:r="http://schemas.openxmlformats.org/officeDocument/2006/relationships" type="ellipse" r:blip="">
                <dgm:adjLst/>
              </dgm:shape>
              <dgm:presOf/>
            </dgm:layoutNode>
            <dgm:layoutNode name="c16" styleLbl="node1">
              <dgm:alg type="sp"/>
              <dgm:shape xmlns:r="http://schemas.openxmlformats.org/officeDocument/2006/relationships" type="ellipse" r:blip="">
                <dgm:adjLst/>
              </dgm:shape>
              <dgm:presOf/>
            </dgm:layoutNode>
            <dgm:layoutNode name="c17" styleLbl="node1">
              <dgm:alg type="sp"/>
              <dgm:shape xmlns:r="http://schemas.openxmlformats.org/officeDocument/2006/relationships" type="ellipse" r:blip="">
                <dgm:adjLst/>
              </dgm:shape>
              <dgm:presOf/>
            </dgm:layoutNode>
            <dgm:layoutNode name="c18" styleLbl="node1">
              <dgm:alg type="sp"/>
              <dgm:shape xmlns:r="http://schemas.openxmlformats.org/officeDocument/2006/relationships" type="ellipse" r:blip="">
                <dgm:adjLst/>
              </dgm:shape>
              <dgm:presOf/>
            </dgm:layoutNode>
          </dgm:layoutNode>
        </dgm:if>
        <dgm:if name="Name13" axis="self" ptType="node" func="revPos" op="equ" val="1">
          <dgm:layoutNode name="last">
            <dgm:alg type="composite"/>
            <dgm:shape xmlns:r="http://schemas.openxmlformats.org/officeDocument/2006/relationships" r:blip="">
              <dgm:adjLst/>
            </dgm:shape>
            <dgm:presOf/>
            <dgm:constrLst>
              <dgm:constr type="ctrX" for="ch" forName="circleTx" refType="w" fact="0.5"/>
              <dgm:constr type="t" for="ch" forName="circleTx" refType="w" fact="0.117"/>
              <dgm:constr type="w" for="ch" forName="circleTx" refType="h" refFor="ch" refForName="circleTx"/>
              <dgm:constr type="h" for="ch" forName="circleTx" refType="w" fact="0.85"/>
              <dgm:constr type="l" for="ch" forName="desTxN"/>
              <dgm:constr type="b" for="ch" forName="desTxN" refType="h"/>
              <dgm:constr type="w" for="ch" forName="desTxN" refType="w"/>
              <dgm:constr type="h" for="ch" forName="desTxN" refType="h" fact="0.37"/>
              <dgm:constr type="ctrX" for="ch" forName="spN" refType="w" fact="0.5"/>
              <dgm:constr type="t" for="ch" forName="spN"/>
              <dgm:constr type="w" for="ch" forName="spN" refType="w" fact="0.93"/>
              <dgm:constr type="h" for="ch" forName="spN" refType="h" fact="0.01"/>
            </dgm:constrLst>
            <dgm:layoutNode name="circleTx" styleLbl="node1">
              <dgm:alg type="tx"/>
              <dgm:shape xmlns:r="http://schemas.openxmlformats.org/officeDocument/2006/relationships" type="ellipse" r:blip="">
                <dgm:adjLst/>
              </dgm:shape>
              <dgm:presOf axis="self" ptType="node"/>
              <dgm:constrLst>
                <dgm:constr type="lMarg"/>
                <dgm:constr type="rMarg"/>
                <dgm:constr type="tMarg"/>
                <dgm:constr type="bMarg"/>
              </dgm:constrLst>
              <dgm:ruleLst>
                <dgm:rule type="primFontSz" val="5" fact="NaN" max="NaN"/>
              </dgm:ruleLst>
            </dgm:layoutNode>
            <dgm:choose name="Name14">
              <dgm:if name="Name15" axis="ch" ptType="node" func="cnt" op="gte" val="1">
                <dgm:layoutNode name="desTxN" styleLbl="revTx">
                  <dgm:varLst>
                    <dgm:bulletEnabled val="1"/>
                  </dgm:varLst>
                  <dgm:choose name="Name16">
                    <dgm:if name="Name17" axis="ch" ptType="node" func="cnt" op="equ" val="1">
                      <dgm:alg type="tx">
                        <dgm:param type="shpTxLTRAlignCh" val="l"/>
                      </dgm:alg>
                    </dgm:if>
                    <dgm:else name="Name18">
                      <dgm:alg type="tx">
                        <dgm:param type="shpTxLTRAlignCh" val="l"/>
                        <dgm:param type="stBulletLvl" val="1"/>
                      </dgm:alg>
                    </dgm:else>
                  </dgm:choose>
                  <dgm:shape xmlns:r="http://schemas.openxmlformats.org/officeDocument/2006/relationships" type="rect" r:blip="">
                    <dgm:adjLst/>
                  </dgm:shape>
                  <dgm:presOf axis="des"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if>
              <dgm:else name="Name19"/>
            </dgm:choose>
            <dgm:layoutNode name="spN">
              <dgm:alg type="sp"/>
              <dgm:shape xmlns:r="http://schemas.openxmlformats.org/officeDocument/2006/relationships" r:blip="">
                <dgm:adjLst/>
              </dgm:shape>
              <dgm:presOf/>
            </dgm:layoutNode>
          </dgm:layoutNode>
        </dgm:if>
        <dgm:else name="Name20">
          <dgm:layoutNode name="middle">
            <dgm:alg type="composite"/>
            <dgm:shape xmlns:r="http://schemas.openxmlformats.org/officeDocument/2006/relationships" r:blip="">
              <dgm:adjLst/>
            </dgm:shape>
            <dgm:presOf/>
            <dgm:constrLst>
              <dgm:constr type="l" for="ch" forName="parTxMid"/>
              <dgm:constr type="t" for="ch" forName="parTxMid" refType="w" fact="0.167"/>
              <dgm:constr type="w" for="ch" forName="parTxMid" refType="w"/>
              <dgm:constr type="h" for="ch" forName="parTxMid" refType="w" fact="0.7"/>
              <dgm:constr type="l" for="ch" forName="desTxMid"/>
              <dgm:constr type="b" for="ch" forName="desTxMid" refType="h"/>
              <dgm:constr type="w" for="ch" forName="desTxMid" refType="w"/>
              <dgm:constr type="h" for="ch" forName="desTxMid" refType="h" fact="0.37"/>
              <dgm:constr type="ctrX" for="ch" forName="spMid" refType="w" fact="0.5"/>
              <dgm:constr type="t" for="ch" forName="spMid"/>
              <dgm:constr type="w" for="ch" forName="spMid" refType="w" fact="0.01"/>
              <dgm:constr type="h" for="ch" forName="spMid" refType="h" fact="0.01"/>
            </dgm:constrLst>
            <dgm:layoutNode name="parTxMid" styleLbl="revTx">
              <dgm:alg type="tx"/>
              <dgm:shape xmlns:r="http://schemas.openxmlformats.org/officeDocument/2006/relationships" type="rect" r:blip="">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21">
              <dgm:if name="Name22" axis="ch" ptType="node" func="cnt" op="gte" val="1">
                <dgm:layoutNode name="desTxMid" styleLbl="revTx">
                  <dgm:varLst>
                    <dgm:bulletEnabled val="1"/>
                  </dgm:varLst>
                  <dgm:choose name="Name23">
                    <dgm:if name="Name24" axis="ch" ptType="node" func="cnt" op="equ" val="1">
                      <dgm:alg type="tx">
                        <dgm:param type="shpTxLTRAlignCh" val="l"/>
                      </dgm:alg>
                    </dgm:if>
                    <dgm:else name="Name25">
                      <dgm:alg type="tx">
                        <dgm:param type="shpTxLTRAlignCh" val="l"/>
                        <dgm:param type="stBulletLvl" val="1"/>
                      </dgm:alg>
                    </dgm:else>
                  </dgm:choose>
                  <dgm:shape xmlns:r="http://schemas.openxmlformats.org/officeDocument/2006/relationships" type="rect" r:blip="">
                    <dgm:adjLst/>
                  </dgm:shape>
                  <dgm:presOf axis="des"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if>
              <dgm:else name="Name26"/>
            </dgm:choose>
            <dgm:layoutNode name="spMid">
              <dgm:alg type="sp"/>
              <dgm:shape xmlns:r="http://schemas.openxmlformats.org/officeDocument/2006/relationships" r:blip="">
                <dgm:adjLst/>
              </dgm:shape>
              <dgm:presOf/>
            </dgm:layoutNode>
          </dgm:layoutNode>
        </dgm:else>
      </dgm:choose>
      <dgm:forEach name="Name27" axis="followSib" ptType="sibTrans" cnt="1">
        <dgm:layoutNode name="chevronComposite1" styleLbl="alignImgPlace1">
          <dgm:alg type="composite"/>
          <dgm:shape xmlns:r="http://schemas.openxmlformats.org/officeDocument/2006/relationships" r:blip="">
            <dgm:adjLst/>
          </dgm:shape>
          <dgm:presOf/>
          <dgm:constrLst>
            <dgm:constr type="l" for="ch" forName="chevron1"/>
            <dgm:constr type="t" for="ch" forName="chevron1" refType="h" fact="0.1923"/>
            <dgm:constr type="w" for="ch" forName="chevron1" refType="w"/>
            <dgm:constr type="b" for="ch" forName="chevron1" refType="h"/>
            <dgm:constr type="l" for="ch" forName="spChevron1"/>
            <dgm:constr type="t" for="ch" forName="spChevron1"/>
            <dgm:constr type="w" for="ch" forName="spChevron1" refType="w" fact="0.01"/>
            <dgm:constr type="h" for="ch" forName="spChevron1" refType="h" fact="0.01"/>
          </dgm:constrLst>
          <dgm:layoutNode name="chevron1">
            <dgm:alg type="sp"/>
            <dgm:choose name="Name28">
              <dgm:if name="Name29" func="var" arg="dir" op="equ" val="norm">
                <dgm:shape xmlns:r="http://schemas.openxmlformats.org/officeDocument/2006/relationships" type="chevron" r:blip="">
                  <dgm:adjLst>
                    <dgm:adj idx="1" val="0.6231"/>
                  </dgm:adjLst>
                </dgm:shape>
              </dgm:if>
              <dgm:else name="Name30">
                <dgm:shape xmlns:r="http://schemas.openxmlformats.org/officeDocument/2006/relationships" rot="180" type="chevron" r:blip="">
                  <dgm:adjLst>
                    <dgm:adj idx="1" val="0.6231"/>
                  </dgm:adjLst>
                </dgm:shape>
              </dgm:else>
            </dgm:choose>
            <dgm:presOf/>
          </dgm:layoutNode>
          <dgm:layoutNode name="spChevron1">
            <dgm:alg type="sp"/>
            <dgm:shape xmlns:r="http://schemas.openxmlformats.org/officeDocument/2006/relationships" r:blip="">
              <dgm:adjLst/>
            </dgm:shape>
            <dgm:presOf/>
          </dgm:layoutNode>
        </dgm:layoutNode>
        <dgm:choose name="Name31">
          <dgm:if name="Name32" axis="root ch" ptType="all node" func="cnt" op="equ" val="2">
            <dgm:layoutNode name="overlap">
              <dgm:alg type="sp"/>
              <dgm:shape xmlns:r="http://schemas.openxmlformats.org/officeDocument/2006/relationships" r:blip="">
                <dgm:adjLst/>
              </dgm:shape>
              <dgm:presOf/>
            </dgm:layoutNode>
            <dgm:layoutNode name="chevronComposite2" styleLbl="alignImgPlace1">
              <dgm:alg type="composite"/>
              <dgm:shape xmlns:r="http://schemas.openxmlformats.org/officeDocument/2006/relationships" r:blip="">
                <dgm:adjLst/>
              </dgm:shape>
              <dgm:presOf/>
              <dgm:constrLst>
                <dgm:constr type="l" for="ch" forName="chevron2"/>
                <dgm:constr type="t" for="ch" forName="chevron2" refType="h" fact="0.1923"/>
                <dgm:constr type="w" for="ch" forName="chevron2" refType="w"/>
                <dgm:constr type="b" for="ch" forName="chevron2" refType="h"/>
                <dgm:constr type="l" for="ch" forName="spChevron2"/>
                <dgm:constr type="t" for="ch" forName="spChevron2"/>
                <dgm:constr type="w" for="ch" forName="spChevron2" refType="w" fact="0.01"/>
                <dgm:constr type="h" for="ch" forName="spChevron2" refType="h" fact="0.01"/>
              </dgm:constrLst>
              <dgm:layoutNode name="chevron2">
                <dgm:alg type="sp"/>
                <dgm:choose name="Name33">
                  <dgm:if name="Name34" func="var" arg="dir" op="equ" val="norm">
                    <dgm:shape xmlns:r="http://schemas.openxmlformats.org/officeDocument/2006/relationships" type="chevron" r:blip="">
                      <dgm:adjLst>
                        <dgm:adj idx="1" val="0.6231"/>
                      </dgm:adjLst>
                    </dgm:shape>
                  </dgm:if>
                  <dgm:else name="Name35">
                    <dgm:shape xmlns:r="http://schemas.openxmlformats.org/officeDocument/2006/relationships" rot="180" type="chevron" r:blip="">
                      <dgm:adjLst>
                        <dgm:adj idx="1" val="0.6231"/>
                      </dgm:adjLst>
                    </dgm:shape>
                  </dgm:else>
                </dgm:choose>
                <dgm:presOf/>
              </dgm:layoutNode>
              <dgm:layoutNode name="spChevron2">
                <dgm:alg type="sp"/>
                <dgm:shape xmlns:r="http://schemas.openxmlformats.org/officeDocument/2006/relationships" r:blip="">
                  <dgm:adjLst/>
                </dgm:shape>
                <dgm:presOf/>
              </dgm:layoutNode>
            </dgm:layoutNode>
          </dgm:if>
          <dgm:else name="Name36"/>
        </dgm:choos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66554FF-5B34-4096-9DCE-4C4474D427F0}" type="datetimeFigureOut">
              <a:rPr lang="en-IN" smtClean="0"/>
              <a:t>10-08-2023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D56EB3B-CB4F-40FD-B13E-EF08F0A5EFE1}" type="slidenum">
              <a:rPr lang="en-IN" smtClean="0"/>
              <a:t>‹#›</a:t>
            </a:fld>
            <a:endParaRPr lang="en-IN"/>
          </a:p>
        </p:txBody>
      </p:sp>
    </p:spTree>
    <p:extLst>
      <p:ext uri="{BB962C8B-B14F-4D97-AF65-F5344CB8AC3E}">
        <p14:creationId xmlns:p14="http://schemas.microsoft.com/office/powerpoint/2010/main" val="10845460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66554FF-5B34-4096-9DCE-4C4474D427F0}" type="datetimeFigureOut">
              <a:rPr lang="en-IN" smtClean="0"/>
              <a:t>10-08-2023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D56EB3B-CB4F-40FD-B13E-EF08F0A5EFE1}" type="slidenum">
              <a:rPr lang="en-IN" smtClean="0"/>
              <a:t>‹#›</a:t>
            </a:fld>
            <a:endParaRPr lang="en-IN"/>
          </a:p>
        </p:txBody>
      </p:sp>
    </p:spTree>
    <p:extLst>
      <p:ext uri="{BB962C8B-B14F-4D97-AF65-F5344CB8AC3E}">
        <p14:creationId xmlns:p14="http://schemas.microsoft.com/office/powerpoint/2010/main" val="16112032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66554FF-5B34-4096-9DCE-4C4474D427F0}" type="datetimeFigureOut">
              <a:rPr lang="en-IN" smtClean="0"/>
              <a:t>10-08-2023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D56EB3B-CB4F-40FD-B13E-EF08F0A5EFE1}" type="slidenum">
              <a:rPr lang="en-IN" smtClean="0"/>
              <a:t>‹#›</a:t>
            </a:fld>
            <a:endParaRPr lang="en-IN"/>
          </a:p>
        </p:txBody>
      </p:sp>
    </p:spTree>
    <p:extLst>
      <p:ext uri="{BB962C8B-B14F-4D97-AF65-F5344CB8AC3E}">
        <p14:creationId xmlns:p14="http://schemas.microsoft.com/office/powerpoint/2010/main" val="29161332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666554FF-5B34-4096-9DCE-4C4474D427F0}" type="datetimeFigureOut">
              <a:rPr lang="en-IN" smtClean="0"/>
              <a:t>10-08-2023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D56EB3B-CB4F-40FD-B13E-EF08F0A5EFE1}"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07405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66554FF-5B34-4096-9DCE-4C4474D427F0}" type="datetimeFigureOut">
              <a:rPr lang="en-IN" smtClean="0"/>
              <a:t>10-08-2023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D56EB3B-CB4F-40FD-B13E-EF08F0A5EFE1}" type="slidenum">
              <a:rPr lang="en-IN" smtClean="0"/>
              <a:t>‹#›</a:t>
            </a:fld>
            <a:endParaRPr lang="en-IN"/>
          </a:p>
        </p:txBody>
      </p:sp>
    </p:spTree>
    <p:extLst>
      <p:ext uri="{BB962C8B-B14F-4D97-AF65-F5344CB8AC3E}">
        <p14:creationId xmlns:p14="http://schemas.microsoft.com/office/powerpoint/2010/main" val="25414336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smtClean="0"/>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66554FF-5B34-4096-9DCE-4C4474D427F0}" type="datetimeFigureOut">
              <a:rPr lang="en-IN" smtClean="0"/>
              <a:t>10-08-2023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D56EB3B-CB4F-40FD-B13E-EF08F0A5EFE1}"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24751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66554FF-5B34-4096-9DCE-4C4474D427F0}" type="datetimeFigureOut">
              <a:rPr lang="en-IN" smtClean="0"/>
              <a:t>10-08-2023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D56EB3B-CB4F-40FD-B13E-EF08F0A5EFE1}" type="slidenum">
              <a:rPr lang="en-IN" smtClean="0"/>
              <a:t>‹#›</a:t>
            </a:fld>
            <a:endParaRPr lang="en-IN"/>
          </a:p>
        </p:txBody>
      </p:sp>
    </p:spTree>
    <p:extLst>
      <p:ext uri="{BB962C8B-B14F-4D97-AF65-F5344CB8AC3E}">
        <p14:creationId xmlns:p14="http://schemas.microsoft.com/office/powerpoint/2010/main" val="31804321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smtClean="0"/>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66554FF-5B34-4096-9DCE-4C4474D427F0}" type="datetimeFigureOut">
              <a:rPr lang="en-IN" smtClean="0"/>
              <a:t>10-08-2023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D56EB3B-CB4F-40FD-B13E-EF08F0A5EFE1}" type="slidenum">
              <a:rPr lang="en-IN" smtClean="0"/>
              <a:t>‹#›</a:t>
            </a:fld>
            <a:endParaRPr lang="en-IN"/>
          </a:p>
        </p:txBody>
      </p:sp>
    </p:spTree>
    <p:extLst>
      <p:ext uri="{BB962C8B-B14F-4D97-AF65-F5344CB8AC3E}">
        <p14:creationId xmlns:p14="http://schemas.microsoft.com/office/powerpoint/2010/main" val="116004951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66554FF-5B34-4096-9DCE-4C4474D427F0}" type="datetimeFigureOut">
              <a:rPr lang="en-IN" smtClean="0"/>
              <a:t>10-08-2023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D56EB3B-CB4F-40FD-B13E-EF08F0A5EFE1}" type="slidenum">
              <a:rPr lang="en-IN" smtClean="0"/>
              <a:t>‹#›</a:t>
            </a:fld>
            <a:endParaRPr lang="en-IN"/>
          </a:p>
        </p:txBody>
      </p:sp>
    </p:spTree>
    <p:extLst>
      <p:ext uri="{BB962C8B-B14F-4D97-AF65-F5344CB8AC3E}">
        <p14:creationId xmlns:p14="http://schemas.microsoft.com/office/powerpoint/2010/main" val="387648565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66554FF-5B34-4096-9DCE-4C4474D427F0}" type="datetimeFigureOut">
              <a:rPr lang="en-IN" smtClean="0"/>
              <a:t>10-08-2023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D56EB3B-CB4F-40FD-B13E-EF08F0A5EFE1}" type="slidenum">
              <a:rPr lang="en-IN" smtClean="0"/>
              <a:t>‹#›</a:t>
            </a:fld>
            <a:endParaRPr lang="en-IN"/>
          </a:p>
        </p:txBody>
      </p:sp>
    </p:spTree>
    <p:extLst>
      <p:ext uri="{BB962C8B-B14F-4D97-AF65-F5344CB8AC3E}">
        <p14:creationId xmlns:p14="http://schemas.microsoft.com/office/powerpoint/2010/main" val="115627536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smtClean="0"/>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66554FF-5B34-4096-9DCE-4C4474D427F0}" type="datetimeFigureOut">
              <a:rPr lang="en-IN" smtClean="0"/>
              <a:t>10-08-2023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D56EB3B-CB4F-40FD-B13E-EF08F0A5EFE1}" type="slidenum">
              <a:rPr lang="en-IN" smtClean="0"/>
              <a:t>‹#›</a:t>
            </a:fld>
            <a:endParaRPr lang="en-IN"/>
          </a:p>
        </p:txBody>
      </p:sp>
    </p:spTree>
    <p:extLst>
      <p:ext uri="{BB962C8B-B14F-4D97-AF65-F5344CB8AC3E}">
        <p14:creationId xmlns:p14="http://schemas.microsoft.com/office/powerpoint/2010/main" val="16394352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66554FF-5B34-4096-9DCE-4C4474D427F0}" type="datetimeFigureOut">
              <a:rPr lang="en-IN" smtClean="0"/>
              <a:t>10-08-2023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D56EB3B-CB4F-40FD-B13E-EF08F0A5EFE1}" type="slidenum">
              <a:rPr lang="en-IN" smtClean="0"/>
              <a:t>‹#›</a:t>
            </a:fld>
            <a:endParaRPr lang="en-IN"/>
          </a:p>
        </p:txBody>
      </p:sp>
    </p:spTree>
    <p:extLst>
      <p:ext uri="{BB962C8B-B14F-4D97-AF65-F5344CB8AC3E}">
        <p14:creationId xmlns:p14="http://schemas.microsoft.com/office/powerpoint/2010/main" val="306561714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66554FF-5B34-4096-9DCE-4C4474D427F0}" type="datetimeFigureOut">
              <a:rPr lang="en-IN" smtClean="0"/>
              <a:t>10-08-2023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D56EB3B-CB4F-40FD-B13E-EF08F0A5EFE1}"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443962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66554FF-5B34-4096-9DCE-4C4474D427F0}" type="datetimeFigureOut">
              <a:rPr lang="en-IN" smtClean="0"/>
              <a:t>10-08-2023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D56EB3B-CB4F-40FD-B13E-EF08F0A5EFE1}" type="slidenum">
              <a:rPr lang="en-IN" smtClean="0"/>
              <a:t>‹#›</a:t>
            </a:fld>
            <a:endParaRPr lang="en-IN"/>
          </a:p>
        </p:txBody>
      </p:sp>
    </p:spTree>
    <p:extLst>
      <p:ext uri="{BB962C8B-B14F-4D97-AF65-F5344CB8AC3E}">
        <p14:creationId xmlns:p14="http://schemas.microsoft.com/office/powerpoint/2010/main" val="307771544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66554FF-5B34-4096-9DCE-4C4474D427F0}" type="datetimeFigureOut">
              <a:rPr lang="en-IN" smtClean="0"/>
              <a:t>10-08-2023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D56EB3B-CB4F-40FD-B13E-EF08F0A5EFE1}" type="slidenum">
              <a:rPr lang="en-IN" smtClean="0"/>
              <a:t>‹#›</a:t>
            </a:fld>
            <a:endParaRPr lang="en-IN"/>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909374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66554FF-5B34-4096-9DCE-4C4474D427F0}" type="datetimeFigureOut">
              <a:rPr lang="en-IN" smtClean="0"/>
              <a:t>10-08-2023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D56EB3B-CB4F-40FD-B13E-EF08F0A5EFE1}" type="slidenum">
              <a:rPr lang="en-IN" smtClean="0"/>
              <a:t>‹#›</a:t>
            </a:fld>
            <a:endParaRPr lang="en-IN"/>
          </a:p>
        </p:txBody>
      </p:sp>
    </p:spTree>
    <p:extLst>
      <p:ext uri="{BB962C8B-B14F-4D97-AF65-F5344CB8AC3E}">
        <p14:creationId xmlns:p14="http://schemas.microsoft.com/office/powerpoint/2010/main" val="2334298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66554FF-5B34-4096-9DCE-4C4474D427F0}" type="datetimeFigureOut">
              <a:rPr lang="en-IN" smtClean="0"/>
              <a:t>10-08-2023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D56EB3B-CB4F-40FD-B13E-EF08F0A5EFE1}" type="slidenum">
              <a:rPr lang="en-IN" smtClean="0"/>
              <a:t>‹#›</a:t>
            </a:fld>
            <a:endParaRPr lang="en-IN"/>
          </a:p>
        </p:txBody>
      </p:sp>
    </p:spTree>
    <p:extLst>
      <p:ext uri="{BB962C8B-B14F-4D97-AF65-F5344CB8AC3E}">
        <p14:creationId xmlns:p14="http://schemas.microsoft.com/office/powerpoint/2010/main" val="5405686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66554FF-5B34-4096-9DCE-4C4474D427F0}" type="datetimeFigureOut">
              <a:rPr lang="en-IN" smtClean="0"/>
              <a:t>10-08-2023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D56EB3B-CB4F-40FD-B13E-EF08F0A5EFE1}" type="slidenum">
              <a:rPr lang="en-IN" smtClean="0"/>
              <a:t>‹#›</a:t>
            </a:fld>
            <a:endParaRPr lang="en-IN"/>
          </a:p>
        </p:txBody>
      </p:sp>
    </p:spTree>
    <p:extLst>
      <p:ext uri="{BB962C8B-B14F-4D97-AF65-F5344CB8AC3E}">
        <p14:creationId xmlns:p14="http://schemas.microsoft.com/office/powerpoint/2010/main" val="38399689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66554FF-5B34-4096-9DCE-4C4474D427F0}" type="datetimeFigureOut">
              <a:rPr lang="en-IN" smtClean="0"/>
              <a:t>10-08-2023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D56EB3B-CB4F-40FD-B13E-EF08F0A5EFE1}" type="slidenum">
              <a:rPr lang="en-IN" smtClean="0"/>
              <a:t>‹#›</a:t>
            </a:fld>
            <a:endParaRPr lang="en-IN"/>
          </a:p>
        </p:txBody>
      </p:sp>
    </p:spTree>
    <p:extLst>
      <p:ext uri="{BB962C8B-B14F-4D97-AF65-F5344CB8AC3E}">
        <p14:creationId xmlns:p14="http://schemas.microsoft.com/office/powerpoint/2010/main" val="39968952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66554FF-5B34-4096-9DCE-4C4474D427F0}" type="datetimeFigureOut">
              <a:rPr lang="en-IN" smtClean="0"/>
              <a:t>10-08-2023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D56EB3B-CB4F-40FD-B13E-EF08F0A5EFE1}" type="slidenum">
              <a:rPr lang="en-IN" smtClean="0"/>
              <a:t>‹#›</a:t>
            </a:fld>
            <a:endParaRPr lang="en-IN"/>
          </a:p>
        </p:txBody>
      </p:sp>
    </p:spTree>
    <p:extLst>
      <p:ext uri="{BB962C8B-B14F-4D97-AF65-F5344CB8AC3E}">
        <p14:creationId xmlns:p14="http://schemas.microsoft.com/office/powerpoint/2010/main" val="32233999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66554FF-5B34-4096-9DCE-4C4474D427F0}" type="datetimeFigureOut">
              <a:rPr lang="en-IN" smtClean="0"/>
              <a:t>10-08-2023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D56EB3B-CB4F-40FD-B13E-EF08F0A5EFE1}" type="slidenum">
              <a:rPr lang="en-IN" smtClean="0"/>
              <a:t>‹#›</a:t>
            </a:fld>
            <a:endParaRPr lang="en-IN"/>
          </a:p>
        </p:txBody>
      </p:sp>
    </p:spTree>
    <p:extLst>
      <p:ext uri="{BB962C8B-B14F-4D97-AF65-F5344CB8AC3E}">
        <p14:creationId xmlns:p14="http://schemas.microsoft.com/office/powerpoint/2010/main" val="15192938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66554FF-5B34-4096-9DCE-4C4474D427F0}" type="datetimeFigureOut">
              <a:rPr lang="en-IN" smtClean="0"/>
              <a:t>10-08-2023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D56EB3B-CB4F-40FD-B13E-EF08F0A5EFE1}" type="slidenum">
              <a:rPr lang="en-IN" smtClean="0"/>
              <a:t>‹#›</a:t>
            </a:fld>
            <a:endParaRPr lang="en-IN"/>
          </a:p>
        </p:txBody>
      </p:sp>
    </p:spTree>
    <p:extLst>
      <p:ext uri="{BB962C8B-B14F-4D97-AF65-F5344CB8AC3E}">
        <p14:creationId xmlns:p14="http://schemas.microsoft.com/office/powerpoint/2010/main" val="14463345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6554FF-5B34-4096-9DCE-4C4474D427F0}" type="datetimeFigureOut">
              <a:rPr lang="en-IN" smtClean="0"/>
              <a:t>10-08-2023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56EB3B-CB4F-40FD-B13E-EF08F0A5EFE1}" type="slidenum">
              <a:rPr lang="en-IN" smtClean="0"/>
              <a:t>‹#›</a:t>
            </a:fld>
            <a:endParaRPr lang="en-IN"/>
          </a:p>
        </p:txBody>
      </p:sp>
    </p:spTree>
    <p:extLst>
      <p:ext uri="{BB962C8B-B14F-4D97-AF65-F5344CB8AC3E}">
        <p14:creationId xmlns:p14="http://schemas.microsoft.com/office/powerpoint/2010/main" val="1475061818"/>
      </p:ext>
    </p:extLst>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666554FF-5B34-4096-9DCE-4C4474D427F0}" type="datetimeFigureOut">
              <a:rPr lang="en-IN" smtClean="0"/>
              <a:t>10-08-2023</a:t>
            </a:fld>
            <a:endParaRPr lang="en-IN"/>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IN"/>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6D56EB3B-CB4F-40FD-B13E-EF08F0A5EFE1}" type="slidenum">
              <a:rPr lang="en-IN" smtClean="0"/>
              <a:t>‹#›</a:t>
            </a:fld>
            <a:endParaRPr lang="en-IN"/>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16664512"/>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4506" y="2181340"/>
            <a:ext cx="4628921" cy="3314308"/>
          </a:xfrm>
        </p:spPr>
        <p:txBody>
          <a:bodyPr>
            <a:normAutofit/>
          </a:bodyPr>
          <a:lstStyle/>
          <a:p>
            <a:r>
              <a:rPr lang="en-US" sz="4400" b="1" dirty="0"/>
              <a:t>Car Document Validation through Automated Number Plate Monitoring using Yolo</a:t>
            </a:r>
            <a:endParaRPr lang="en-IN" sz="4400"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17982" r="11642"/>
          <a:stretch/>
        </p:blipFill>
        <p:spPr>
          <a:xfrm>
            <a:off x="4951562" y="0"/>
            <a:ext cx="7228934" cy="6858000"/>
          </a:xfrm>
          <a:prstGeom prst="rect">
            <a:avLst/>
          </a:prstGeom>
        </p:spPr>
      </p:pic>
    </p:spTree>
    <p:extLst>
      <p:ext uri="{BB962C8B-B14F-4D97-AF65-F5344CB8AC3E}">
        <p14:creationId xmlns:p14="http://schemas.microsoft.com/office/powerpoint/2010/main" val="123824409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What is </a:t>
            </a:r>
            <a:r>
              <a:rPr lang="en-IN" dirty="0" smtClean="0"/>
              <a:t>ANPR?</a:t>
            </a:r>
            <a:endParaRPr lang="en-IN" dirty="0"/>
          </a:p>
        </p:txBody>
      </p:sp>
      <p:sp>
        <p:nvSpPr>
          <p:cNvPr id="3" name="Content Placeholder 2"/>
          <p:cNvSpPr>
            <a:spLocks noGrp="1"/>
          </p:cNvSpPr>
          <p:nvPr>
            <p:ph idx="1"/>
          </p:nvPr>
        </p:nvSpPr>
        <p:spPr/>
        <p:txBody>
          <a:bodyPr>
            <a:normAutofit/>
          </a:bodyPr>
          <a:lstStyle/>
          <a:p>
            <a:r>
              <a:rPr lang="en-US" sz="3200" dirty="0"/>
              <a:t>ANPR (Automatic Number Plate Recognition) is a technology that automatically reads and analyzes vehicle license plates using cameras and image processing software. It identifies the license plate number and can compare it against databases for law enforcement, traffic management, parking systems, and toll collection. Privacy concerns arise due to the automatic collection of vehicle information.</a:t>
            </a:r>
            <a:endParaRPr lang="en-IN" sz="3200" dirty="0"/>
          </a:p>
        </p:txBody>
      </p:sp>
    </p:spTree>
    <p:extLst>
      <p:ext uri="{BB962C8B-B14F-4D97-AF65-F5344CB8AC3E}">
        <p14:creationId xmlns:p14="http://schemas.microsoft.com/office/powerpoint/2010/main" val="181789494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1CADE4"/>
                </a:solidFill>
              </a:rPr>
              <a:t>flowchart</a:t>
            </a:r>
            <a:endParaRPr lang="en-IN" dirty="0">
              <a:solidFill>
                <a:srgbClr val="1CADE4"/>
              </a:solidFill>
            </a:endParaRPr>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2248742676"/>
              </p:ext>
            </p:extLst>
          </p:nvPr>
        </p:nvGraphicFramePr>
        <p:xfrm>
          <a:off x="1023938" y="1773716"/>
          <a:ext cx="10477672" cy="453500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6583539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Where it  is used?</a:t>
            </a:r>
            <a:endParaRPr lang="en-IN" dirty="0"/>
          </a:p>
        </p:txBody>
      </p:sp>
      <p:sp>
        <p:nvSpPr>
          <p:cNvPr id="3" name="Content Placeholder 2"/>
          <p:cNvSpPr>
            <a:spLocks noGrp="1"/>
          </p:cNvSpPr>
          <p:nvPr>
            <p:ph idx="1"/>
          </p:nvPr>
        </p:nvSpPr>
        <p:spPr/>
        <p:txBody>
          <a:bodyPr>
            <a:normAutofit/>
          </a:bodyPr>
          <a:lstStyle/>
          <a:p>
            <a:pPr marL="0" indent="0" algn="just">
              <a:buNone/>
            </a:pPr>
            <a:r>
              <a:rPr lang="en-US" sz="2400" dirty="0" smtClean="0"/>
              <a:t>This system helps in the function like detection of the number plates of the vehicle, process them and using processed data for further process</a:t>
            </a:r>
          </a:p>
          <a:p>
            <a:pPr marL="0" indent="0" algn="just">
              <a:buNone/>
            </a:pPr>
            <a:endParaRPr lang="en-US" sz="2400" dirty="0" smtClean="0"/>
          </a:p>
          <a:p>
            <a:pPr algn="just">
              <a:buFont typeface="Arial" panose="020B0604020202020204" pitchFamily="34" charset="0"/>
              <a:buChar char="•"/>
            </a:pPr>
            <a:r>
              <a:rPr lang="en-US" sz="2400" dirty="0" smtClean="0"/>
              <a:t>Usage of Car Number Plate detection (ANPR) can be use in car parking system </a:t>
            </a:r>
          </a:p>
          <a:p>
            <a:pPr algn="just">
              <a:buFont typeface="Arial" panose="020B0604020202020204" pitchFamily="34" charset="0"/>
              <a:buChar char="•"/>
            </a:pPr>
            <a:r>
              <a:rPr lang="en-US" sz="2400" dirty="0" smtClean="0"/>
              <a:t>the most predominant usage of ANPR is Electronic Toll Collection system(ETC)</a:t>
            </a:r>
          </a:p>
          <a:p>
            <a:pPr algn="just">
              <a:buFont typeface="Arial" panose="020B0604020202020204" pitchFamily="34" charset="0"/>
              <a:buChar char="•"/>
            </a:pPr>
            <a:r>
              <a:rPr lang="en-US" sz="2400" dirty="0" smtClean="0"/>
              <a:t>It can also be used for checking car document validation </a:t>
            </a:r>
          </a:p>
          <a:p>
            <a:pPr algn="just">
              <a:buFont typeface="Arial" panose="020B0604020202020204" pitchFamily="34" charset="0"/>
              <a:buChar char="•"/>
            </a:pPr>
            <a:endParaRPr lang="en-US" sz="2400" dirty="0" smtClean="0"/>
          </a:p>
        </p:txBody>
      </p:sp>
    </p:spTree>
    <p:extLst>
      <p:ext uri="{BB962C8B-B14F-4D97-AF65-F5344CB8AC3E}">
        <p14:creationId xmlns:p14="http://schemas.microsoft.com/office/powerpoint/2010/main" val="24516820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024128" y="879133"/>
            <a:ext cx="5310571" cy="1737360"/>
          </a:xfrm>
        </p:spPr>
        <p:txBody>
          <a:bodyPr/>
          <a:lstStyle/>
          <a:p>
            <a:r>
              <a:rPr lang="en-US" b="1" dirty="0"/>
              <a:t>Benefits of automated car document validation</a:t>
            </a:r>
            <a:br>
              <a:rPr lang="en-US" b="1" dirty="0"/>
            </a:br>
            <a:endParaRPr lang="en-IN" dirty="0"/>
          </a:p>
        </p:txBody>
      </p:sp>
      <p:sp>
        <p:nvSpPr>
          <p:cNvPr id="8" name="Content Placeholder 7"/>
          <p:cNvSpPr>
            <a:spLocks noGrp="1"/>
          </p:cNvSpPr>
          <p:nvPr>
            <p:ph idx="1"/>
          </p:nvPr>
        </p:nvSpPr>
        <p:spPr>
          <a:xfrm>
            <a:off x="6199743" y="844995"/>
            <a:ext cx="5678424" cy="5184648"/>
          </a:xfrm>
        </p:spPr>
        <p:txBody>
          <a:bodyPr/>
          <a:lstStyle/>
          <a:p>
            <a:pPr>
              <a:buFont typeface="Courier New" panose="02070309020205020404" pitchFamily="49" charset="0"/>
              <a:buChar char="o"/>
            </a:pPr>
            <a:r>
              <a:rPr lang="en-US" sz="2800" b="1" dirty="0" smtClean="0">
                <a:solidFill>
                  <a:schemeClr val="accent1"/>
                </a:solidFill>
              </a:rPr>
              <a:t> Reduced </a:t>
            </a:r>
            <a:r>
              <a:rPr lang="en-US" sz="2800" b="1" dirty="0">
                <a:solidFill>
                  <a:schemeClr val="accent1"/>
                </a:solidFill>
              </a:rPr>
              <a:t>human error</a:t>
            </a:r>
          </a:p>
          <a:p>
            <a:r>
              <a:rPr lang="en-US" dirty="0"/>
              <a:t>Eliminating the potential for manual errors and oversights, means a higher degree of accuracy in validation.</a:t>
            </a:r>
          </a:p>
          <a:p>
            <a:pPr>
              <a:buFont typeface="Courier New" panose="02070309020205020404" pitchFamily="49" charset="0"/>
              <a:buChar char="o"/>
            </a:pPr>
            <a:r>
              <a:rPr lang="en-IN" b="1" dirty="0" smtClean="0">
                <a:solidFill>
                  <a:schemeClr val="accent1"/>
                </a:solidFill>
              </a:rPr>
              <a:t> </a:t>
            </a:r>
            <a:r>
              <a:rPr lang="en-IN" sz="2800" b="1" dirty="0" smtClean="0">
                <a:solidFill>
                  <a:schemeClr val="accent1"/>
                </a:solidFill>
              </a:rPr>
              <a:t>Efficiency </a:t>
            </a:r>
            <a:r>
              <a:rPr lang="en-IN" sz="2800" b="1" dirty="0">
                <a:solidFill>
                  <a:schemeClr val="accent1"/>
                </a:solidFill>
              </a:rPr>
              <a:t>&amp; time </a:t>
            </a:r>
            <a:r>
              <a:rPr lang="en-IN" sz="2800" b="1" dirty="0" smtClean="0">
                <a:solidFill>
                  <a:schemeClr val="accent1"/>
                </a:solidFill>
              </a:rPr>
              <a:t>savings</a:t>
            </a:r>
          </a:p>
          <a:p>
            <a:pPr marL="0" indent="0">
              <a:buNone/>
            </a:pPr>
            <a:r>
              <a:rPr lang="en-US" dirty="0"/>
              <a:t>ANPR technology allows for almost instantaneous validation, enabling the rapid and high-volume processing of vehicles</a:t>
            </a:r>
            <a:r>
              <a:rPr lang="en-US" dirty="0" smtClean="0"/>
              <a:t>.</a:t>
            </a:r>
            <a:endParaRPr lang="en-IN" b="1" dirty="0" smtClean="0">
              <a:solidFill>
                <a:schemeClr val="accent1"/>
              </a:solidFill>
            </a:endParaRPr>
          </a:p>
          <a:p>
            <a:pPr>
              <a:buFont typeface="Courier New" panose="02070309020205020404" pitchFamily="49" charset="0"/>
              <a:buChar char="o"/>
            </a:pPr>
            <a:r>
              <a:rPr lang="en-US" b="1" dirty="0">
                <a:solidFill>
                  <a:schemeClr val="accent1"/>
                </a:solidFill>
              </a:rPr>
              <a:t> </a:t>
            </a:r>
            <a:r>
              <a:rPr lang="en-IN" sz="2800" b="1" dirty="0">
                <a:solidFill>
                  <a:schemeClr val="accent1"/>
                </a:solidFill>
              </a:rPr>
              <a:t>Cost </a:t>
            </a:r>
            <a:r>
              <a:rPr lang="en-IN" sz="2800" b="1" dirty="0" smtClean="0">
                <a:solidFill>
                  <a:schemeClr val="accent1"/>
                </a:solidFill>
              </a:rPr>
              <a:t>reduction</a:t>
            </a:r>
          </a:p>
          <a:p>
            <a:pPr marL="0" indent="0">
              <a:buNone/>
            </a:pPr>
            <a:r>
              <a:rPr lang="en-US" dirty="0"/>
              <a:t>Preventing fraud from falsified documents reduces liability, associated costs, and ensures greater compliance.</a:t>
            </a:r>
          </a:p>
          <a:p>
            <a:pPr marL="0" indent="0">
              <a:buNone/>
            </a:pPr>
            <a:endParaRPr lang="en-IN" b="1" dirty="0">
              <a:solidFill>
                <a:schemeClr val="accent1"/>
              </a:solidFill>
            </a:endParaRPr>
          </a:p>
          <a:p>
            <a:pPr>
              <a:buFont typeface="Courier New" panose="02070309020205020404" pitchFamily="49" charset="0"/>
              <a:buChar char="o"/>
            </a:pPr>
            <a:endParaRPr lang="en-IN" b="1" dirty="0">
              <a:solidFill>
                <a:schemeClr val="accent1"/>
              </a:solidFill>
            </a:endParaRPr>
          </a:p>
          <a:p>
            <a:endParaRPr lang="en-IN" dirty="0"/>
          </a:p>
        </p:txBody>
      </p:sp>
      <p:sp>
        <p:nvSpPr>
          <p:cNvPr id="9" name="Text Placeholder 8"/>
          <p:cNvSpPr>
            <a:spLocks noGrp="1"/>
          </p:cNvSpPr>
          <p:nvPr>
            <p:ph type="body" sz="half" idx="2"/>
          </p:nvPr>
        </p:nvSpPr>
        <p:spPr>
          <a:xfrm>
            <a:off x="1024128" y="2698180"/>
            <a:ext cx="4389120" cy="3762294"/>
          </a:xfrm>
        </p:spPr>
        <p:txBody>
          <a:bodyPr>
            <a:normAutofit/>
          </a:bodyPr>
          <a:lstStyle/>
          <a:p>
            <a:pPr algn="just"/>
            <a:r>
              <a:rPr lang="en-US" sz="2800" dirty="0"/>
              <a:t>By automating the car document validation process through ANPR, we benefit from increased accuracy, time savings, and reduction in fraud and associated costs.</a:t>
            </a:r>
          </a:p>
          <a:p>
            <a:pPr algn="just"/>
            <a:endParaRPr lang="en-IN" sz="1800" dirty="0"/>
          </a:p>
        </p:txBody>
      </p:sp>
    </p:spTree>
    <p:extLst>
      <p:ext uri="{BB962C8B-B14F-4D97-AF65-F5344CB8AC3E}">
        <p14:creationId xmlns:p14="http://schemas.microsoft.com/office/powerpoint/2010/main" val="45350905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Processing of  the image</a:t>
            </a:r>
            <a:endParaRPr lang="en-IN" dirty="0"/>
          </a:p>
        </p:txBody>
      </p:sp>
      <p:sp>
        <p:nvSpPr>
          <p:cNvPr id="3" name="Content Placeholder 2"/>
          <p:cNvSpPr>
            <a:spLocks noGrp="1"/>
          </p:cNvSpPr>
          <p:nvPr>
            <p:ph idx="1"/>
          </p:nvPr>
        </p:nvSpPr>
        <p:spPr>
          <a:xfrm>
            <a:off x="1024129" y="2286000"/>
            <a:ext cx="5398706" cy="4023360"/>
          </a:xfrm>
        </p:spPr>
        <p:txBody>
          <a:bodyPr/>
          <a:lstStyle/>
          <a:p>
            <a:pPr marL="0" indent="0">
              <a:buNone/>
            </a:pPr>
            <a:r>
              <a:rPr lang="en-US" sz="3600" b="1" dirty="0" smtClean="0">
                <a:solidFill>
                  <a:schemeClr val="accent1"/>
                </a:solidFill>
              </a:rPr>
              <a:t> Graying of Original Image </a:t>
            </a:r>
          </a:p>
          <a:p>
            <a:pPr algn="just"/>
            <a:r>
              <a:rPr lang="en-US" dirty="0" smtClean="0"/>
              <a:t>As the problem lies with the data size of the original plate image is the larger one the calculated amount of direct processing these </a:t>
            </a:r>
            <a:r>
              <a:rPr lang="en-US" dirty="0" err="1" smtClean="0"/>
              <a:t>colours</a:t>
            </a:r>
            <a:r>
              <a:rPr lang="en-US" dirty="0" smtClean="0"/>
              <a:t> is  extremely large, so transform the original image into  256 level gray image convenient for the computer processing gray-scale image only have brightness information instead of </a:t>
            </a:r>
            <a:r>
              <a:rPr lang="en-US" dirty="0" err="1" smtClean="0"/>
              <a:t>colour</a:t>
            </a:r>
            <a:r>
              <a:rPr lang="en-US" dirty="0" smtClean="0"/>
              <a:t> information .</a:t>
            </a:r>
          </a:p>
          <a:p>
            <a:endParaRPr lang="en-IN" dirty="0"/>
          </a:p>
        </p:txBody>
      </p:sp>
      <p:pic>
        <p:nvPicPr>
          <p:cNvPr id="7" name="Picture 6"/>
          <p:cNvPicPr>
            <a:picLocks noChangeAspect="1"/>
          </p:cNvPicPr>
          <p:nvPr/>
        </p:nvPicPr>
        <p:blipFill>
          <a:blip r:embed="rId2"/>
          <a:stretch>
            <a:fillRect/>
          </a:stretch>
        </p:blipFill>
        <p:spPr>
          <a:xfrm>
            <a:off x="7092937" y="1335024"/>
            <a:ext cx="3737162" cy="4614084"/>
          </a:xfrm>
          <a:prstGeom prst="rect">
            <a:avLst/>
          </a:prstGeom>
        </p:spPr>
      </p:pic>
    </p:spTree>
    <p:extLst>
      <p:ext uri="{BB962C8B-B14F-4D97-AF65-F5344CB8AC3E}">
        <p14:creationId xmlns:p14="http://schemas.microsoft.com/office/powerpoint/2010/main" val="217239934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a:t>Plate region extraction using algorithms </a:t>
            </a:r>
            <a:endParaRPr lang="en-IN" dirty="0"/>
          </a:p>
        </p:txBody>
      </p:sp>
      <p:sp>
        <p:nvSpPr>
          <p:cNvPr id="3" name="Content Placeholder 2"/>
          <p:cNvSpPr>
            <a:spLocks noGrp="1"/>
          </p:cNvSpPr>
          <p:nvPr>
            <p:ph idx="1"/>
          </p:nvPr>
        </p:nvSpPr>
        <p:spPr>
          <a:xfrm>
            <a:off x="1024128" y="2286000"/>
            <a:ext cx="4495323" cy="4023360"/>
          </a:xfrm>
        </p:spPr>
        <p:txBody>
          <a:bodyPr/>
          <a:lstStyle/>
          <a:p>
            <a:r>
              <a:rPr lang="en-US" dirty="0"/>
              <a:t>The ROI pre-</a:t>
            </a:r>
            <a:r>
              <a:rPr lang="en-US" dirty="0" err="1"/>
              <a:t>thresholding</a:t>
            </a:r>
            <a:r>
              <a:rPr lang="en-US" dirty="0"/>
              <a:t> and border </a:t>
            </a:r>
            <a:r>
              <a:rPr lang="en-US" dirty="0" smtClean="0"/>
              <a:t>cleanup</a:t>
            </a:r>
            <a:endParaRPr lang="en-IN" dirty="0"/>
          </a:p>
        </p:txBody>
      </p:sp>
      <p:pic>
        <p:nvPicPr>
          <p:cNvPr id="4" name="Picture 3"/>
          <p:cNvPicPr>
            <a:picLocks noChangeAspect="1"/>
          </p:cNvPicPr>
          <p:nvPr/>
        </p:nvPicPr>
        <p:blipFill>
          <a:blip r:embed="rId2"/>
          <a:stretch>
            <a:fillRect/>
          </a:stretch>
        </p:blipFill>
        <p:spPr>
          <a:xfrm>
            <a:off x="5981287" y="2963065"/>
            <a:ext cx="4762913" cy="2408129"/>
          </a:xfrm>
          <a:prstGeom prst="rect">
            <a:avLst/>
          </a:prstGeom>
        </p:spPr>
      </p:pic>
    </p:spTree>
    <p:extLst>
      <p:ext uri="{BB962C8B-B14F-4D97-AF65-F5344CB8AC3E}">
        <p14:creationId xmlns:p14="http://schemas.microsoft.com/office/powerpoint/2010/main" val="158713783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a:t>Character recognition using OCR</a:t>
            </a:r>
            <a:r>
              <a:rPr lang="en-IN" dirty="0"/>
              <a:t/>
            </a:r>
            <a:br>
              <a:rPr lang="en-IN" dirty="0"/>
            </a:br>
            <a:endParaRPr lang="en-IN" dirty="0"/>
          </a:p>
        </p:txBody>
      </p:sp>
      <p:sp>
        <p:nvSpPr>
          <p:cNvPr id="3" name="Content Placeholder 2"/>
          <p:cNvSpPr>
            <a:spLocks noGrp="1"/>
          </p:cNvSpPr>
          <p:nvPr>
            <p:ph idx="1"/>
          </p:nvPr>
        </p:nvSpPr>
        <p:spPr>
          <a:xfrm>
            <a:off x="1024128" y="2286000"/>
            <a:ext cx="4451255" cy="4023360"/>
          </a:xfrm>
        </p:spPr>
        <p:txBody>
          <a:bodyPr/>
          <a:lstStyle/>
          <a:p>
            <a:endParaRPr lang="en-IN" dirty="0"/>
          </a:p>
        </p:txBody>
      </p:sp>
      <p:grpSp>
        <p:nvGrpSpPr>
          <p:cNvPr id="13" name="Group 12"/>
          <p:cNvGrpSpPr/>
          <p:nvPr/>
        </p:nvGrpSpPr>
        <p:grpSpPr>
          <a:xfrm>
            <a:off x="6071451" y="2588964"/>
            <a:ext cx="5335906" cy="975464"/>
            <a:chOff x="6181620" y="2963537"/>
            <a:chExt cx="5335906" cy="975464"/>
          </a:xfrm>
        </p:grpSpPr>
        <p:pic>
          <p:nvPicPr>
            <p:cNvPr id="4" name="Picture 3"/>
            <p:cNvPicPr>
              <a:picLocks noChangeAspect="1"/>
            </p:cNvPicPr>
            <p:nvPr/>
          </p:nvPicPr>
          <p:blipFill rotWithShape="1">
            <a:blip r:embed="rId2"/>
            <a:srcRect l="18" t="59494" r="89573"/>
            <a:stretch/>
          </p:blipFill>
          <p:spPr>
            <a:xfrm>
              <a:off x="6181620" y="2963537"/>
              <a:ext cx="495759" cy="975464"/>
            </a:xfrm>
            <a:prstGeom prst="rect">
              <a:avLst/>
            </a:prstGeom>
          </p:spPr>
        </p:pic>
        <p:pic>
          <p:nvPicPr>
            <p:cNvPr id="5" name="Picture 4"/>
            <p:cNvPicPr>
              <a:picLocks noChangeAspect="1"/>
            </p:cNvPicPr>
            <p:nvPr/>
          </p:nvPicPr>
          <p:blipFill rotWithShape="1">
            <a:blip r:embed="rId2"/>
            <a:srcRect l="9270" t="60409" r="80321" b="-915"/>
            <a:stretch/>
          </p:blipFill>
          <p:spPr>
            <a:xfrm>
              <a:off x="6733621" y="2963537"/>
              <a:ext cx="495759" cy="975464"/>
            </a:xfrm>
            <a:prstGeom prst="rect">
              <a:avLst/>
            </a:prstGeom>
          </p:spPr>
        </p:pic>
        <p:pic>
          <p:nvPicPr>
            <p:cNvPr id="6" name="Picture 5"/>
            <p:cNvPicPr>
              <a:picLocks noChangeAspect="1"/>
            </p:cNvPicPr>
            <p:nvPr/>
          </p:nvPicPr>
          <p:blipFill rotWithShape="1">
            <a:blip r:embed="rId2"/>
            <a:srcRect l="21993" t="59951" r="67598" b="-457"/>
            <a:stretch/>
          </p:blipFill>
          <p:spPr>
            <a:xfrm>
              <a:off x="7449718" y="2963537"/>
              <a:ext cx="495759" cy="975464"/>
            </a:xfrm>
            <a:prstGeom prst="rect">
              <a:avLst/>
            </a:prstGeom>
          </p:spPr>
        </p:pic>
        <p:pic>
          <p:nvPicPr>
            <p:cNvPr id="7" name="Picture 6"/>
            <p:cNvPicPr>
              <a:picLocks noChangeAspect="1"/>
            </p:cNvPicPr>
            <p:nvPr/>
          </p:nvPicPr>
          <p:blipFill rotWithShape="1">
            <a:blip r:embed="rId2"/>
            <a:srcRect l="21993" t="59951" r="67598" b="-457"/>
            <a:stretch/>
          </p:blipFill>
          <p:spPr>
            <a:xfrm>
              <a:off x="8064526" y="2963537"/>
              <a:ext cx="495759" cy="975464"/>
            </a:xfrm>
            <a:prstGeom prst="rect">
              <a:avLst/>
            </a:prstGeom>
          </p:spPr>
        </p:pic>
        <p:pic>
          <p:nvPicPr>
            <p:cNvPr id="8" name="Picture 7"/>
            <p:cNvPicPr>
              <a:picLocks noChangeAspect="1"/>
            </p:cNvPicPr>
            <p:nvPr/>
          </p:nvPicPr>
          <p:blipFill rotWithShape="1">
            <a:blip r:embed="rId2"/>
            <a:srcRect l="44430" t="59036" r="45161" b="458"/>
            <a:stretch/>
          </p:blipFill>
          <p:spPr>
            <a:xfrm>
              <a:off x="8863700" y="2963537"/>
              <a:ext cx="495759" cy="975464"/>
            </a:xfrm>
            <a:prstGeom prst="rect">
              <a:avLst/>
            </a:prstGeom>
          </p:spPr>
        </p:pic>
        <p:pic>
          <p:nvPicPr>
            <p:cNvPr id="9" name="Picture 8"/>
            <p:cNvPicPr>
              <a:picLocks noChangeAspect="1"/>
            </p:cNvPicPr>
            <p:nvPr/>
          </p:nvPicPr>
          <p:blipFill rotWithShape="1">
            <a:blip r:embed="rId2"/>
            <a:srcRect l="58309" t="59494" r="31282"/>
            <a:stretch/>
          </p:blipFill>
          <p:spPr>
            <a:xfrm>
              <a:off x="9411772" y="2963537"/>
              <a:ext cx="495759" cy="975464"/>
            </a:xfrm>
            <a:prstGeom prst="rect">
              <a:avLst/>
            </a:prstGeom>
          </p:spPr>
        </p:pic>
        <p:pic>
          <p:nvPicPr>
            <p:cNvPr id="10" name="Picture 9"/>
            <p:cNvPicPr>
              <a:picLocks noChangeAspect="1"/>
            </p:cNvPicPr>
            <p:nvPr/>
          </p:nvPicPr>
          <p:blipFill rotWithShape="1">
            <a:blip r:embed="rId2"/>
            <a:srcRect l="68487" t="59951" r="21104" b="-457"/>
            <a:stretch/>
          </p:blipFill>
          <p:spPr>
            <a:xfrm>
              <a:off x="9950678" y="2963537"/>
              <a:ext cx="495759" cy="975464"/>
            </a:xfrm>
            <a:prstGeom prst="rect">
              <a:avLst/>
            </a:prstGeom>
          </p:spPr>
        </p:pic>
        <p:pic>
          <p:nvPicPr>
            <p:cNvPr id="11" name="Picture 10"/>
            <p:cNvPicPr>
              <a:picLocks noChangeAspect="1"/>
            </p:cNvPicPr>
            <p:nvPr/>
          </p:nvPicPr>
          <p:blipFill rotWithShape="1">
            <a:blip r:embed="rId2"/>
            <a:srcRect l="78202" t="59036" r="11389" b="458"/>
            <a:stretch/>
          </p:blipFill>
          <p:spPr>
            <a:xfrm>
              <a:off x="10477654" y="2963537"/>
              <a:ext cx="495759" cy="975464"/>
            </a:xfrm>
            <a:prstGeom prst="rect">
              <a:avLst/>
            </a:prstGeom>
          </p:spPr>
        </p:pic>
        <p:pic>
          <p:nvPicPr>
            <p:cNvPr id="12" name="Picture 11"/>
            <p:cNvPicPr>
              <a:picLocks noChangeAspect="1"/>
            </p:cNvPicPr>
            <p:nvPr/>
          </p:nvPicPr>
          <p:blipFill rotWithShape="1">
            <a:blip r:embed="rId2"/>
            <a:srcRect l="88842" t="59951" r="749" b="-457"/>
            <a:stretch/>
          </p:blipFill>
          <p:spPr>
            <a:xfrm>
              <a:off x="11021767" y="2963537"/>
              <a:ext cx="495759" cy="975464"/>
            </a:xfrm>
            <a:prstGeom prst="rect">
              <a:avLst/>
            </a:prstGeom>
          </p:spPr>
        </p:pic>
      </p:grpSp>
      <p:sp>
        <p:nvSpPr>
          <p:cNvPr id="24" name="Title 1"/>
          <p:cNvSpPr txBox="1">
            <a:spLocks/>
          </p:cNvSpPr>
          <p:nvPr/>
        </p:nvSpPr>
        <p:spPr>
          <a:xfrm>
            <a:off x="7666992" y="4529034"/>
            <a:ext cx="2421396" cy="891265"/>
          </a:xfrm>
          <a:prstGeom prst="rect">
            <a:avLst/>
          </a:prstGeom>
        </p:spPr>
        <p:txBody>
          <a:bodyPr vert="horz" lIns="91440" tIns="45720" rIns="91440" bIns="45720" rtlCol="0" anchor="ctr">
            <a:normAutofit/>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r>
              <a:rPr lang="en-US" dirty="0" smtClean="0"/>
              <a:t>kl55r2473</a:t>
            </a:r>
            <a:endParaRPr lang="en-IN" dirty="0"/>
          </a:p>
        </p:txBody>
      </p:sp>
      <p:cxnSp>
        <p:nvCxnSpPr>
          <p:cNvPr id="26" name="Elbow Connector 25"/>
          <p:cNvCxnSpPr>
            <a:endCxn id="24" idx="1"/>
          </p:cNvCxnSpPr>
          <p:nvPr/>
        </p:nvCxnSpPr>
        <p:spPr>
          <a:xfrm>
            <a:off x="6445380" y="3823914"/>
            <a:ext cx="1221612" cy="1150753"/>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30" name="Elbow Connector 29"/>
          <p:cNvCxnSpPr>
            <a:stCxn id="12" idx="2"/>
          </p:cNvCxnSpPr>
          <p:nvPr/>
        </p:nvCxnSpPr>
        <p:spPr>
          <a:xfrm rot="5400000">
            <a:off x="9984751" y="3606595"/>
            <a:ext cx="1216895" cy="1132561"/>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448013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Validation of Car Documents</a:t>
            </a:r>
            <a:br>
              <a:rPr lang="en-IN" b="1" dirty="0"/>
            </a:br>
            <a:endParaRPr lang="en-IN" dirty="0"/>
          </a:p>
        </p:txBody>
      </p:sp>
      <p:sp>
        <p:nvSpPr>
          <p:cNvPr id="4" name="Text Placeholder 3"/>
          <p:cNvSpPr>
            <a:spLocks noGrp="1"/>
          </p:cNvSpPr>
          <p:nvPr>
            <p:ph type="body" idx="1"/>
          </p:nvPr>
        </p:nvSpPr>
        <p:spPr>
          <a:xfrm>
            <a:off x="973449" y="1894448"/>
            <a:ext cx="4754880" cy="822960"/>
          </a:xfrm>
        </p:spPr>
        <p:txBody>
          <a:bodyPr>
            <a:normAutofit/>
          </a:bodyPr>
          <a:lstStyle/>
          <a:p>
            <a:r>
              <a:rPr lang="en-US" sz="3200" b="1" dirty="0"/>
              <a:t>Documents to Validate</a:t>
            </a:r>
          </a:p>
          <a:p>
            <a:endParaRPr lang="en-IN" sz="3200" dirty="0"/>
          </a:p>
        </p:txBody>
      </p:sp>
      <p:sp>
        <p:nvSpPr>
          <p:cNvPr id="5" name="Content Placeholder 4"/>
          <p:cNvSpPr>
            <a:spLocks noGrp="1"/>
          </p:cNvSpPr>
          <p:nvPr>
            <p:ph sz="half" idx="2"/>
          </p:nvPr>
        </p:nvSpPr>
        <p:spPr>
          <a:xfrm>
            <a:off x="947009" y="4818625"/>
            <a:ext cx="3514822" cy="1273706"/>
          </a:xfrm>
        </p:spPr>
        <p:txBody>
          <a:bodyPr>
            <a:normAutofit fontScale="92500" lnSpcReduction="20000"/>
          </a:bodyPr>
          <a:lstStyle/>
          <a:p>
            <a:r>
              <a:rPr lang="en-US" dirty="0" smtClean="0"/>
              <a:t>Registration </a:t>
            </a:r>
            <a:r>
              <a:rPr lang="en-US" dirty="0"/>
              <a:t>papers, insurance certificates, driver's licenses. These can be easily falsified, leading to dangerous and costly situations.</a:t>
            </a:r>
          </a:p>
          <a:p>
            <a:endParaRPr lang="en-IN" dirty="0"/>
          </a:p>
        </p:txBody>
      </p:sp>
      <p:sp>
        <p:nvSpPr>
          <p:cNvPr id="6" name="Text Placeholder 5"/>
          <p:cNvSpPr>
            <a:spLocks noGrp="1"/>
          </p:cNvSpPr>
          <p:nvPr>
            <p:ph type="body" sz="quarter" idx="3"/>
          </p:nvPr>
        </p:nvSpPr>
        <p:spPr>
          <a:xfrm>
            <a:off x="5990888" y="1894448"/>
            <a:ext cx="5488688" cy="822960"/>
          </a:xfrm>
        </p:spPr>
        <p:txBody>
          <a:bodyPr>
            <a:noAutofit/>
          </a:bodyPr>
          <a:lstStyle/>
          <a:p>
            <a:r>
              <a:rPr lang="en-US" sz="3200" b="1" dirty="0"/>
              <a:t>How ANPR helps with document validation</a:t>
            </a:r>
          </a:p>
          <a:p>
            <a:endParaRPr lang="en-IN" sz="3200" dirty="0"/>
          </a:p>
        </p:txBody>
      </p:sp>
      <p:sp>
        <p:nvSpPr>
          <p:cNvPr id="7" name="Content Placeholder 6"/>
          <p:cNvSpPr>
            <a:spLocks noGrp="1"/>
          </p:cNvSpPr>
          <p:nvPr>
            <p:ph sz="quarter" idx="4"/>
          </p:nvPr>
        </p:nvSpPr>
        <p:spPr>
          <a:xfrm>
            <a:off x="5750362" y="5094045"/>
            <a:ext cx="3902259" cy="1273706"/>
          </a:xfrm>
        </p:spPr>
        <p:txBody>
          <a:bodyPr>
            <a:normAutofit fontScale="92500"/>
          </a:bodyPr>
          <a:lstStyle/>
          <a:p>
            <a:r>
              <a:rPr lang="en-US" dirty="0"/>
              <a:t>ANPR technology can cross-check the number plate against the registration and insurance records to ensure the documents are genuine.</a:t>
            </a:r>
          </a:p>
          <a:p>
            <a:endParaRPr lang="en-IN" dirty="0"/>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09940" y="2591116"/>
            <a:ext cx="2788960" cy="2006413"/>
          </a:xfrm>
          <a:prstGeom prst="rect">
            <a:avLst/>
          </a:prstGeom>
        </p:spPr>
      </p:pic>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91884" y="2679635"/>
            <a:ext cx="3219213" cy="2414410"/>
          </a:xfrm>
          <a:prstGeom prst="rect">
            <a:avLst/>
          </a:prstGeom>
          <a:ln>
            <a:noFill/>
          </a:ln>
          <a:effectLst>
            <a:softEdge rad="112500"/>
          </a:effectLst>
        </p:spPr>
      </p:pic>
    </p:spTree>
    <p:extLst>
      <p:ext uri="{BB962C8B-B14F-4D97-AF65-F5344CB8AC3E}">
        <p14:creationId xmlns:p14="http://schemas.microsoft.com/office/powerpoint/2010/main" val="3274854175"/>
      </p:ext>
    </p:extLst>
  </p:cSld>
  <p:clrMapOvr>
    <a:masterClrMapping/>
  </p:clrMapOvr>
  <p:timing>
    <p:tnLst>
      <p:par>
        <p:cTn id="1" dur="indefinite" restart="never" nodeType="tmRoot"/>
      </p:par>
    </p:tnLst>
  </p:timing>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
  <TotalTime>8584</TotalTime>
  <Words>400</Words>
  <Application>Microsoft Office PowerPoint</Application>
  <PresentationFormat>Widescreen</PresentationFormat>
  <Paragraphs>39</Paragraphs>
  <Slides>9</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9</vt:i4>
      </vt:variant>
    </vt:vector>
  </HeadingPairs>
  <TitlesOfParts>
    <vt:vector size="18" baseType="lpstr">
      <vt:lpstr>Arial</vt:lpstr>
      <vt:lpstr>Calibri</vt:lpstr>
      <vt:lpstr>Calibri Light</vt:lpstr>
      <vt:lpstr>Courier New</vt:lpstr>
      <vt:lpstr>Tw Cen MT</vt:lpstr>
      <vt:lpstr>Tw Cen MT Condensed</vt:lpstr>
      <vt:lpstr>Wingdings 3</vt:lpstr>
      <vt:lpstr>1_Office Theme</vt:lpstr>
      <vt:lpstr>Integral</vt:lpstr>
      <vt:lpstr>Car Document Validation through Automated Number Plate Monitoring using Yolo</vt:lpstr>
      <vt:lpstr>What is ANPR?</vt:lpstr>
      <vt:lpstr>flowchart</vt:lpstr>
      <vt:lpstr>Where it  is used?</vt:lpstr>
      <vt:lpstr>Benefits of automated car document validation </vt:lpstr>
      <vt:lpstr>Processing of  the image</vt:lpstr>
      <vt:lpstr>Plate region extraction using algorithms </vt:lpstr>
      <vt:lpstr>Character recognition using OCR </vt:lpstr>
      <vt:lpstr>Validation of Car Documents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 Document Validation through Automated Number Plate Monitoring using Yolo</dc:title>
  <dc:creator>Microsoft account</dc:creator>
  <cp:lastModifiedBy>Microsoft account</cp:lastModifiedBy>
  <cp:revision>21</cp:revision>
  <dcterms:created xsi:type="dcterms:W3CDTF">2023-07-27T17:42:00Z</dcterms:created>
  <dcterms:modified xsi:type="dcterms:W3CDTF">2023-08-09T21:24:32Z</dcterms:modified>
</cp:coreProperties>
</file>