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5" r:id="rId10"/>
    <p:sldId id="264" r:id="rId11"/>
    <p:sldId id="263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7" d="100"/>
          <a:sy n="47" d="100"/>
        </p:scale>
        <p:origin x="104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7E73D-E47E-462B-9CC1-DE1452CA5B8F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74A4-85F0-4EFA-B81F-0AF75321D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772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7E73D-E47E-462B-9CC1-DE1452CA5B8F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74A4-85F0-4EFA-B81F-0AF75321D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25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7E73D-E47E-462B-9CC1-DE1452CA5B8F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74A4-85F0-4EFA-B81F-0AF75321D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837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7E73D-E47E-462B-9CC1-DE1452CA5B8F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74A4-85F0-4EFA-B81F-0AF75321D5FF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910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7E73D-E47E-462B-9CC1-DE1452CA5B8F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74A4-85F0-4EFA-B81F-0AF75321D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8056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7E73D-E47E-462B-9CC1-DE1452CA5B8F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74A4-85F0-4EFA-B81F-0AF75321D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428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7E73D-E47E-462B-9CC1-DE1452CA5B8F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74A4-85F0-4EFA-B81F-0AF75321D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473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7E73D-E47E-462B-9CC1-DE1452CA5B8F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74A4-85F0-4EFA-B81F-0AF75321D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1636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7E73D-E47E-462B-9CC1-DE1452CA5B8F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74A4-85F0-4EFA-B81F-0AF75321D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564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7E73D-E47E-462B-9CC1-DE1452CA5B8F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74A4-85F0-4EFA-B81F-0AF75321D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09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7E73D-E47E-462B-9CC1-DE1452CA5B8F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74A4-85F0-4EFA-B81F-0AF75321D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124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7E73D-E47E-462B-9CC1-DE1452CA5B8F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74A4-85F0-4EFA-B81F-0AF75321D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052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7E73D-E47E-462B-9CC1-DE1452CA5B8F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74A4-85F0-4EFA-B81F-0AF75321D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394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7E73D-E47E-462B-9CC1-DE1452CA5B8F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74A4-85F0-4EFA-B81F-0AF75321D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590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7E73D-E47E-462B-9CC1-DE1452CA5B8F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74A4-85F0-4EFA-B81F-0AF75321D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646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7E73D-E47E-462B-9CC1-DE1452CA5B8F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74A4-85F0-4EFA-B81F-0AF75321D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422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7E73D-E47E-462B-9CC1-DE1452CA5B8F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74A4-85F0-4EFA-B81F-0AF75321D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110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CD7E73D-E47E-462B-9CC1-DE1452CA5B8F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874A4-85F0-4EFA-B81F-0AF75321D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051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cherlund.blogspot.com/2018/12/gen-z-is-shaping-new-era-of-learning.html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54F84-C3B8-BD46-EB3A-49C5214A4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313" y="230696"/>
            <a:ext cx="9958525" cy="1909763"/>
          </a:xfrm>
        </p:spPr>
        <p:txBody>
          <a:bodyPr>
            <a:noAutofit/>
          </a:bodyPr>
          <a:lstStyle/>
          <a:p>
            <a:pPr algn="ctr"/>
            <a:r>
              <a:rPr lang="en-IN" sz="6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KultureHire</a:t>
            </a:r>
            <a:r>
              <a:rPr lang="en-IN" sz="6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Data Analytics</a:t>
            </a:r>
            <a:br>
              <a:rPr lang="en-IN" sz="6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IN" sz="6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Learnternship</a:t>
            </a:r>
            <a:endParaRPr lang="en-IN" sz="6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CC156-4F61-E08E-925F-D37AC3E6B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6142" y="2928196"/>
            <a:ext cx="6790461" cy="3364820"/>
          </a:xfrm>
        </p:spPr>
        <p:txBody>
          <a:bodyPr>
            <a:normAutofit/>
          </a:bodyPr>
          <a:lstStyle/>
          <a:p>
            <a:r>
              <a:rPr lang="en-IN" sz="4800" b="1" dirty="0" err="1">
                <a:solidFill>
                  <a:srgbClr val="92D050"/>
                </a:solidFill>
              </a:rPr>
              <a:t>Uderstanding</a:t>
            </a:r>
            <a:r>
              <a:rPr lang="en-IN" sz="4800" b="1" dirty="0">
                <a:solidFill>
                  <a:srgbClr val="92D050"/>
                </a:solidFill>
              </a:rPr>
              <a:t> Career </a:t>
            </a:r>
            <a:r>
              <a:rPr lang="en-IN" sz="4800" b="1" dirty="0" err="1">
                <a:solidFill>
                  <a:srgbClr val="92D050"/>
                </a:solidFill>
              </a:rPr>
              <a:t>Asperations</a:t>
            </a:r>
            <a:r>
              <a:rPr lang="en-IN" sz="4800" b="1" dirty="0">
                <a:solidFill>
                  <a:srgbClr val="92D050"/>
                </a:solidFill>
              </a:rPr>
              <a:t> of Gen Z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E1E9284-3AB1-DB1A-765A-745AE4E847DE}"/>
              </a:ext>
            </a:extLst>
          </p:cNvPr>
          <p:cNvSpPr/>
          <p:nvPr/>
        </p:nvSpPr>
        <p:spPr>
          <a:xfrm>
            <a:off x="132853" y="2579270"/>
            <a:ext cx="6790461" cy="3879602"/>
          </a:xfrm>
          <a:prstGeom prst="roundRect">
            <a:avLst/>
          </a:prstGeom>
          <a:noFill/>
          <a:ln w="79375"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38100">
                <a:solidFill>
                  <a:schemeClr val="tx1"/>
                </a:solidFill>
                <a:prstDash val="dashDot"/>
              </a:ln>
              <a:solidFill>
                <a:schemeClr val="tx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6902A50-C33C-F929-8D5C-2C5AFC827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168243" y="2928196"/>
            <a:ext cx="4890903" cy="352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587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6A0F8FD-1B45-DD50-9FED-380B6541F3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10"/>
            <a:ext cx="10515600" cy="2890670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7623430-5BBB-B5B6-D347-25A163E21D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29000"/>
            <a:ext cx="10665542" cy="284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722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D7AAB-B2A6-1CC5-1A3E-C32E43B3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dirty="0"/>
              <a:t>   Stage 6 : Executive Dashboard in Excel</a:t>
            </a:r>
            <a:br>
              <a:rPr lang="en-IN" sz="4400" dirty="0"/>
            </a:br>
            <a:endParaRPr lang="en-IN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D1090AA-B9DF-495F-2FCC-26FAC2911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44" y="2059945"/>
            <a:ext cx="11838039" cy="434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157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AE935-A1BC-C74F-B9EC-87583F09C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dirty="0"/>
              <a:t>Stage 7:Functional Dashboards in Power BI</a:t>
            </a:r>
            <a:br>
              <a:rPr lang="en-IN" sz="4400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58ED26-A756-55D3-A4DD-3AAD7F08D9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853248"/>
            <a:ext cx="10422194" cy="4761988"/>
          </a:xfrm>
        </p:spPr>
      </p:pic>
    </p:spTree>
    <p:extLst>
      <p:ext uri="{BB962C8B-B14F-4D97-AF65-F5344CB8AC3E}">
        <p14:creationId xmlns:p14="http://schemas.microsoft.com/office/powerpoint/2010/main" val="1379842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3C9D95-B091-7058-C87E-93C6ACFA9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83" y="1258530"/>
            <a:ext cx="10314039" cy="522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498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99676-C963-F41E-13F3-3039DFD61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9324" y="128887"/>
            <a:ext cx="3370007" cy="924460"/>
          </a:xfrm>
        </p:spPr>
        <p:txBody>
          <a:bodyPr>
            <a:norm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433AD-94C7-14B7-EF6D-DB2564076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492" y="1862106"/>
            <a:ext cx="3188310" cy="1603375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IN" sz="3200" dirty="0"/>
              <a:t>Problem Statement Documentation</a:t>
            </a:r>
            <a:endParaRPr lang="en-IN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B6C55B-F21A-F2B7-A92A-DF619CF461F5}"/>
              </a:ext>
            </a:extLst>
          </p:cNvPr>
          <p:cNvSpPr txBox="1"/>
          <p:nvPr/>
        </p:nvSpPr>
        <p:spPr>
          <a:xfrm rot="10800000" flipH="1" flipV="1">
            <a:off x="4955458" y="1796180"/>
            <a:ext cx="22191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/>
              <a:t>Data Collection for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234A7B-E180-7643-4E3F-F63D7C54AC91}"/>
              </a:ext>
            </a:extLst>
          </p:cNvPr>
          <p:cNvSpPr txBox="1"/>
          <p:nvPr/>
        </p:nvSpPr>
        <p:spPr>
          <a:xfrm>
            <a:off x="8951425" y="1836464"/>
            <a:ext cx="26058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Data Cleaning and Standardisation using Excel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164B0A-2620-E590-F039-30C359AC70BE}"/>
              </a:ext>
            </a:extLst>
          </p:cNvPr>
          <p:cNvSpPr txBox="1"/>
          <p:nvPr/>
        </p:nvSpPr>
        <p:spPr>
          <a:xfrm>
            <a:off x="254111" y="4584003"/>
            <a:ext cx="2365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 Exploratory     Data Analysis          using Excel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BD037B-84C8-3064-C980-6C0E27D6753B}"/>
              </a:ext>
            </a:extLst>
          </p:cNvPr>
          <p:cNvSpPr txBox="1"/>
          <p:nvPr/>
        </p:nvSpPr>
        <p:spPr>
          <a:xfrm>
            <a:off x="3614543" y="4535862"/>
            <a:ext cx="21817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/>
              <a:t>Data Analysis using SQL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8DCFE2-64C2-D146-8B62-92567412E7D4}"/>
              </a:ext>
            </a:extLst>
          </p:cNvPr>
          <p:cNvSpPr txBox="1"/>
          <p:nvPr/>
        </p:nvSpPr>
        <p:spPr>
          <a:xfrm>
            <a:off x="6523905" y="4549533"/>
            <a:ext cx="24748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/>
              <a:t>Executive Dashboard in Excel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918238-50FE-A057-83F4-8DFE23FAE8A3}"/>
              </a:ext>
            </a:extLst>
          </p:cNvPr>
          <p:cNvSpPr txBox="1"/>
          <p:nvPr/>
        </p:nvSpPr>
        <p:spPr>
          <a:xfrm>
            <a:off x="9625302" y="4491672"/>
            <a:ext cx="22458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Functional Dashboards in Power BI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6402B4D-864B-6441-EAF7-6FA6DFA0B753}"/>
              </a:ext>
            </a:extLst>
          </p:cNvPr>
          <p:cNvSpPr/>
          <p:nvPr/>
        </p:nvSpPr>
        <p:spPr>
          <a:xfrm>
            <a:off x="160661" y="1581499"/>
            <a:ext cx="3048911" cy="20810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E3A9BD1-D3C3-4C58-6981-ECA17986FB24}"/>
              </a:ext>
            </a:extLst>
          </p:cNvPr>
          <p:cNvSpPr/>
          <p:nvPr/>
        </p:nvSpPr>
        <p:spPr>
          <a:xfrm>
            <a:off x="4589325" y="1581499"/>
            <a:ext cx="2981513" cy="19974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3075DD3-77BE-0E5F-7372-D22A5AAE5348}"/>
              </a:ext>
            </a:extLst>
          </p:cNvPr>
          <p:cNvSpPr/>
          <p:nvPr/>
        </p:nvSpPr>
        <p:spPr>
          <a:xfrm>
            <a:off x="8763574" y="1581498"/>
            <a:ext cx="2981513" cy="223652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44893DE-DAEE-7FD6-F5B6-75F717D05A54}"/>
              </a:ext>
            </a:extLst>
          </p:cNvPr>
          <p:cNvSpPr/>
          <p:nvPr/>
        </p:nvSpPr>
        <p:spPr>
          <a:xfrm>
            <a:off x="243961" y="4437381"/>
            <a:ext cx="2405453" cy="19903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6EE5F4-936E-E9A3-0F69-6F7413B12343}"/>
              </a:ext>
            </a:extLst>
          </p:cNvPr>
          <p:cNvSpPr/>
          <p:nvPr/>
        </p:nvSpPr>
        <p:spPr>
          <a:xfrm>
            <a:off x="3268429" y="4437380"/>
            <a:ext cx="2621132" cy="20215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6AFA3D6-EC1A-FCAD-5C33-B27EBB4E66F1}"/>
              </a:ext>
            </a:extLst>
          </p:cNvPr>
          <p:cNvSpPr/>
          <p:nvPr/>
        </p:nvSpPr>
        <p:spPr>
          <a:xfrm>
            <a:off x="6538203" y="4370111"/>
            <a:ext cx="2365964" cy="19974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8263307-6DDE-3F47-FDB9-7CDC9C44D8C6}"/>
              </a:ext>
            </a:extLst>
          </p:cNvPr>
          <p:cNvSpPr/>
          <p:nvPr/>
        </p:nvSpPr>
        <p:spPr>
          <a:xfrm>
            <a:off x="9552809" y="4407602"/>
            <a:ext cx="2365964" cy="19974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EDBB502-95C4-4FB2-AEA0-F2161358C635}"/>
              </a:ext>
            </a:extLst>
          </p:cNvPr>
          <p:cNvSpPr/>
          <p:nvPr/>
        </p:nvSpPr>
        <p:spPr>
          <a:xfrm>
            <a:off x="3273553" y="2332145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5FA124E-7FD3-C8C1-A5D4-37E6C571130D}"/>
              </a:ext>
            </a:extLst>
          </p:cNvPr>
          <p:cNvSpPr/>
          <p:nvPr/>
        </p:nvSpPr>
        <p:spPr>
          <a:xfrm>
            <a:off x="7721185" y="2286604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43C895FE-5C6D-879D-7DFC-79EED123AFF8}"/>
              </a:ext>
            </a:extLst>
          </p:cNvPr>
          <p:cNvSpPr/>
          <p:nvPr/>
        </p:nvSpPr>
        <p:spPr>
          <a:xfrm>
            <a:off x="5960187" y="5005570"/>
            <a:ext cx="542862" cy="44259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A5747A8F-F29F-1901-2937-7DBC57B304A2}"/>
              </a:ext>
            </a:extLst>
          </p:cNvPr>
          <p:cNvSpPr/>
          <p:nvPr/>
        </p:nvSpPr>
        <p:spPr>
          <a:xfrm>
            <a:off x="8998766" y="5022224"/>
            <a:ext cx="542862" cy="44259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5635BA4-D707-8BB4-F9A9-A7E3AC1A201F}"/>
              </a:ext>
            </a:extLst>
          </p:cNvPr>
          <p:cNvSpPr/>
          <p:nvPr/>
        </p:nvSpPr>
        <p:spPr>
          <a:xfrm>
            <a:off x="2734067" y="4989954"/>
            <a:ext cx="542862" cy="44259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AD3EC17B-2C62-7291-44AB-41A0A98281A9}"/>
              </a:ext>
            </a:extLst>
          </p:cNvPr>
          <p:cNvSpPr/>
          <p:nvPr/>
        </p:nvSpPr>
        <p:spPr>
          <a:xfrm>
            <a:off x="32324" y="1375020"/>
            <a:ext cx="556405" cy="580104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F452AB46-8A12-71F9-CD60-779435BCEB9A}"/>
              </a:ext>
            </a:extLst>
          </p:cNvPr>
          <p:cNvSpPr/>
          <p:nvPr/>
        </p:nvSpPr>
        <p:spPr>
          <a:xfrm>
            <a:off x="4311122" y="1351855"/>
            <a:ext cx="556405" cy="580104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6A502E13-0E7B-92AB-C82E-CEDD18FC4335}"/>
              </a:ext>
            </a:extLst>
          </p:cNvPr>
          <p:cNvSpPr/>
          <p:nvPr/>
        </p:nvSpPr>
        <p:spPr>
          <a:xfrm>
            <a:off x="8542623" y="1373938"/>
            <a:ext cx="556405" cy="580104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E03A0E96-E734-378F-6712-2B46C8E95DF2}"/>
              </a:ext>
            </a:extLst>
          </p:cNvPr>
          <p:cNvSpPr/>
          <p:nvPr/>
        </p:nvSpPr>
        <p:spPr>
          <a:xfrm>
            <a:off x="38123" y="4161604"/>
            <a:ext cx="556405" cy="580104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C3FAA4CF-5856-CDCC-0BF9-5F1E9FC4F5BF}"/>
              </a:ext>
            </a:extLst>
          </p:cNvPr>
          <p:cNvSpPr/>
          <p:nvPr/>
        </p:nvSpPr>
        <p:spPr>
          <a:xfrm>
            <a:off x="3058138" y="4099089"/>
            <a:ext cx="556405" cy="580104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BBBFE12A-3869-F5AF-DB95-E52F52F3778C}"/>
              </a:ext>
            </a:extLst>
          </p:cNvPr>
          <p:cNvSpPr/>
          <p:nvPr/>
        </p:nvSpPr>
        <p:spPr>
          <a:xfrm>
            <a:off x="6192382" y="4070673"/>
            <a:ext cx="632387" cy="580104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1438774B-DF98-64A9-B243-925F41915550}"/>
              </a:ext>
            </a:extLst>
          </p:cNvPr>
          <p:cNvSpPr/>
          <p:nvPr/>
        </p:nvSpPr>
        <p:spPr>
          <a:xfrm>
            <a:off x="9294636" y="4054603"/>
            <a:ext cx="556405" cy="580104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82C9EF-0B9F-4E29-B523-E38CAE61E7CF}"/>
              </a:ext>
            </a:extLst>
          </p:cNvPr>
          <p:cNvSpPr txBox="1"/>
          <p:nvPr/>
        </p:nvSpPr>
        <p:spPr>
          <a:xfrm>
            <a:off x="113710" y="1433157"/>
            <a:ext cx="550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536716-5DE1-5174-397D-637A2ED90B31}"/>
              </a:ext>
            </a:extLst>
          </p:cNvPr>
          <p:cNvSpPr txBox="1"/>
          <p:nvPr/>
        </p:nvSpPr>
        <p:spPr>
          <a:xfrm>
            <a:off x="4425468" y="1382276"/>
            <a:ext cx="550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8C2AF2-EF51-5CFE-C7A9-4BD8B17B62CE}"/>
              </a:ext>
            </a:extLst>
          </p:cNvPr>
          <p:cNvSpPr txBox="1"/>
          <p:nvPr/>
        </p:nvSpPr>
        <p:spPr>
          <a:xfrm>
            <a:off x="8630351" y="1411074"/>
            <a:ext cx="550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302019-E057-8E87-C626-9A497056C39F}"/>
              </a:ext>
            </a:extLst>
          </p:cNvPr>
          <p:cNvSpPr txBox="1"/>
          <p:nvPr/>
        </p:nvSpPr>
        <p:spPr>
          <a:xfrm>
            <a:off x="148533" y="4206548"/>
            <a:ext cx="550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C99A38-E415-3D87-456C-892A66DB5D87}"/>
              </a:ext>
            </a:extLst>
          </p:cNvPr>
          <p:cNvSpPr txBox="1"/>
          <p:nvPr/>
        </p:nvSpPr>
        <p:spPr>
          <a:xfrm>
            <a:off x="3136831" y="4161113"/>
            <a:ext cx="550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50B9C9-C2A3-7BD1-F3B0-361527E406FC}"/>
              </a:ext>
            </a:extLst>
          </p:cNvPr>
          <p:cNvSpPr txBox="1"/>
          <p:nvPr/>
        </p:nvSpPr>
        <p:spPr>
          <a:xfrm>
            <a:off x="6311354" y="4122338"/>
            <a:ext cx="550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7B8957-7E26-2F35-A10E-2DAEA1143FA5}"/>
              </a:ext>
            </a:extLst>
          </p:cNvPr>
          <p:cNvSpPr txBox="1"/>
          <p:nvPr/>
        </p:nvSpPr>
        <p:spPr>
          <a:xfrm>
            <a:off x="9380716" y="4131754"/>
            <a:ext cx="550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038708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84AAE-104A-73F6-A0F7-DDA357347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87" y="83574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Stage 1 : </a:t>
            </a:r>
            <a:r>
              <a:rPr lang="en-IN" sz="4400" dirty="0"/>
              <a:t>Problem Statement Documentation</a:t>
            </a:r>
            <a:br>
              <a:rPr lang="en-IN" sz="28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F5B8F-292B-0A46-4CCA-82E72041E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645" y="1622323"/>
            <a:ext cx="10515600" cy="5801032"/>
          </a:xfrm>
        </p:spPr>
        <p:txBody>
          <a:bodyPr>
            <a:normAutofit fontScale="32500" lnSpcReduction="2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8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IN" sz="8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Who?</a:t>
            </a:r>
            <a:r>
              <a:rPr lang="en-IN" sz="8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8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8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r>
              <a:rPr lang="en-IN" sz="8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Who are Gen Z?</a:t>
            </a:r>
            <a:br>
              <a:rPr lang="en-IN" sz="8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8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Who makes up Gen Z's racial diversity in the U.S.?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7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en-IN" sz="8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What?  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8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en-IN" sz="8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sectors are impacted by Generation Z?</a:t>
            </a:r>
            <a:br>
              <a:rPr lang="en-IN" sz="8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8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What are some things from the 90s that Gen Z doesn’t relate to?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8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When?</a:t>
            </a:r>
            <a:r>
              <a:rPr lang="en-IN" sz="8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8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</a:t>
            </a:r>
            <a:r>
              <a:rPr lang="en-IN" sz="8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did Gen Z emerge as a generation?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8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IN" sz="8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is the U.S. workforce expected to experience the most  significant worker shortage?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endParaRPr lang="en-IN" sz="8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4639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1FF19-3918-D5DC-131A-28F5ACD53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046" y="576929"/>
            <a:ext cx="10515600" cy="6109006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Where?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en-IN" sz="2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does Gen Z have a significant impact?</a:t>
            </a:r>
            <a:b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r>
              <a:rPr lang="en-IN" sz="2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the Baby Boomer retirement impacting most?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Why?</a:t>
            </a:r>
            <a:r>
              <a:rPr lang="en-IN" sz="2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Why do companies need to focus on ethics to attract Gen Z?</a:t>
            </a:r>
            <a:b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Why are Baby Boomers retiring at a rapid pace?</a:t>
            </a:r>
            <a:b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How?  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can companies win the hearts of Gen Z?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5745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17F76-9FE0-E75F-C43E-229515C91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Stage 2 : </a:t>
            </a:r>
            <a:r>
              <a:rPr lang="en-IN" sz="4400" dirty="0"/>
              <a:t>Data Collection for Project</a:t>
            </a:r>
            <a:br>
              <a:rPr lang="en-IN" sz="4400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BE5C05-34D8-AF54-6C5C-84596AF17C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46" y="2005780"/>
            <a:ext cx="10515600" cy="4642589"/>
          </a:xfrm>
        </p:spPr>
      </p:pic>
    </p:spTree>
    <p:extLst>
      <p:ext uri="{BB962C8B-B14F-4D97-AF65-F5344CB8AC3E}">
        <p14:creationId xmlns:p14="http://schemas.microsoft.com/office/powerpoint/2010/main" val="2038976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EED9E-CDAC-91ED-4038-E49FB1FB7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110379" cy="140053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400" dirty="0"/>
              <a:t>Stage 3: Data Cleaning and Standardisation using Excel</a:t>
            </a:r>
            <a:br>
              <a:rPr lang="en-IN" sz="4400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C1D0FE-AA34-A10A-329B-79392E6480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2567525"/>
            <a:ext cx="8947150" cy="3165988"/>
          </a:xfrm>
        </p:spPr>
      </p:pic>
    </p:spTree>
    <p:extLst>
      <p:ext uri="{BB962C8B-B14F-4D97-AF65-F5344CB8AC3E}">
        <p14:creationId xmlns:p14="http://schemas.microsoft.com/office/powerpoint/2010/main" val="3689765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B5FDC-AA91-D976-74DE-8FF362916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dirty="0"/>
              <a:t>Stage 4:Exploratory Data Analysis using Excel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578F10-92D0-25CF-9C1E-9DA1680087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40" y="1825625"/>
            <a:ext cx="10678160" cy="4351338"/>
          </a:xfrm>
        </p:spPr>
      </p:pic>
    </p:spTree>
    <p:extLst>
      <p:ext uri="{BB962C8B-B14F-4D97-AF65-F5344CB8AC3E}">
        <p14:creationId xmlns:p14="http://schemas.microsoft.com/office/powerpoint/2010/main" val="1086100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DF34D-206D-6735-4AD4-308BF1F4B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/>
              <a:t>Stage 5: Data Analysis using SQL</a:t>
            </a:r>
            <a:br>
              <a:rPr lang="en-IN" sz="44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F58ED-3696-0B30-E65C-BEB0C74AA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17495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What industries are Gen-Z most interested in pursuing careers in?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What are the top factors influencing Gen-Z’s career choices?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What is the desired work environment for Gen-Z? (e.g., remote, hybrid, in-office)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How do financial goals, such as salary and benefits, impact career aspirations among Gen-Z?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What role do personal values and social impact play in career choices for Gen-Z?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9435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7EE44AFB-8167-D97D-6940-D6B495E475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38957"/>
            <a:ext cx="8707065" cy="1438476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F489D84-61E7-8C5A-5856-CC2D1A927D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02402"/>
            <a:ext cx="11317279" cy="17147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2C42D8-5E30-52FF-B3BE-B85ADD85B5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8669"/>
            <a:ext cx="9564435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7133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</TotalTime>
  <Words>350</Words>
  <Application>Microsoft Office PowerPoint</Application>
  <PresentationFormat>Widescreen</PresentationFormat>
  <Paragraphs>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 Black</vt:lpstr>
      <vt:lpstr>Calibri</vt:lpstr>
      <vt:lpstr>Century Gothic</vt:lpstr>
      <vt:lpstr>Wingdings 3</vt:lpstr>
      <vt:lpstr>Ion</vt:lpstr>
      <vt:lpstr>KultureHire Data Analytics Learnternship</vt:lpstr>
      <vt:lpstr>ROADMAP</vt:lpstr>
      <vt:lpstr>Stage 1 : Problem Statement Documentation </vt:lpstr>
      <vt:lpstr>PowerPoint Presentation</vt:lpstr>
      <vt:lpstr>Stage 2 : Data Collection for Project </vt:lpstr>
      <vt:lpstr>Stage 3: Data Cleaning and Standardisation using Excel </vt:lpstr>
      <vt:lpstr>Stage 4:Exploratory Data Analysis using Excel</vt:lpstr>
      <vt:lpstr>Stage 5: Data Analysis using SQL </vt:lpstr>
      <vt:lpstr>PowerPoint Presentation</vt:lpstr>
      <vt:lpstr>PowerPoint Presentation</vt:lpstr>
      <vt:lpstr>   Stage 6 : Executive Dashboard in Excel </vt:lpstr>
      <vt:lpstr>Stage 7:Functional Dashboards in Power BI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Revanth K S</dc:creator>
  <cp:lastModifiedBy>Revanth K S</cp:lastModifiedBy>
  <cp:revision>2</cp:revision>
  <dcterms:created xsi:type="dcterms:W3CDTF">2025-03-16T16:13:17Z</dcterms:created>
  <dcterms:modified xsi:type="dcterms:W3CDTF">2025-08-10T12:27:53Z</dcterms:modified>
</cp:coreProperties>
</file>