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85" r:id="rId4"/>
    <p:sldId id="259" r:id="rId5"/>
    <p:sldId id="260" r:id="rId6"/>
    <p:sldId id="301" r:id="rId7"/>
    <p:sldId id="263" r:id="rId8"/>
    <p:sldId id="264" r:id="rId9"/>
    <p:sldId id="286" r:id="rId10"/>
    <p:sldId id="297" r:id="rId11"/>
    <p:sldId id="298" r:id="rId12"/>
    <p:sldId id="300" r:id="rId13"/>
    <p:sldId id="287" r:id="rId14"/>
    <p:sldId id="277" r:id="rId15"/>
    <p:sldId id="293" r:id="rId16"/>
    <p:sldId id="294" r:id="rId17"/>
    <p:sldId id="295" r:id="rId18"/>
    <p:sldId id="296" r:id="rId19"/>
    <p:sldId id="278" r:id="rId20"/>
  </p:sldIdLst>
  <p:sldSz cx="9144000" cy="5143500" type="screen16x9"/>
  <p:notesSz cx="6858000" cy="9144000"/>
  <p:embeddedFontLst>
    <p:embeddedFont>
      <p:font typeface="Bahnschrift" panose="020B0502040204020203" pitchFamily="34" charset="0"/>
      <p:regular r:id="rId22"/>
      <p:bold r:id="rId23"/>
    </p:embeddedFont>
    <p:embeddedFont>
      <p:font typeface="Barlow Light" panose="020B0604020202020204" charset="0"/>
      <p:regular r:id="rId24"/>
      <p:bold r:id="rId25"/>
      <p:italic r:id="rId26"/>
      <p:boldItalic r:id="rId27"/>
    </p:embeddedFont>
    <p:embeddedFont>
      <p:font typeface="Barlow SemiBold"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Segoe UI Semibold" panose="020B0702040204020203" pitchFamily="3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A5AB1-F97F-4B8E-A801-1740F1B5E563}">
  <a:tblStyle styleId="{252A5AB1-F97F-4B8E-A801-1740F1B5E5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E5B34-4B04-4318-ACCD-C0B7BD554DA0}"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IN"/>
        </a:p>
      </dgm:t>
    </dgm:pt>
    <dgm:pt modelId="{8F6F0C00-C83B-4584-8832-FAD90D33C0EA}">
      <dgm:prSet phldrT="[Text]"/>
      <dgm:spPr/>
      <dgm:t>
        <a:bodyPr/>
        <a:lstStyle/>
        <a:p>
          <a:r>
            <a:rPr lang="en-IN" dirty="0"/>
            <a:t>Initiation</a:t>
          </a:r>
        </a:p>
      </dgm:t>
    </dgm:pt>
    <dgm:pt modelId="{AFEE964B-2E96-41BB-8303-4C5D6F1003EE}" type="parTrans" cxnId="{64A1C5C9-586A-4BD4-90D0-F58415C0F72D}">
      <dgm:prSet/>
      <dgm:spPr/>
      <dgm:t>
        <a:bodyPr/>
        <a:lstStyle/>
        <a:p>
          <a:endParaRPr lang="en-IN"/>
        </a:p>
      </dgm:t>
    </dgm:pt>
    <dgm:pt modelId="{CC015CBE-123D-458A-AA46-77F2A2CB1F0D}" type="sibTrans" cxnId="{64A1C5C9-586A-4BD4-90D0-F58415C0F72D}">
      <dgm:prSet/>
      <dgm:spPr/>
      <dgm:t>
        <a:bodyPr/>
        <a:lstStyle/>
        <a:p>
          <a:endParaRPr lang="en-IN"/>
        </a:p>
      </dgm:t>
    </dgm:pt>
    <dgm:pt modelId="{4DF9D237-452B-439D-843B-17328E4C077A}">
      <dgm:prSet phldrT="[Text]"/>
      <dgm:spPr/>
      <dgm:t>
        <a:bodyPr/>
        <a:lstStyle/>
        <a:p>
          <a:r>
            <a:rPr lang="en-IN" dirty="0"/>
            <a:t>Data Pre-Processing</a:t>
          </a:r>
        </a:p>
      </dgm:t>
    </dgm:pt>
    <dgm:pt modelId="{859E11AF-7BA9-48F4-AAD1-F38CEA2C18FE}" type="parTrans" cxnId="{EB1AC47B-06BF-4A71-9A9F-1BA297300EAC}">
      <dgm:prSet/>
      <dgm:spPr/>
      <dgm:t>
        <a:bodyPr/>
        <a:lstStyle/>
        <a:p>
          <a:endParaRPr lang="en-IN"/>
        </a:p>
      </dgm:t>
    </dgm:pt>
    <dgm:pt modelId="{ECBA1D32-6570-42DD-8242-517550E3324A}" type="sibTrans" cxnId="{EB1AC47B-06BF-4A71-9A9F-1BA297300EAC}">
      <dgm:prSet/>
      <dgm:spPr/>
      <dgm:t>
        <a:bodyPr/>
        <a:lstStyle/>
        <a:p>
          <a:endParaRPr lang="en-IN"/>
        </a:p>
      </dgm:t>
    </dgm:pt>
    <dgm:pt modelId="{F7BA2921-3322-4318-9E50-06D00A6B49AF}">
      <dgm:prSet phldrT="[Text]"/>
      <dgm:spPr/>
      <dgm:t>
        <a:bodyPr/>
        <a:lstStyle/>
        <a:p>
          <a:r>
            <a:rPr lang="en-IN" dirty="0"/>
            <a:t>Training the Model</a:t>
          </a:r>
        </a:p>
      </dgm:t>
    </dgm:pt>
    <dgm:pt modelId="{B2361410-7436-4D19-B032-E33761840BFF}" type="parTrans" cxnId="{4320246A-50EC-430C-AF43-1DE670471024}">
      <dgm:prSet/>
      <dgm:spPr/>
      <dgm:t>
        <a:bodyPr/>
        <a:lstStyle/>
        <a:p>
          <a:endParaRPr lang="en-IN"/>
        </a:p>
      </dgm:t>
    </dgm:pt>
    <dgm:pt modelId="{FA0B7F05-2DEC-4937-8722-BCBE2699733C}" type="sibTrans" cxnId="{4320246A-50EC-430C-AF43-1DE670471024}">
      <dgm:prSet/>
      <dgm:spPr/>
      <dgm:t>
        <a:bodyPr/>
        <a:lstStyle/>
        <a:p>
          <a:endParaRPr lang="en-IN"/>
        </a:p>
      </dgm:t>
    </dgm:pt>
    <dgm:pt modelId="{FD55BF80-B811-491C-A6F3-D82904018D91}">
      <dgm:prSet/>
      <dgm:spPr/>
      <dgm:t>
        <a:bodyPr/>
        <a:lstStyle/>
        <a:p>
          <a:endParaRPr lang="en-IN"/>
        </a:p>
      </dgm:t>
    </dgm:pt>
    <dgm:pt modelId="{8B420686-42B8-4010-84E0-4288B0A1449A}" type="parTrans" cxnId="{CABBD7B9-C5B3-4CCF-9B66-74A326A6F012}">
      <dgm:prSet/>
      <dgm:spPr/>
      <dgm:t>
        <a:bodyPr/>
        <a:lstStyle/>
        <a:p>
          <a:endParaRPr lang="en-IN"/>
        </a:p>
      </dgm:t>
    </dgm:pt>
    <dgm:pt modelId="{47E4953C-FE9B-4CD7-9CB1-E256B0D843E8}" type="sibTrans" cxnId="{CABBD7B9-C5B3-4CCF-9B66-74A326A6F012}">
      <dgm:prSet/>
      <dgm:spPr/>
      <dgm:t>
        <a:bodyPr/>
        <a:lstStyle/>
        <a:p>
          <a:endParaRPr lang="en-IN"/>
        </a:p>
      </dgm:t>
    </dgm:pt>
    <dgm:pt modelId="{2F5FDC67-439F-4F09-A5C0-AD69BC70423A}" type="pres">
      <dgm:prSet presAssocID="{EA5E5B34-4B04-4318-ACCD-C0B7BD554DA0}" presName="rootnode" presStyleCnt="0">
        <dgm:presLayoutVars>
          <dgm:chMax/>
          <dgm:chPref/>
          <dgm:dir/>
          <dgm:animLvl val="lvl"/>
        </dgm:presLayoutVars>
      </dgm:prSet>
      <dgm:spPr/>
    </dgm:pt>
    <dgm:pt modelId="{93617BF3-7A4E-472F-A2FD-6DEF8ED46FED}" type="pres">
      <dgm:prSet presAssocID="{8F6F0C00-C83B-4584-8832-FAD90D33C0EA}" presName="composite" presStyleCnt="0"/>
      <dgm:spPr/>
    </dgm:pt>
    <dgm:pt modelId="{3917ADB4-09BD-4604-A188-58740B3A418D}" type="pres">
      <dgm:prSet presAssocID="{8F6F0C00-C83B-4584-8832-FAD90D33C0EA}" presName="LShape" presStyleLbl="alignNode1" presStyleIdx="0" presStyleCnt="7"/>
      <dgm:spPr/>
    </dgm:pt>
    <dgm:pt modelId="{B6307CEA-3D13-4152-BD2F-9B5FABF4C8D3}" type="pres">
      <dgm:prSet presAssocID="{8F6F0C00-C83B-4584-8832-FAD90D33C0EA}" presName="ParentText" presStyleLbl="revTx" presStyleIdx="0" presStyleCnt="4" custScaleX="93486" custScaleY="71894" custLinFactNeighborX="1670" custLinFactNeighborY="-13464">
        <dgm:presLayoutVars>
          <dgm:chMax val="0"/>
          <dgm:chPref val="0"/>
          <dgm:bulletEnabled val="1"/>
        </dgm:presLayoutVars>
      </dgm:prSet>
      <dgm:spPr/>
    </dgm:pt>
    <dgm:pt modelId="{89758CA9-BABA-4CCF-B214-F7C5C5AC43B0}" type="pres">
      <dgm:prSet presAssocID="{8F6F0C00-C83B-4584-8832-FAD90D33C0EA}" presName="Triangle" presStyleLbl="alignNode1" presStyleIdx="1" presStyleCnt="7"/>
      <dgm:spPr/>
    </dgm:pt>
    <dgm:pt modelId="{BD2BDAE2-67DF-4F35-8FBD-A1C860166BCC}" type="pres">
      <dgm:prSet presAssocID="{CC015CBE-123D-458A-AA46-77F2A2CB1F0D}" presName="sibTrans" presStyleCnt="0"/>
      <dgm:spPr/>
    </dgm:pt>
    <dgm:pt modelId="{CD41C88D-C271-4444-9895-51D893AB3309}" type="pres">
      <dgm:prSet presAssocID="{CC015CBE-123D-458A-AA46-77F2A2CB1F0D}" presName="space" presStyleCnt="0"/>
      <dgm:spPr/>
    </dgm:pt>
    <dgm:pt modelId="{64E3273E-C0C1-4169-AD0D-B3FC5C5F16CA}" type="pres">
      <dgm:prSet presAssocID="{4DF9D237-452B-439D-843B-17328E4C077A}" presName="composite" presStyleCnt="0"/>
      <dgm:spPr/>
    </dgm:pt>
    <dgm:pt modelId="{8F1E919D-CCD2-42FD-A3EE-E0CE5D1488CE}" type="pres">
      <dgm:prSet presAssocID="{4DF9D237-452B-439D-843B-17328E4C077A}" presName="LShape" presStyleLbl="alignNode1" presStyleIdx="2" presStyleCnt="7"/>
      <dgm:spPr/>
    </dgm:pt>
    <dgm:pt modelId="{E5DCE32B-542B-4517-872B-3DBB76511279}" type="pres">
      <dgm:prSet presAssocID="{4DF9D237-452B-439D-843B-17328E4C077A}" presName="ParentText" presStyleLbl="revTx" presStyleIdx="1" presStyleCnt="4">
        <dgm:presLayoutVars>
          <dgm:chMax val="0"/>
          <dgm:chPref val="0"/>
          <dgm:bulletEnabled val="1"/>
        </dgm:presLayoutVars>
      </dgm:prSet>
      <dgm:spPr/>
    </dgm:pt>
    <dgm:pt modelId="{86A8B874-AB64-4875-B9D2-23407A1DA2C4}" type="pres">
      <dgm:prSet presAssocID="{4DF9D237-452B-439D-843B-17328E4C077A}" presName="Triangle" presStyleLbl="alignNode1" presStyleIdx="3" presStyleCnt="7"/>
      <dgm:spPr/>
    </dgm:pt>
    <dgm:pt modelId="{F5789221-66E1-486F-9CA2-6EA26BDD4160}" type="pres">
      <dgm:prSet presAssocID="{ECBA1D32-6570-42DD-8242-517550E3324A}" presName="sibTrans" presStyleCnt="0"/>
      <dgm:spPr/>
    </dgm:pt>
    <dgm:pt modelId="{F9B8AE6C-58C3-4B81-B7CA-EF35EDE72749}" type="pres">
      <dgm:prSet presAssocID="{ECBA1D32-6570-42DD-8242-517550E3324A}" presName="space" presStyleCnt="0"/>
      <dgm:spPr/>
    </dgm:pt>
    <dgm:pt modelId="{EF86E1D2-833C-46B2-9ED9-6C7234F5A0CF}" type="pres">
      <dgm:prSet presAssocID="{F7BA2921-3322-4318-9E50-06D00A6B49AF}" presName="composite" presStyleCnt="0"/>
      <dgm:spPr/>
    </dgm:pt>
    <dgm:pt modelId="{5FC82E0F-C43D-4BB3-AA41-FC2355E033E6}" type="pres">
      <dgm:prSet presAssocID="{F7BA2921-3322-4318-9E50-06D00A6B49AF}" presName="LShape" presStyleLbl="alignNode1" presStyleIdx="4" presStyleCnt="7"/>
      <dgm:spPr/>
    </dgm:pt>
    <dgm:pt modelId="{E7A6DB60-5DDC-4E6B-BF7A-05F3A901151F}" type="pres">
      <dgm:prSet presAssocID="{F7BA2921-3322-4318-9E50-06D00A6B49AF}" presName="ParentText" presStyleLbl="revTx" presStyleIdx="2" presStyleCnt="4">
        <dgm:presLayoutVars>
          <dgm:chMax val="0"/>
          <dgm:chPref val="0"/>
          <dgm:bulletEnabled val="1"/>
        </dgm:presLayoutVars>
      </dgm:prSet>
      <dgm:spPr/>
    </dgm:pt>
    <dgm:pt modelId="{F01F8FF3-EC39-4D9A-A924-8B2FF80BE9EE}" type="pres">
      <dgm:prSet presAssocID="{F7BA2921-3322-4318-9E50-06D00A6B49AF}" presName="Triangle" presStyleLbl="alignNode1" presStyleIdx="5" presStyleCnt="7"/>
      <dgm:spPr/>
    </dgm:pt>
    <dgm:pt modelId="{7080F5C8-0D31-4ADA-B0E4-056186B2EFFB}" type="pres">
      <dgm:prSet presAssocID="{FA0B7F05-2DEC-4937-8722-BCBE2699733C}" presName="sibTrans" presStyleCnt="0"/>
      <dgm:spPr/>
    </dgm:pt>
    <dgm:pt modelId="{817B3344-649D-4674-BCCC-798C24FD698D}" type="pres">
      <dgm:prSet presAssocID="{FA0B7F05-2DEC-4937-8722-BCBE2699733C}" presName="space" presStyleCnt="0"/>
      <dgm:spPr/>
    </dgm:pt>
    <dgm:pt modelId="{B5B2D829-A939-46C0-83C9-713F2EFC2251}" type="pres">
      <dgm:prSet presAssocID="{FD55BF80-B811-491C-A6F3-D82904018D91}" presName="composite" presStyleCnt="0"/>
      <dgm:spPr/>
    </dgm:pt>
    <dgm:pt modelId="{22BA736E-3859-4BE0-8660-31D7CC012956}" type="pres">
      <dgm:prSet presAssocID="{FD55BF80-B811-491C-A6F3-D82904018D91}" presName="LShape" presStyleLbl="alignNode1" presStyleIdx="6" presStyleCnt="7"/>
      <dgm:spPr/>
    </dgm:pt>
    <dgm:pt modelId="{60052287-15AB-4D35-9782-63878B056CED}" type="pres">
      <dgm:prSet presAssocID="{FD55BF80-B811-491C-A6F3-D82904018D91}" presName="ParentText" presStyleLbl="revTx" presStyleIdx="3" presStyleCnt="4">
        <dgm:presLayoutVars>
          <dgm:chMax val="0"/>
          <dgm:chPref val="0"/>
          <dgm:bulletEnabled val="1"/>
        </dgm:presLayoutVars>
      </dgm:prSet>
      <dgm:spPr/>
    </dgm:pt>
  </dgm:ptLst>
  <dgm:cxnLst>
    <dgm:cxn modelId="{4320246A-50EC-430C-AF43-1DE670471024}" srcId="{EA5E5B34-4B04-4318-ACCD-C0B7BD554DA0}" destId="{F7BA2921-3322-4318-9E50-06D00A6B49AF}" srcOrd="2" destOrd="0" parTransId="{B2361410-7436-4D19-B032-E33761840BFF}" sibTransId="{FA0B7F05-2DEC-4937-8722-BCBE2699733C}"/>
    <dgm:cxn modelId="{7A533855-9F10-473D-94D3-12B949CB09F0}" type="presOf" srcId="{FD55BF80-B811-491C-A6F3-D82904018D91}" destId="{60052287-15AB-4D35-9782-63878B056CED}" srcOrd="0" destOrd="0" presId="urn:microsoft.com/office/officeart/2009/3/layout/StepUpProcess"/>
    <dgm:cxn modelId="{EB1AC47B-06BF-4A71-9A9F-1BA297300EAC}" srcId="{EA5E5B34-4B04-4318-ACCD-C0B7BD554DA0}" destId="{4DF9D237-452B-439D-843B-17328E4C077A}" srcOrd="1" destOrd="0" parTransId="{859E11AF-7BA9-48F4-AAD1-F38CEA2C18FE}" sibTransId="{ECBA1D32-6570-42DD-8242-517550E3324A}"/>
    <dgm:cxn modelId="{9EB71087-4274-40F9-A9CE-BD6B8E02F468}" type="presOf" srcId="{8F6F0C00-C83B-4584-8832-FAD90D33C0EA}" destId="{B6307CEA-3D13-4152-BD2F-9B5FABF4C8D3}" srcOrd="0" destOrd="0" presId="urn:microsoft.com/office/officeart/2009/3/layout/StepUpProcess"/>
    <dgm:cxn modelId="{80CC6BA8-CFBE-4866-968D-4BE756DBBCC8}" type="presOf" srcId="{4DF9D237-452B-439D-843B-17328E4C077A}" destId="{E5DCE32B-542B-4517-872B-3DBB76511279}" srcOrd="0" destOrd="0" presId="urn:microsoft.com/office/officeart/2009/3/layout/StepUpProcess"/>
    <dgm:cxn modelId="{CABBD7B9-C5B3-4CCF-9B66-74A326A6F012}" srcId="{EA5E5B34-4B04-4318-ACCD-C0B7BD554DA0}" destId="{FD55BF80-B811-491C-A6F3-D82904018D91}" srcOrd="3" destOrd="0" parTransId="{8B420686-42B8-4010-84E0-4288B0A1449A}" sibTransId="{47E4953C-FE9B-4CD7-9CB1-E256B0D843E8}"/>
    <dgm:cxn modelId="{9D851BC5-1A45-41B3-ADBE-9A57FC2BFEE9}" type="presOf" srcId="{F7BA2921-3322-4318-9E50-06D00A6B49AF}" destId="{E7A6DB60-5DDC-4E6B-BF7A-05F3A901151F}" srcOrd="0" destOrd="0" presId="urn:microsoft.com/office/officeart/2009/3/layout/StepUpProcess"/>
    <dgm:cxn modelId="{64A1C5C9-586A-4BD4-90D0-F58415C0F72D}" srcId="{EA5E5B34-4B04-4318-ACCD-C0B7BD554DA0}" destId="{8F6F0C00-C83B-4584-8832-FAD90D33C0EA}" srcOrd="0" destOrd="0" parTransId="{AFEE964B-2E96-41BB-8303-4C5D6F1003EE}" sibTransId="{CC015CBE-123D-458A-AA46-77F2A2CB1F0D}"/>
    <dgm:cxn modelId="{6201B2CA-7ED9-4852-9E80-9DF3DE413B56}" type="presOf" srcId="{EA5E5B34-4B04-4318-ACCD-C0B7BD554DA0}" destId="{2F5FDC67-439F-4F09-A5C0-AD69BC70423A}" srcOrd="0" destOrd="0" presId="urn:microsoft.com/office/officeart/2009/3/layout/StepUpProcess"/>
    <dgm:cxn modelId="{0A109C25-494E-411E-9C40-421247F3643B}" type="presParOf" srcId="{2F5FDC67-439F-4F09-A5C0-AD69BC70423A}" destId="{93617BF3-7A4E-472F-A2FD-6DEF8ED46FED}" srcOrd="0" destOrd="0" presId="urn:microsoft.com/office/officeart/2009/3/layout/StepUpProcess"/>
    <dgm:cxn modelId="{78A9DB7C-7A3C-427B-A834-50141F421212}" type="presParOf" srcId="{93617BF3-7A4E-472F-A2FD-6DEF8ED46FED}" destId="{3917ADB4-09BD-4604-A188-58740B3A418D}" srcOrd="0" destOrd="0" presId="urn:microsoft.com/office/officeart/2009/3/layout/StepUpProcess"/>
    <dgm:cxn modelId="{F73E460E-83BB-4031-9964-6890B28D5F41}" type="presParOf" srcId="{93617BF3-7A4E-472F-A2FD-6DEF8ED46FED}" destId="{B6307CEA-3D13-4152-BD2F-9B5FABF4C8D3}" srcOrd="1" destOrd="0" presId="urn:microsoft.com/office/officeart/2009/3/layout/StepUpProcess"/>
    <dgm:cxn modelId="{648A94CD-E8E0-4329-A756-BA63FC58BECA}" type="presParOf" srcId="{93617BF3-7A4E-472F-A2FD-6DEF8ED46FED}" destId="{89758CA9-BABA-4CCF-B214-F7C5C5AC43B0}" srcOrd="2" destOrd="0" presId="urn:microsoft.com/office/officeart/2009/3/layout/StepUpProcess"/>
    <dgm:cxn modelId="{40B32A0D-119D-47CC-9C91-CF671E72EA52}" type="presParOf" srcId="{2F5FDC67-439F-4F09-A5C0-AD69BC70423A}" destId="{BD2BDAE2-67DF-4F35-8FBD-A1C860166BCC}" srcOrd="1" destOrd="0" presId="urn:microsoft.com/office/officeart/2009/3/layout/StepUpProcess"/>
    <dgm:cxn modelId="{61E52D08-E01D-4B51-97E4-27B12CE43EEA}" type="presParOf" srcId="{BD2BDAE2-67DF-4F35-8FBD-A1C860166BCC}" destId="{CD41C88D-C271-4444-9895-51D893AB3309}" srcOrd="0" destOrd="0" presId="urn:microsoft.com/office/officeart/2009/3/layout/StepUpProcess"/>
    <dgm:cxn modelId="{66C92984-1139-4363-9D30-000D2E8F4B16}" type="presParOf" srcId="{2F5FDC67-439F-4F09-A5C0-AD69BC70423A}" destId="{64E3273E-C0C1-4169-AD0D-B3FC5C5F16CA}" srcOrd="2" destOrd="0" presId="urn:microsoft.com/office/officeart/2009/3/layout/StepUpProcess"/>
    <dgm:cxn modelId="{B8821354-D302-49E2-9455-BB4ADD69412F}" type="presParOf" srcId="{64E3273E-C0C1-4169-AD0D-B3FC5C5F16CA}" destId="{8F1E919D-CCD2-42FD-A3EE-E0CE5D1488CE}" srcOrd="0" destOrd="0" presId="urn:microsoft.com/office/officeart/2009/3/layout/StepUpProcess"/>
    <dgm:cxn modelId="{C1B4FEAF-75B1-43A1-A0EA-900947E74272}" type="presParOf" srcId="{64E3273E-C0C1-4169-AD0D-B3FC5C5F16CA}" destId="{E5DCE32B-542B-4517-872B-3DBB76511279}" srcOrd="1" destOrd="0" presId="urn:microsoft.com/office/officeart/2009/3/layout/StepUpProcess"/>
    <dgm:cxn modelId="{799C00ED-70A5-48BD-83AC-90D142257129}" type="presParOf" srcId="{64E3273E-C0C1-4169-AD0D-B3FC5C5F16CA}" destId="{86A8B874-AB64-4875-B9D2-23407A1DA2C4}" srcOrd="2" destOrd="0" presId="urn:microsoft.com/office/officeart/2009/3/layout/StepUpProcess"/>
    <dgm:cxn modelId="{BC7E4C21-B531-45D3-8397-7CB064087CE2}" type="presParOf" srcId="{2F5FDC67-439F-4F09-A5C0-AD69BC70423A}" destId="{F5789221-66E1-486F-9CA2-6EA26BDD4160}" srcOrd="3" destOrd="0" presId="urn:microsoft.com/office/officeart/2009/3/layout/StepUpProcess"/>
    <dgm:cxn modelId="{FFB564F5-73D6-4F47-8F97-48E1FA87A1AF}" type="presParOf" srcId="{F5789221-66E1-486F-9CA2-6EA26BDD4160}" destId="{F9B8AE6C-58C3-4B81-B7CA-EF35EDE72749}" srcOrd="0" destOrd="0" presId="urn:microsoft.com/office/officeart/2009/3/layout/StepUpProcess"/>
    <dgm:cxn modelId="{AE86B684-7927-4775-90B7-D714040DC498}" type="presParOf" srcId="{2F5FDC67-439F-4F09-A5C0-AD69BC70423A}" destId="{EF86E1D2-833C-46B2-9ED9-6C7234F5A0CF}" srcOrd="4" destOrd="0" presId="urn:microsoft.com/office/officeart/2009/3/layout/StepUpProcess"/>
    <dgm:cxn modelId="{BDF23CD9-1ABC-4649-80EE-E6AEF154946D}" type="presParOf" srcId="{EF86E1D2-833C-46B2-9ED9-6C7234F5A0CF}" destId="{5FC82E0F-C43D-4BB3-AA41-FC2355E033E6}" srcOrd="0" destOrd="0" presId="urn:microsoft.com/office/officeart/2009/3/layout/StepUpProcess"/>
    <dgm:cxn modelId="{D88F04AF-5962-4814-A9DC-66FEB2B1A43E}" type="presParOf" srcId="{EF86E1D2-833C-46B2-9ED9-6C7234F5A0CF}" destId="{E7A6DB60-5DDC-4E6B-BF7A-05F3A901151F}" srcOrd="1" destOrd="0" presId="urn:microsoft.com/office/officeart/2009/3/layout/StepUpProcess"/>
    <dgm:cxn modelId="{5AEA44D5-CFA4-42F8-8301-F067D4B28970}" type="presParOf" srcId="{EF86E1D2-833C-46B2-9ED9-6C7234F5A0CF}" destId="{F01F8FF3-EC39-4D9A-A924-8B2FF80BE9EE}" srcOrd="2" destOrd="0" presId="urn:microsoft.com/office/officeart/2009/3/layout/StepUpProcess"/>
    <dgm:cxn modelId="{F8F7A7EC-CF5E-46AA-A261-57246D977C77}" type="presParOf" srcId="{2F5FDC67-439F-4F09-A5C0-AD69BC70423A}" destId="{7080F5C8-0D31-4ADA-B0E4-056186B2EFFB}" srcOrd="5" destOrd="0" presId="urn:microsoft.com/office/officeart/2009/3/layout/StepUpProcess"/>
    <dgm:cxn modelId="{2D1D4423-A8A7-4941-B24A-1E6A65F9ECE9}" type="presParOf" srcId="{7080F5C8-0D31-4ADA-B0E4-056186B2EFFB}" destId="{817B3344-649D-4674-BCCC-798C24FD698D}" srcOrd="0" destOrd="0" presId="urn:microsoft.com/office/officeart/2009/3/layout/StepUpProcess"/>
    <dgm:cxn modelId="{B0830427-7CB5-43CE-89EE-05DB443CFBE3}" type="presParOf" srcId="{2F5FDC67-439F-4F09-A5C0-AD69BC70423A}" destId="{B5B2D829-A939-46C0-83C9-713F2EFC2251}" srcOrd="6" destOrd="0" presId="urn:microsoft.com/office/officeart/2009/3/layout/StepUpProcess"/>
    <dgm:cxn modelId="{7B30680A-CD4F-4DC3-B301-DB1CCF55E696}" type="presParOf" srcId="{B5B2D829-A939-46C0-83C9-713F2EFC2251}" destId="{22BA736E-3859-4BE0-8660-31D7CC012956}" srcOrd="0" destOrd="0" presId="urn:microsoft.com/office/officeart/2009/3/layout/StepUpProcess"/>
    <dgm:cxn modelId="{80303B11-7EC1-420D-B7E1-DC39D6EC7CCA}" type="presParOf" srcId="{B5B2D829-A939-46C0-83C9-713F2EFC2251}" destId="{60052287-15AB-4D35-9782-63878B056CE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4D107C-3484-458B-94A3-028091DBEF2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ABEF15F-5210-40FE-BA93-3AFA95FAA397}">
      <dgm:prSet phldrT="[Text]"/>
      <dgm:spPr/>
      <dgm:t>
        <a:bodyPr/>
        <a:lstStyle/>
        <a:p>
          <a:r>
            <a:rPr lang="en-IN" dirty="0"/>
            <a:t>Input</a:t>
          </a:r>
        </a:p>
      </dgm:t>
    </dgm:pt>
    <dgm:pt modelId="{E54DC20B-C6D7-4867-8F14-59A82E9047C2}" type="parTrans" cxnId="{F7B42831-4F52-4FD8-9CE3-0E51AD7CD843}">
      <dgm:prSet/>
      <dgm:spPr/>
      <dgm:t>
        <a:bodyPr/>
        <a:lstStyle/>
        <a:p>
          <a:endParaRPr lang="en-IN"/>
        </a:p>
      </dgm:t>
    </dgm:pt>
    <dgm:pt modelId="{BB387D53-D0DD-499D-B3B5-9AC76B5D7F38}" type="sibTrans" cxnId="{F7B42831-4F52-4FD8-9CE3-0E51AD7CD843}">
      <dgm:prSet/>
      <dgm:spPr/>
      <dgm:t>
        <a:bodyPr/>
        <a:lstStyle/>
        <a:p>
          <a:endParaRPr lang="en-IN"/>
        </a:p>
      </dgm:t>
    </dgm:pt>
    <dgm:pt modelId="{F594250B-678D-4CB3-9EE5-0C14E65A28A1}">
      <dgm:prSet phldrT="[Text]"/>
      <dgm:spPr/>
      <dgm:t>
        <a:bodyPr/>
        <a:lstStyle/>
        <a:p>
          <a:r>
            <a:rPr lang="en-IN" dirty="0"/>
            <a:t>Mobile Net</a:t>
          </a:r>
        </a:p>
      </dgm:t>
    </dgm:pt>
    <dgm:pt modelId="{6CF82472-27FE-4AF4-B7C7-1A528665ABAC}" type="parTrans" cxnId="{35305FAA-3A00-4DF8-B0D6-A25CF0FD8DA9}">
      <dgm:prSet/>
      <dgm:spPr/>
      <dgm:t>
        <a:bodyPr/>
        <a:lstStyle/>
        <a:p>
          <a:endParaRPr lang="en-IN"/>
        </a:p>
      </dgm:t>
    </dgm:pt>
    <dgm:pt modelId="{07761223-36B5-4D76-9C7D-AFF24B314035}" type="sibTrans" cxnId="{35305FAA-3A00-4DF8-B0D6-A25CF0FD8DA9}">
      <dgm:prSet/>
      <dgm:spPr/>
      <dgm:t>
        <a:bodyPr/>
        <a:lstStyle/>
        <a:p>
          <a:endParaRPr lang="en-IN"/>
        </a:p>
      </dgm:t>
    </dgm:pt>
    <dgm:pt modelId="{F9815DA5-06EC-4853-B0F2-8112FE412C1E}">
      <dgm:prSet phldrT="[Text]"/>
      <dgm:spPr/>
      <dgm:t>
        <a:bodyPr/>
        <a:lstStyle/>
        <a:p>
          <a:r>
            <a:rPr lang="en-IN" dirty="0"/>
            <a:t>Output</a:t>
          </a:r>
        </a:p>
      </dgm:t>
    </dgm:pt>
    <dgm:pt modelId="{2D88203E-5646-40D9-ABBF-949A72C53C5F}" type="parTrans" cxnId="{9F75CE37-F8E1-44F3-870F-38A67E48EE72}">
      <dgm:prSet/>
      <dgm:spPr/>
      <dgm:t>
        <a:bodyPr/>
        <a:lstStyle/>
        <a:p>
          <a:endParaRPr lang="en-IN"/>
        </a:p>
      </dgm:t>
    </dgm:pt>
    <dgm:pt modelId="{0DBA8FD5-B02F-4739-A6A2-AC9040531BDB}" type="sibTrans" cxnId="{9F75CE37-F8E1-44F3-870F-38A67E48EE72}">
      <dgm:prSet/>
      <dgm:spPr/>
      <dgm:t>
        <a:bodyPr/>
        <a:lstStyle/>
        <a:p>
          <a:endParaRPr lang="en-IN"/>
        </a:p>
      </dgm:t>
    </dgm:pt>
    <dgm:pt modelId="{0C16CC60-F0AB-4741-9C5E-C0B2A7AD353A}">
      <dgm:prSet/>
      <dgm:spPr/>
      <dgm:t>
        <a:bodyPr/>
        <a:lstStyle/>
        <a:p>
          <a:r>
            <a:rPr lang="en-IN" dirty="0"/>
            <a:t>Pooling</a:t>
          </a:r>
        </a:p>
      </dgm:t>
    </dgm:pt>
    <dgm:pt modelId="{3778B043-D53D-4DCA-BE7A-10D3A7456C36}" type="parTrans" cxnId="{C12709C6-A0D4-49B5-90A8-EC854EEEB354}">
      <dgm:prSet/>
      <dgm:spPr/>
      <dgm:t>
        <a:bodyPr/>
        <a:lstStyle/>
        <a:p>
          <a:endParaRPr lang="en-IN"/>
        </a:p>
      </dgm:t>
    </dgm:pt>
    <dgm:pt modelId="{8B142DB2-050B-4324-B52C-62EEDEB20602}" type="sibTrans" cxnId="{C12709C6-A0D4-49B5-90A8-EC854EEEB354}">
      <dgm:prSet/>
      <dgm:spPr/>
      <dgm:t>
        <a:bodyPr/>
        <a:lstStyle/>
        <a:p>
          <a:endParaRPr lang="en-IN"/>
        </a:p>
      </dgm:t>
    </dgm:pt>
    <dgm:pt modelId="{10294C8B-7C31-41B8-AB80-CFE9241190D9}">
      <dgm:prSet/>
      <dgm:spPr/>
      <dgm:t>
        <a:bodyPr/>
        <a:lstStyle/>
        <a:p>
          <a:r>
            <a:rPr lang="en-IN" dirty="0"/>
            <a:t>Fully Connected</a:t>
          </a:r>
        </a:p>
      </dgm:t>
    </dgm:pt>
    <dgm:pt modelId="{4C7F0306-9322-45B1-B4D2-9AFD07F50200}" type="parTrans" cxnId="{C6C75193-EA79-486A-A9FF-8F6962360AFD}">
      <dgm:prSet/>
      <dgm:spPr/>
      <dgm:t>
        <a:bodyPr/>
        <a:lstStyle/>
        <a:p>
          <a:endParaRPr lang="en-IN"/>
        </a:p>
      </dgm:t>
    </dgm:pt>
    <dgm:pt modelId="{262608F6-2955-4128-B41D-292447DBFC91}" type="sibTrans" cxnId="{C6C75193-EA79-486A-A9FF-8F6962360AFD}">
      <dgm:prSet/>
      <dgm:spPr/>
      <dgm:t>
        <a:bodyPr/>
        <a:lstStyle/>
        <a:p>
          <a:endParaRPr lang="en-IN"/>
        </a:p>
      </dgm:t>
    </dgm:pt>
    <dgm:pt modelId="{8F9C6268-F1AE-475F-8271-BA437B54605D}" type="pres">
      <dgm:prSet presAssocID="{CB4D107C-3484-458B-94A3-028091DBEF27}" presName="rootnode" presStyleCnt="0">
        <dgm:presLayoutVars>
          <dgm:chMax/>
          <dgm:chPref/>
          <dgm:dir/>
          <dgm:animLvl val="lvl"/>
        </dgm:presLayoutVars>
      </dgm:prSet>
      <dgm:spPr/>
    </dgm:pt>
    <dgm:pt modelId="{50745690-6C1B-4EF1-9C04-6CE212A819FB}" type="pres">
      <dgm:prSet presAssocID="{EABEF15F-5210-40FE-BA93-3AFA95FAA397}" presName="composite" presStyleCnt="0"/>
      <dgm:spPr/>
    </dgm:pt>
    <dgm:pt modelId="{327B9F99-8E04-4E88-9166-34CED94D7921}" type="pres">
      <dgm:prSet presAssocID="{EABEF15F-5210-40FE-BA93-3AFA95FAA397}" presName="bentUpArrow1" presStyleLbl="alignImgPlace1" presStyleIdx="0" presStyleCnt="4"/>
      <dgm:spPr/>
    </dgm:pt>
    <dgm:pt modelId="{97AA1B27-B39B-4506-9A98-11E903233AB5}" type="pres">
      <dgm:prSet presAssocID="{EABEF15F-5210-40FE-BA93-3AFA95FAA397}" presName="ParentText" presStyleLbl="node1" presStyleIdx="0" presStyleCnt="5">
        <dgm:presLayoutVars>
          <dgm:chMax val="1"/>
          <dgm:chPref val="1"/>
          <dgm:bulletEnabled val="1"/>
        </dgm:presLayoutVars>
      </dgm:prSet>
      <dgm:spPr/>
    </dgm:pt>
    <dgm:pt modelId="{55004B74-F3BE-484C-8508-878D16A66E34}" type="pres">
      <dgm:prSet presAssocID="{EABEF15F-5210-40FE-BA93-3AFA95FAA397}" presName="ChildText" presStyleLbl="revTx" presStyleIdx="0" presStyleCnt="4">
        <dgm:presLayoutVars>
          <dgm:chMax val="0"/>
          <dgm:chPref val="0"/>
          <dgm:bulletEnabled val="1"/>
        </dgm:presLayoutVars>
      </dgm:prSet>
      <dgm:spPr/>
    </dgm:pt>
    <dgm:pt modelId="{7F1EA366-CF69-480E-A4AC-752B3697E488}" type="pres">
      <dgm:prSet presAssocID="{BB387D53-D0DD-499D-B3B5-9AC76B5D7F38}" presName="sibTrans" presStyleCnt="0"/>
      <dgm:spPr/>
    </dgm:pt>
    <dgm:pt modelId="{B98EB313-D9F0-4A65-9B3F-D579A50A3DFB}" type="pres">
      <dgm:prSet presAssocID="{F594250B-678D-4CB3-9EE5-0C14E65A28A1}" presName="composite" presStyleCnt="0"/>
      <dgm:spPr/>
    </dgm:pt>
    <dgm:pt modelId="{A22AC01D-0FB0-44F8-8C40-C1844BD45D0E}" type="pres">
      <dgm:prSet presAssocID="{F594250B-678D-4CB3-9EE5-0C14E65A28A1}" presName="bentUpArrow1" presStyleLbl="alignImgPlace1" presStyleIdx="1" presStyleCnt="4"/>
      <dgm:spPr/>
    </dgm:pt>
    <dgm:pt modelId="{94BB043C-523F-4D9C-8912-1530B11BBDC5}" type="pres">
      <dgm:prSet presAssocID="{F594250B-678D-4CB3-9EE5-0C14E65A28A1}" presName="ParentText" presStyleLbl="node1" presStyleIdx="1" presStyleCnt="5">
        <dgm:presLayoutVars>
          <dgm:chMax val="1"/>
          <dgm:chPref val="1"/>
          <dgm:bulletEnabled val="1"/>
        </dgm:presLayoutVars>
      </dgm:prSet>
      <dgm:spPr/>
    </dgm:pt>
    <dgm:pt modelId="{8063AE55-9C69-4B27-9A35-DADAE2F42908}" type="pres">
      <dgm:prSet presAssocID="{F594250B-678D-4CB3-9EE5-0C14E65A28A1}" presName="ChildText" presStyleLbl="revTx" presStyleIdx="1" presStyleCnt="4">
        <dgm:presLayoutVars>
          <dgm:chMax val="0"/>
          <dgm:chPref val="0"/>
          <dgm:bulletEnabled val="1"/>
        </dgm:presLayoutVars>
      </dgm:prSet>
      <dgm:spPr/>
    </dgm:pt>
    <dgm:pt modelId="{A97A7AB4-3C0A-46FA-BF9F-1698EC78D51B}" type="pres">
      <dgm:prSet presAssocID="{07761223-36B5-4D76-9C7D-AFF24B314035}" presName="sibTrans" presStyleCnt="0"/>
      <dgm:spPr/>
    </dgm:pt>
    <dgm:pt modelId="{D4C45CC8-EB36-4FB4-ADD2-E96518F7948C}" type="pres">
      <dgm:prSet presAssocID="{0C16CC60-F0AB-4741-9C5E-C0B2A7AD353A}" presName="composite" presStyleCnt="0"/>
      <dgm:spPr/>
    </dgm:pt>
    <dgm:pt modelId="{AAA917E2-7EE8-4A35-AC8F-13C9D6605119}" type="pres">
      <dgm:prSet presAssocID="{0C16CC60-F0AB-4741-9C5E-C0B2A7AD353A}" presName="bentUpArrow1" presStyleLbl="alignImgPlace1" presStyleIdx="2" presStyleCnt="4"/>
      <dgm:spPr/>
    </dgm:pt>
    <dgm:pt modelId="{4CB2D399-4C1F-4357-8DE0-5BBA479C61AA}" type="pres">
      <dgm:prSet presAssocID="{0C16CC60-F0AB-4741-9C5E-C0B2A7AD353A}" presName="ParentText" presStyleLbl="node1" presStyleIdx="2" presStyleCnt="5">
        <dgm:presLayoutVars>
          <dgm:chMax val="1"/>
          <dgm:chPref val="1"/>
          <dgm:bulletEnabled val="1"/>
        </dgm:presLayoutVars>
      </dgm:prSet>
      <dgm:spPr/>
    </dgm:pt>
    <dgm:pt modelId="{657FF4BD-3456-4332-99B4-6B7D354E1583}" type="pres">
      <dgm:prSet presAssocID="{0C16CC60-F0AB-4741-9C5E-C0B2A7AD353A}" presName="ChildText" presStyleLbl="revTx" presStyleIdx="2" presStyleCnt="4">
        <dgm:presLayoutVars>
          <dgm:chMax val="0"/>
          <dgm:chPref val="0"/>
          <dgm:bulletEnabled val="1"/>
        </dgm:presLayoutVars>
      </dgm:prSet>
      <dgm:spPr/>
    </dgm:pt>
    <dgm:pt modelId="{59AAB9F8-A939-4211-BD54-493CB8E0802F}" type="pres">
      <dgm:prSet presAssocID="{8B142DB2-050B-4324-B52C-62EEDEB20602}" presName="sibTrans" presStyleCnt="0"/>
      <dgm:spPr/>
    </dgm:pt>
    <dgm:pt modelId="{09030222-83C1-4099-8B43-E1636F23D146}" type="pres">
      <dgm:prSet presAssocID="{10294C8B-7C31-41B8-AB80-CFE9241190D9}" presName="composite" presStyleCnt="0"/>
      <dgm:spPr/>
    </dgm:pt>
    <dgm:pt modelId="{F8B80F09-7A1A-4DB4-AAD9-8D360F372221}" type="pres">
      <dgm:prSet presAssocID="{10294C8B-7C31-41B8-AB80-CFE9241190D9}" presName="bentUpArrow1" presStyleLbl="alignImgPlace1" presStyleIdx="3" presStyleCnt="4"/>
      <dgm:spPr/>
    </dgm:pt>
    <dgm:pt modelId="{438962EC-76CA-4F7C-B5B7-FAEDE53BF79A}" type="pres">
      <dgm:prSet presAssocID="{10294C8B-7C31-41B8-AB80-CFE9241190D9}" presName="ParentText" presStyleLbl="node1" presStyleIdx="3" presStyleCnt="5">
        <dgm:presLayoutVars>
          <dgm:chMax val="1"/>
          <dgm:chPref val="1"/>
          <dgm:bulletEnabled val="1"/>
        </dgm:presLayoutVars>
      </dgm:prSet>
      <dgm:spPr/>
    </dgm:pt>
    <dgm:pt modelId="{955A989C-3F12-436B-A061-88A7E85356A5}" type="pres">
      <dgm:prSet presAssocID="{10294C8B-7C31-41B8-AB80-CFE9241190D9}" presName="ChildText" presStyleLbl="revTx" presStyleIdx="3" presStyleCnt="4">
        <dgm:presLayoutVars>
          <dgm:chMax val="0"/>
          <dgm:chPref val="0"/>
          <dgm:bulletEnabled val="1"/>
        </dgm:presLayoutVars>
      </dgm:prSet>
      <dgm:spPr/>
    </dgm:pt>
    <dgm:pt modelId="{4C4D8EAD-0126-4EF6-B4C9-769D8E2B9657}" type="pres">
      <dgm:prSet presAssocID="{262608F6-2955-4128-B41D-292447DBFC91}" presName="sibTrans" presStyleCnt="0"/>
      <dgm:spPr/>
    </dgm:pt>
    <dgm:pt modelId="{FE027DC5-FFFE-4A79-B779-BA6F693285A4}" type="pres">
      <dgm:prSet presAssocID="{F9815DA5-06EC-4853-B0F2-8112FE412C1E}" presName="composite" presStyleCnt="0"/>
      <dgm:spPr/>
    </dgm:pt>
    <dgm:pt modelId="{158B5434-565C-4B59-91CC-8CDDCFDFF994}" type="pres">
      <dgm:prSet presAssocID="{F9815DA5-06EC-4853-B0F2-8112FE412C1E}" presName="ParentText" presStyleLbl="node1" presStyleIdx="4" presStyleCnt="5">
        <dgm:presLayoutVars>
          <dgm:chMax val="1"/>
          <dgm:chPref val="1"/>
          <dgm:bulletEnabled val="1"/>
        </dgm:presLayoutVars>
      </dgm:prSet>
      <dgm:spPr/>
    </dgm:pt>
  </dgm:ptLst>
  <dgm:cxnLst>
    <dgm:cxn modelId="{F7B42831-4F52-4FD8-9CE3-0E51AD7CD843}" srcId="{CB4D107C-3484-458B-94A3-028091DBEF27}" destId="{EABEF15F-5210-40FE-BA93-3AFA95FAA397}" srcOrd="0" destOrd="0" parTransId="{E54DC20B-C6D7-4867-8F14-59A82E9047C2}" sibTransId="{BB387D53-D0DD-499D-B3B5-9AC76B5D7F38}"/>
    <dgm:cxn modelId="{9F75CE37-F8E1-44F3-870F-38A67E48EE72}" srcId="{CB4D107C-3484-458B-94A3-028091DBEF27}" destId="{F9815DA5-06EC-4853-B0F2-8112FE412C1E}" srcOrd="4" destOrd="0" parTransId="{2D88203E-5646-40D9-ABBF-949A72C53C5F}" sibTransId="{0DBA8FD5-B02F-4739-A6A2-AC9040531BDB}"/>
    <dgm:cxn modelId="{64CA5E3C-F311-4941-8420-66BFD3E410C5}" type="presOf" srcId="{0C16CC60-F0AB-4741-9C5E-C0B2A7AD353A}" destId="{4CB2D399-4C1F-4357-8DE0-5BBA479C61AA}" srcOrd="0" destOrd="0" presId="urn:microsoft.com/office/officeart/2005/8/layout/StepDownProcess"/>
    <dgm:cxn modelId="{1F84206B-3E53-4F3B-A324-58DBA96B0E1E}" type="presOf" srcId="{F9815DA5-06EC-4853-B0F2-8112FE412C1E}" destId="{158B5434-565C-4B59-91CC-8CDDCFDFF994}" srcOrd="0" destOrd="0" presId="urn:microsoft.com/office/officeart/2005/8/layout/StepDownProcess"/>
    <dgm:cxn modelId="{15162F57-4670-4EA1-8270-A1641EEF92F8}" type="presOf" srcId="{10294C8B-7C31-41B8-AB80-CFE9241190D9}" destId="{438962EC-76CA-4F7C-B5B7-FAEDE53BF79A}" srcOrd="0" destOrd="0" presId="urn:microsoft.com/office/officeart/2005/8/layout/StepDownProcess"/>
    <dgm:cxn modelId="{7C45A18D-B27C-4E5B-B690-8BC17C260709}" type="presOf" srcId="{EABEF15F-5210-40FE-BA93-3AFA95FAA397}" destId="{97AA1B27-B39B-4506-9A98-11E903233AB5}" srcOrd="0" destOrd="0" presId="urn:microsoft.com/office/officeart/2005/8/layout/StepDownProcess"/>
    <dgm:cxn modelId="{C6C75193-EA79-486A-A9FF-8F6962360AFD}" srcId="{CB4D107C-3484-458B-94A3-028091DBEF27}" destId="{10294C8B-7C31-41B8-AB80-CFE9241190D9}" srcOrd="3" destOrd="0" parTransId="{4C7F0306-9322-45B1-B4D2-9AFD07F50200}" sibTransId="{262608F6-2955-4128-B41D-292447DBFC91}"/>
    <dgm:cxn modelId="{35305FAA-3A00-4DF8-B0D6-A25CF0FD8DA9}" srcId="{CB4D107C-3484-458B-94A3-028091DBEF27}" destId="{F594250B-678D-4CB3-9EE5-0C14E65A28A1}" srcOrd="1" destOrd="0" parTransId="{6CF82472-27FE-4AF4-B7C7-1A528665ABAC}" sibTransId="{07761223-36B5-4D76-9C7D-AFF24B314035}"/>
    <dgm:cxn modelId="{021012B8-5710-4087-BBF8-709A72AF5EB2}" type="presOf" srcId="{CB4D107C-3484-458B-94A3-028091DBEF27}" destId="{8F9C6268-F1AE-475F-8271-BA437B54605D}" srcOrd="0" destOrd="0" presId="urn:microsoft.com/office/officeart/2005/8/layout/StepDownProcess"/>
    <dgm:cxn modelId="{C12709C6-A0D4-49B5-90A8-EC854EEEB354}" srcId="{CB4D107C-3484-458B-94A3-028091DBEF27}" destId="{0C16CC60-F0AB-4741-9C5E-C0B2A7AD353A}" srcOrd="2" destOrd="0" parTransId="{3778B043-D53D-4DCA-BE7A-10D3A7456C36}" sibTransId="{8B142DB2-050B-4324-B52C-62EEDEB20602}"/>
    <dgm:cxn modelId="{FE40D1FC-92F0-422E-9697-254A99DA3347}" type="presOf" srcId="{F594250B-678D-4CB3-9EE5-0C14E65A28A1}" destId="{94BB043C-523F-4D9C-8912-1530B11BBDC5}" srcOrd="0" destOrd="0" presId="urn:microsoft.com/office/officeart/2005/8/layout/StepDownProcess"/>
    <dgm:cxn modelId="{EC4D4EF6-0B6B-4CCD-B23B-CE8F4D61EB23}" type="presParOf" srcId="{8F9C6268-F1AE-475F-8271-BA437B54605D}" destId="{50745690-6C1B-4EF1-9C04-6CE212A819FB}" srcOrd="0" destOrd="0" presId="urn:microsoft.com/office/officeart/2005/8/layout/StepDownProcess"/>
    <dgm:cxn modelId="{774AB9F4-E1BE-407A-9323-433A11D510B1}" type="presParOf" srcId="{50745690-6C1B-4EF1-9C04-6CE212A819FB}" destId="{327B9F99-8E04-4E88-9166-34CED94D7921}" srcOrd="0" destOrd="0" presId="urn:microsoft.com/office/officeart/2005/8/layout/StepDownProcess"/>
    <dgm:cxn modelId="{9E1E4FAD-A2FF-431D-BDBD-97CE55680AE9}" type="presParOf" srcId="{50745690-6C1B-4EF1-9C04-6CE212A819FB}" destId="{97AA1B27-B39B-4506-9A98-11E903233AB5}" srcOrd="1" destOrd="0" presId="urn:microsoft.com/office/officeart/2005/8/layout/StepDownProcess"/>
    <dgm:cxn modelId="{6AF207AD-3BB6-48F0-BECD-B52C143C3322}" type="presParOf" srcId="{50745690-6C1B-4EF1-9C04-6CE212A819FB}" destId="{55004B74-F3BE-484C-8508-878D16A66E34}" srcOrd="2" destOrd="0" presId="urn:microsoft.com/office/officeart/2005/8/layout/StepDownProcess"/>
    <dgm:cxn modelId="{99352982-9A40-478A-9A09-2DCCFD6175F1}" type="presParOf" srcId="{8F9C6268-F1AE-475F-8271-BA437B54605D}" destId="{7F1EA366-CF69-480E-A4AC-752B3697E488}" srcOrd="1" destOrd="0" presId="urn:microsoft.com/office/officeart/2005/8/layout/StepDownProcess"/>
    <dgm:cxn modelId="{B8E461AE-DE59-4625-BB99-7445E5E76526}" type="presParOf" srcId="{8F9C6268-F1AE-475F-8271-BA437B54605D}" destId="{B98EB313-D9F0-4A65-9B3F-D579A50A3DFB}" srcOrd="2" destOrd="0" presId="urn:microsoft.com/office/officeart/2005/8/layout/StepDownProcess"/>
    <dgm:cxn modelId="{624C072A-4E5A-4D19-B8F1-6AAE2D071A3F}" type="presParOf" srcId="{B98EB313-D9F0-4A65-9B3F-D579A50A3DFB}" destId="{A22AC01D-0FB0-44F8-8C40-C1844BD45D0E}" srcOrd="0" destOrd="0" presId="urn:microsoft.com/office/officeart/2005/8/layout/StepDownProcess"/>
    <dgm:cxn modelId="{A82A87BA-A288-4DB1-B1A8-374D0B10EDBB}" type="presParOf" srcId="{B98EB313-D9F0-4A65-9B3F-D579A50A3DFB}" destId="{94BB043C-523F-4D9C-8912-1530B11BBDC5}" srcOrd="1" destOrd="0" presId="urn:microsoft.com/office/officeart/2005/8/layout/StepDownProcess"/>
    <dgm:cxn modelId="{E8C6B63F-8427-4BE2-994D-7EA9759A13D0}" type="presParOf" srcId="{B98EB313-D9F0-4A65-9B3F-D579A50A3DFB}" destId="{8063AE55-9C69-4B27-9A35-DADAE2F42908}" srcOrd="2" destOrd="0" presId="urn:microsoft.com/office/officeart/2005/8/layout/StepDownProcess"/>
    <dgm:cxn modelId="{8B59E782-CB0A-4DC6-9F81-F3779E93FAE3}" type="presParOf" srcId="{8F9C6268-F1AE-475F-8271-BA437B54605D}" destId="{A97A7AB4-3C0A-46FA-BF9F-1698EC78D51B}" srcOrd="3" destOrd="0" presId="urn:microsoft.com/office/officeart/2005/8/layout/StepDownProcess"/>
    <dgm:cxn modelId="{F5DE90AE-0388-431E-9B05-84E1F7AB66D7}" type="presParOf" srcId="{8F9C6268-F1AE-475F-8271-BA437B54605D}" destId="{D4C45CC8-EB36-4FB4-ADD2-E96518F7948C}" srcOrd="4" destOrd="0" presId="urn:microsoft.com/office/officeart/2005/8/layout/StepDownProcess"/>
    <dgm:cxn modelId="{F31B990F-7E28-4B5F-B4B7-7E315AFBFDFC}" type="presParOf" srcId="{D4C45CC8-EB36-4FB4-ADD2-E96518F7948C}" destId="{AAA917E2-7EE8-4A35-AC8F-13C9D6605119}" srcOrd="0" destOrd="0" presId="urn:microsoft.com/office/officeart/2005/8/layout/StepDownProcess"/>
    <dgm:cxn modelId="{DBF79713-B53E-4B1B-BD6B-B0FE8919A48D}" type="presParOf" srcId="{D4C45CC8-EB36-4FB4-ADD2-E96518F7948C}" destId="{4CB2D399-4C1F-4357-8DE0-5BBA479C61AA}" srcOrd="1" destOrd="0" presId="urn:microsoft.com/office/officeart/2005/8/layout/StepDownProcess"/>
    <dgm:cxn modelId="{F31CD5C1-70F8-4395-9EA2-3E904166EFDC}" type="presParOf" srcId="{D4C45CC8-EB36-4FB4-ADD2-E96518F7948C}" destId="{657FF4BD-3456-4332-99B4-6B7D354E1583}" srcOrd="2" destOrd="0" presId="urn:microsoft.com/office/officeart/2005/8/layout/StepDownProcess"/>
    <dgm:cxn modelId="{58D86093-C3D4-4C0D-AC67-140FC48AB921}" type="presParOf" srcId="{8F9C6268-F1AE-475F-8271-BA437B54605D}" destId="{59AAB9F8-A939-4211-BD54-493CB8E0802F}" srcOrd="5" destOrd="0" presId="urn:microsoft.com/office/officeart/2005/8/layout/StepDownProcess"/>
    <dgm:cxn modelId="{0AD326F9-00D9-4217-9960-CDF140E5DF93}" type="presParOf" srcId="{8F9C6268-F1AE-475F-8271-BA437B54605D}" destId="{09030222-83C1-4099-8B43-E1636F23D146}" srcOrd="6" destOrd="0" presId="urn:microsoft.com/office/officeart/2005/8/layout/StepDownProcess"/>
    <dgm:cxn modelId="{8E6F5C89-3159-42AB-872F-207EDBF4AE6F}" type="presParOf" srcId="{09030222-83C1-4099-8B43-E1636F23D146}" destId="{F8B80F09-7A1A-4DB4-AAD9-8D360F372221}" srcOrd="0" destOrd="0" presId="urn:microsoft.com/office/officeart/2005/8/layout/StepDownProcess"/>
    <dgm:cxn modelId="{9182ECAC-1955-4083-9678-C96686BFA547}" type="presParOf" srcId="{09030222-83C1-4099-8B43-E1636F23D146}" destId="{438962EC-76CA-4F7C-B5B7-FAEDE53BF79A}" srcOrd="1" destOrd="0" presId="urn:microsoft.com/office/officeart/2005/8/layout/StepDownProcess"/>
    <dgm:cxn modelId="{67097953-60A7-465E-857F-75ED617DC710}" type="presParOf" srcId="{09030222-83C1-4099-8B43-E1636F23D146}" destId="{955A989C-3F12-436B-A061-88A7E85356A5}" srcOrd="2" destOrd="0" presId="urn:microsoft.com/office/officeart/2005/8/layout/StepDownProcess"/>
    <dgm:cxn modelId="{2C250BEB-1728-47EC-8C1E-C61EC25B634D}" type="presParOf" srcId="{8F9C6268-F1AE-475F-8271-BA437B54605D}" destId="{4C4D8EAD-0126-4EF6-B4C9-769D8E2B9657}" srcOrd="7" destOrd="0" presId="urn:microsoft.com/office/officeart/2005/8/layout/StepDownProcess"/>
    <dgm:cxn modelId="{434BD55C-8759-4662-943F-8C24F3B44AB0}" type="presParOf" srcId="{8F9C6268-F1AE-475F-8271-BA437B54605D}" destId="{FE027DC5-FFFE-4A79-B779-BA6F693285A4}" srcOrd="8" destOrd="0" presId="urn:microsoft.com/office/officeart/2005/8/layout/StepDownProcess"/>
    <dgm:cxn modelId="{198C6874-4F49-41FB-9381-02C72AEAFA85}" type="presParOf" srcId="{FE027DC5-FFFE-4A79-B779-BA6F693285A4}" destId="{158B5434-565C-4B59-91CC-8CDDCFDFF99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7ADB4-09BD-4604-A188-58740B3A418D}">
      <dsp:nvSpPr>
        <dsp:cNvPr id="0" name=""/>
        <dsp:cNvSpPr/>
      </dsp:nvSpPr>
      <dsp:spPr>
        <a:xfrm rot="5400000">
          <a:off x="329233" y="1040320"/>
          <a:ext cx="982838" cy="1635421"/>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307CEA-3D13-4152-BD2F-9B5FABF4C8D3}">
      <dsp:nvSpPr>
        <dsp:cNvPr id="0" name=""/>
        <dsp:cNvSpPr/>
      </dsp:nvSpPr>
      <dsp:spPr>
        <a:xfrm>
          <a:off x="237918" y="1536581"/>
          <a:ext cx="1380290" cy="930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Initiation</a:t>
          </a:r>
        </a:p>
      </dsp:txBody>
      <dsp:txXfrm>
        <a:off x="237918" y="1536581"/>
        <a:ext cx="1380290" cy="930459"/>
      </dsp:txXfrm>
    </dsp:sp>
    <dsp:sp modelId="{89758CA9-BABA-4CCF-B214-F7C5C5AC43B0}">
      <dsp:nvSpPr>
        <dsp:cNvPr id="0" name=""/>
        <dsp:cNvSpPr/>
      </dsp:nvSpPr>
      <dsp:spPr>
        <a:xfrm>
          <a:off x="1363062" y="919918"/>
          <a:ext cx="278578" cy="278578"/>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1E919D-CCD2-42FD-A3EE-E0CE5D1488CE}">
      <dsp:nvSpPr>
        <dsp:cNvPr id="0" name=""/>
        <dsp:cNvSpPr/>
      </dsp:nvSpPr>
      <dsp:spPr>
        <a:xfrm rot="5400000">
          <a:off x="2136718" y="593056"/>
          <a:ext cx="982838" cy="1635421"/>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DCE32B-542B-4517-872B-3DBB76511279}">
      <dsp:nvSpPr>
        <dsp:cNvPr id="0" name=""/>
        <dsp:cNvSpPr/>
      </dsp:nvSpPr>
      <dsp:spPr>
        <a:xfrm>
          <a:off x="1972658" y="1081694"/>
          <a:ext cx="1476468" cy="129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Data Pre-Processing</a:t>
          </a:r>
        </a:p>
      </dsp:txBody>
      <dsp:txXfrm>
        <a:off x="1972658" y="1081694"/>
        <a:ext cx="1476468" cy="1294210"/>
      </dsp:txXfrm>
    </dsp:sp>
    <dsp:sp modelId="{86A8B874-AB64-4875-B9D2-23407A1DA2C4}">
      <dsp:nvSpPr>
        <dsp:cNvPr id="0" name=""/>
        <dsp:cNvSpPr/>
      </dsp:nvSpPr>
      <dsp:spPr>
        <a:xfrm>
          <a:off x="3170547" y="472654"/>
          <a:ext cx="278578" cy="278578"/>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82E0F-C43D-4BB3-AA41-FC2355E033E6}">
      <dsp:nvSpPr>
        <dsp:cNvPr id="0" name=""/>
        <dsp:cNvSpPr/>
      </dsp:nvSpPr>
      <dsp:spPr>
        <a:xfrm rot="5400000">
          <a:off x="3944204" y="145792"/>
          <a:ext cx="982838" cy="1635421"/>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6DB60-5DDC-4E6B-BF7A-05F3A901151F}">
      <dsp:nvSpPr>
        <dsp:cNvPr id="0" name=""/>
        <dsp:cNvSpPr/>
      </dsp:nvSpPr>
      <dsp:spPr>
        <a:xfrm>
          <a:off x="3780143" y="634430"/>
          <a:ext cx="1476468" cy="129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Training the Model</a:t>
          </a:r>
        </a:p>
      </dsp:txBody>
      <dsp:txXfrm>
        <a:off x="3780143" y="634430"/>
        <a:ext cx="1476468" cy="1294210"/>
      </dsp:txXfrm>
    </dsp:sp>
    <dsp:sp modelId="{F01F8FF3-EC39-4D9A-A924-8B2FF80BE9EE}">
      <dsp:nvSpPr>
        <dsp:cNvPr id="0" name=""/>
        <dsp:cNvSpPr/>
      </dsp:nvSpPr>
      <dsp:spPr>
        <a:xfrm>
          <a:off x="4978032" y="25390"/>
          <a:ext cx="278578" cy="278578"/>
        </a:xfrm>
        <a:prstGeom prst="triangle">
          <a:avLst>
            <a:gd name="adj" fmla="val 10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BA736E-3859-4BE0-8660-31D7CC012956}">
      <dsp:nvSpPr>
        <dsp:cNvPr id="0" name=""/>
        <dsp:cNvSpPr/>
      </dsp:nvSpPr>
      <dsp:spPr>
        <a:xfrm rot="5400000">
          <a:off x="5751689" y="-301471"/>
          <a:ext cx="982838" cy="1635421"/>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52287-15AB-4D35-9782-63878B056CED}">
      <dsp:nvSpPr>
        <dsp:cNvPr id="0" name=""/>
        <dsp:cNvSpPr/>
      </dsp:nvSpPr>
      <dsp:spPr>
        <a:xfrm>
          <a:off x="5587629" y="187166"/>
          <a:ext cx="1476468" cy="129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IN" sz="2000" kern="1200"/>
        </a:p>
      </dsp:txBody>
      <dsp:txXfrm>
        <a:off x="5587629" y="187166"/>
        <a:ext cx="1476468" cy="129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B9F99-8E04-4E88-9166-34CED94D7921}">
      <dsp:nvSpPr>
        <dsp:cNvPr id="0" name=""/>
        <dsp:cNvSpPr/>
      </dsp:nvSpPr>
      <dsp:spPr>
        <a:xfrm rot="5400000">
          <a:off x="1827202" y="622608"/>
          <a:ext cx="541846" cy="61687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AA1B27-B39B-4506-9A98-11E903233AB5}">
      <dsp:nvSpPr>
        <dsp:cNvPr id="0" name=""/>
        <dsp:cNvSpPr/>
      </dsp:nvSpPr>
      <dsp:spPr>
        <a:xfrm>
          <a:off x="1683646" y="21960"/>
          <a:ext cx="912151" cy="638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Input</a:t>
          </a:r>
        </a:p>
      </dsp:txBody>
      <dsp:txXfrm>
        <a:off x="1714819" y="53133"/>
        <a:ext cx="849805" cy="576130"/>
      </dsp:txXfrm>
    </dsp:sp>
    <dsp:sp modelId="{55004B74-F3BE-484C-8508-878D16A66E34}">
      <dsp:nvSpPr>
        <dsp:cNvPr id="0" name=""/>
        <dsp:cNvSpPr/>
      </dsp:nvSpPr>
      <dsp:spPr>
        <a:xfrm>
          <a:off x="2595797" y="82853"/>
          <a:ext cx="663411" cy="516044"/>
        </a:xfrm>
        <a:prstGeom prst="rect">
          <a:avLst/>
        </a:prstGeom>
        <a:noFill/>
        <a:ln>
          <a:noFill/>
        </a:ln>
        <a:effectLst/>
      </dsp:spPr>
      <dsp:style>
        <a:lnRef idx="0">
          <a:scrgbClr r="0" g="0" b="0"/>
        </a:lnRef>
        <a:fillRef idx="0">
          <a:scrgbClr r="0" g="0" b="0"/>
        </a:fillRef>
        <a:effectRef idx="0">
          <a:scrgbClr r="0" g="0" b="0"/>
        </a:effectRef>
        <a:fontRef idx="minor"/>
      </dsp:style>
    </dsp:sp>
    <dsp:sp modelId="{A22AC01D-0FB0-44F8-8C40-C1844BD45D0E}">
      <dsp:nvSpPr>
        <dsp:cNvPr id="0" name=""/>
        <dsp:cNvSpPr/>
      </dsp:nvSpPr>
      <dsp:spPr>
        <a:xfrm rot="5400000">
          <a:off x="2583473" y="1339828"/>
          <a:ext cx="541846" cy="61687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BB043C-523F-4D9C-8912-1530B11BBDC5}">
      <dsp:nvSpPr>
        <dsp:cNvPr id="0" name=""/>
        <dsp:cNvSpPr/>
      </dsp:nvSpPr>
      <dsp:spPr>
        <a:xfrm>
          <a:off x="2439916" y="739179"/>
          <a:ext cx="912151" cy="638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Mobile Net</a:t>
          </a:r>
        </a:p>
      </dsp:txBody>
      <dsp:txXfrm>
        <a:off x="2471089" y="770352"/>
        <a:ext cx="849805" cy="576130"/>
      </dsp:txXfrm>
    </dsp:sp>
    <dsp:sp modelId="{8063AE55-9C69-4B27-9A35-DADAE2F42908}">
      <dsp:nvSpPr>
        <dsp:cNvPr id="0" name=""/>
        <dsp:cNvSpPr/>
      </dsp:nvSpPr>
      <dsp:spPr>
        <a:xfrm>
          <a:off x="3352067" y="800073"/>
          <a:ext cx="663411" cy="516044"/>
        </a:xfrm>
        <a:prstGeom prst="rect">
          <a:avLst/>
        </a:prstGeom>
        <a:noFill/>
        <a:ln>
          <a:noFill/>
        </a:ln>
        <a:effectLst/>
      </dsp:spPr>
      <dsp:style>
        <a:lnRef idx="0">
          <a:scrgbClr r="0" g="0" b="0"/>
        </a:lnRef>
        <a:fillRef idx="0">
          <a:scrgbClr r="0" g="0" b="0"/>
        </a:fillRef>
        <a:effectRef idx="0">
          <a:scrgbClr r="0" g="0" b="0"/>
        </a:effectRef>
        <a:fontRef idx="minor"/>
      </dsp:style>
    </dsp:sp>
    <dsp:sp modelId="{AAA917E2-7EE8-4A35-AC8F-13C9D6605119}">
      <dsp:nvSpPr>
        <dsp:cNvPr id="0" name=""/>
        <dsp:cNvSpPr/>
      </dsp:nvSpPr>
      <dsp:spPr>
        <a:xfrm rot="5400000">
          <a:off x="3339743" y="2057047"/>
          <a:ext cx="541846" cy="61687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D399-4C1F-4357-8DE0-5BBA479C61AA}">
      <dsp:nvSpPr>
        <dsp:cNvPr id="0" name=""/>
        <dsp:cNvSpPr/>
      </dsp:nvSpPr>
      <dsp:spPr>
        <a:xfrm>
          <a:off x="3196186" y="1456399"/>
          <a:ext cx="912151" cy="638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Pooling</a:t>
          </a:r>
        </a:p>
      </dsp:txBody>
      <dsp:txXfrm>
        <a:off x="3227359" y="1487572"/>
        <a:ext cx="849805" cy="576130"/>
      </dsp:txXfrm>
    </dsp:sp>
    <dsp:sp modelId="{657FF4BD-3456-4332-99B4-6B7D354E1583}">
      <dsp:nvSpPr>
        <dsp:cNvPr id="0" name=""/>
        <dsp:cNvSpPr/>
      </dsp:nvSpPr>
      <dsp:spPr>
        <a:xfrm>
          <a:off x="4108338" y="1517292"/>
          <a:ext cx="663411" cy="516044"/>
        </a:xfrm>
        <a:prstGeom prst="rect">
          <a:avLst/>
        </a:prstGeom>
        <a:noFill/>
        <a:ln>
          <a:noFill/>
        </a:ln>
        <a:effectLst/>
      </dsp:spPr>
      <dsp:style>
        <a:lnRef idx="0">
          <a:scrgbClr r="0" g="0" b="0"/>
        </a:lnRef>
        <a:fillRef idx="0">
          <a:scrgbClr r="0" g="0" b="0"/>
        </a:fillRef>
        <a:effectRef idx="0">
          <a:scrgbClr r="0" g="0" b="0"/>
        </a:effectRef>
        <a:fontRef idx="minor"/>
      </dsp:style>
    </dsp:sp>
    <dsp:sp modelId="{F8B80F09-7A1A-4DB4-AAD9-8D360F372221}">
      <dsp:nvSpPr>
        <dsp:cNvPr id="0" name=""/>
        <dsp:cNvSpPr/>
      </dsp:nvSpPr>
      <dsp:spPr>
        <a:xfrm rot="5400000">
          <a:off x="4096013" y="2774267"/>
          <a:ext cx="541846" cy="61687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8962EC-76CA-4F7C-B5B7-FAEDE53BF79A}">
      <dsp:nvSpPr>
        <dsp:cNvPr id="0" name=""/>
        <dsp:cNvSpPr/>
      </dsp:nvSpPr>
      <dsp:spPr>
        <a:xfrm>
          <a:off x="3952457" y="2173618"/>
          <a:ext cx="912151" cy="638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Fully Connected</a:t>
          </a:r>
        </a:p>
      </dsp:txBody>
      <dsp:txXfrm>
        <a:off x="3983630" y="2204791"/>
        <a:ext cx="849805" cy="576130"/>
      </dsp:txXfrm>
    </dsp:sp>
    <dsp:sp modelId="{955A989C-3F12-436B-A061-88A7E85356A5}">
      <dsp:nvSpPr>
        <dsp:cNvPr id="0" name=""/>
        <dsp:cNvSpPr/>
      </dsp:nvSpPr>
      <dsp:spPr>
        <a:xfrm>
          <a:off x="4864608" y="2234512"/>
          <a:ext cx="663411" cy="516044"/>
        </a:xfrm>
        <a:prstGeom prst="rect">
          <a:avLst/>
        </a:prstGeom>
        <a:noFill/>
        <a:ln>
          <a:noFill/>
        </a:ln>
        <a:effectLst/>
      </dsp:spPr>
      <dsp:style>
        <a:lnRef idx="0">
          <a:scrgbClr r="0" g="0" b="0"/>
        </a:lnRef>
        <a:fillRef idx="0">
          <a:scrgbClr r="0" g="0" b="0"/>
        </a:fillRef>
        <a:effectRef idx="0">
          <a:scrgbClr r="0" g="0" b="0"/>
        </a:effectRef>
        <a:fontRef idx="minor"/>
      </dsp:style>
    </dsp:sp>
    <dsp:sp modelId="{158B5434-565C-4B59-91CC-8CDDCFDFF994}">
      <dsp:nvSpPr>
        <dsp:cNvPr id="0" name=""/>
        <dsp:cNvSpPr/>
      </dsp:nvSpPr>
      <dsp:spPr>
        <a:xfrm>
          <a:off x="4708727" y="2890838"/>
          <a:ext cx="912151" cy="63847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Output</a:t>
          </a:r>
        </a:p>
      </dsp:txBody>
      <dsp:txXfrm>
        <a:off x="4739900" y="2922011"/>
        <a:ext cx="849805" cy="57613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 id="2147483658" r:id="rId8"/>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Face Mask Detection</a:t>
            </a:r>
            <a:endParaRPr dirty="0"/>
          </a:p>
        </p:txBody>
      </p:sp>
      <p:pic>
        <p:nvPicPr>
          <p:cNvPr id="4" name="Picture 3">
            <a:extLst>
              <a:ext uri="{FF2B5EF4-FFF2-40B4-BE49-F238E27FC236}">
                <a16:creationId xmlns:a16="http://schemas.microsoft.com/office/drawing/2014/main" id="{B5331EEA-2BEA-4DA2-83B7-B75CB3DFC968}"/>
              </a:ext>
            </a:extLst>
          </p:cNvPr>
          <p:cNvPicPr>
            <a:picLocks noChangeAspect="1"/>
          </p:cNvPicPr>
          <p:nvPr/>
        </p:nvPicPr>
        <p:blipFill rotWithShape="1">
          <a:blip r:embed="rId3"/>
          <a:srcRect l="14238" r="13955"/>
          <a:stretch/>
        </p:blipFill>
        <p:spPr>
          <a:xfrm>
            <a:off x="6611501" y="1285862"/>
            <a:ext cx="1846699" cy="2571725"/>
          </a:xfrm>
          <a:prstGeom prst="rect">
            <a:avLst/>
          </a:prstGeom>
          <a:ln>
            <a:noFill/>
          </a:ln>
          <a:effectLst>
            <a:outerShdw blurRad="190500" algn="tl" rotWithShape="0">
              <a:srgbClr val="000000">
                <a:alpha val="70000"/>
              </a:srgbClr>
            </a:outerShd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the Model:</a:t>
            </a:r>
          </a:p>
        </p:txBody>
      </p:sp>
      <p:sp>
        <p:nvSpPr>
          <p:cNvPr id="3" name="Text Placeholder 2"/>
          <p:cNvSpPr>
            <a:spLocks noGrp="1"/>
          </p:cNvSpPr>
          <p:nvPr>
            <p:ph type="body" idx="1"/>
          </p:nvPr>
        </p:nvSpPr>
        <p:spPr/>
        <p:txBody>
          <a:bodyPr/>
          <a:lstStyle/>
          <a:p>
            <a:r>
              <a:rPr lang="en-IN" sz="1800" dirty="0">
                <a:latin typeface="Bahnschrift" pitchFamily="34" charset="0"/>
              </a:rPr>
              <a:t>Initializing learning rate is 0.0001 and epochs to be 20</a:t>
            </a:r>
          </a:p>
          <a:p>
            <a:r>
              <a:rPr lang="en-IN" sz="1800" dirty="0">
                <a:latin typeface="Bahnschrift" pitchFamily="34" charset="0"/>
              </a:rPr>
              <a:t>We create base model using mobilenetv2 classifier and passing that output into normal model.</a:t>
            </a:r>
          </a:p>
          <a:p>
            <a:r>
              <a:rPr lang="en-IN" sz="1800" dirty="0">
                <a:latin typeface="Bahnschrift" pitchFamily="34" charset="0"/>
              </a:rPr>
              <a:t>We used Average Pooling to extract the features and created a pool of size (7,7)</a:t>
            </a:r>
          </a:p>
          <a:p>
            <a:r>
              <a:rPr lang="en-IN" sz="1800" dirty="0">
                <a:latin typeface="Bahnschrift" pitchFamily="34" charset="0"/>
              </a:rPr>
              <a:t>We are going to flatten them and send to the Fully Connected Layer.</a:t>
            </a:r>
          </a:p>
          <a:p>
            <a:endParaRPr lang="en-IN" sz="1800" dirty="0">
              <a:latin typeface="Bahnschrift"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the Model:</a:t>
            </a:r>
          </a:p>
        </p:txBody>
      </p:sp>
      <p:sp>
        <p:nvSpPr>
          <p:cNvPr id="3" name="Text Placeholder 2"/>
          <p:cNvSpPr>
            <a:spLocks noGrp="1"/>
          </p:cNvSpPr>
          <p:nvPr>
            <p:ph type="body" idx="1"/>
          </p:nvPr>
        </p:nvSpPr>
        <p:spPr/>
        <p:txBody>
          <a:bodyPr/>
          <a:lstStyle/>
          <a:p>
            <a:r>
              <a:rPr lang="en-IN" sz="1800" dirty="0">
                <a:latin typeface="Bahnschrift" pitchFamily="34" charset="0"/>
              </a:rPr>
              <a:t>After we adding a dense layer with 128 neurons and activation as “Relu” and use dropout to just avoid over fitting</a:t>
            </a:r>
          </a:p>
          <a:p>
            <a:r>
              <a:rPr lang="en-IN" sz="1800" dirty="0">
                <a:latin typeface="Bahnschrift" pitchFamily="34" charset="0"/>
              </a:rPr>
              <a:t>After we are creating another layer with 2 neurons and activation as “Softmax”</a:t>
            </a:r>
          </a:p>
          <a:p>
            <a:r>
              <a:rPr lang="en-IN" sz="1800" dirty="0">
                <a:latin typeface="Bahnschrift" pitchFamily="34" charset="0"/>
              </a:rPr>
              <a:t>Fitting our model into data and save this model in a H5 format for further use.</a:t>
            </a:r>
          </a:p>
          <a:p>
            <a:r>
              <a:rPr lang="en-IN" sz="1800" dirty="0">
                <a:latin typeface="Bahnschrift" pitchFamily="34" charset="0"/>
              </a:rPr>
              <a:t>Plotting the graph between accuracy and training loss.</a:t>
            </a:r>
          </a:p>
          <a:p>
            <a:endParaRPr lang="en-IN" sz="1800" dirty="0">
              <a:latin typeface="Bahnschrift"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18B91-4EF3-44C6-9C58-75BC769B66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4" name="Picture 3">
            <a:extLst>
              <a:ext uri="{FF2B5EF4-FFF2-40B4-BE49-F238E27FC236}">
                <a16:creationId xmlns:a16="http://schemas.microsoft.com/office/drawing/2014/main" id="{56EBB537-8CC7-41C5-AB54-76D4BE04193F}"/>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285925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EDC6-7855-4DAF-B034-76536C0CB849}"/>
              </a:ext>
            </a:extLst>
          </p:cNvPr>
          <p:cNvSpPr>
            <a:spLocks noGrp="1"/>
          </p:cNvSpPr>
          <p:nvPr>
            <p:ph type="title"/>
          </p:nvPr>
        </p:nvSpPr>
        <p:spPr>
          <a:xfrm>
            <a:off x="1199774" y="664300"/>
            <a:ext cx="7304525" cy="653700"/>
          </a:xfrm>
        </p:spPr>
        <p:txBody>
          <a:bodyPr/>
          <a:lstStyle/>
          <a:p>
            <a:r>
              <a:rPr lang="en-IN" dirty="0"/>
              <a:t>4. Testing the Model:</a:t>
            </a:r>
          </a:p>
        </p:txBody>
      </p:sp>
      <p:sp>
        <p:nvSpPr>
          <p:cNvPr id="3" name="Text Placeholder 2">
            <a:extLst>
              <a:ext uri="{FF2B5EF4-FFF2-40B4-BE49-F238E27FC236}">
                <a16:creationId xmlns:a16="http://schemas.microsoft.com/office/drawing/2014/main" id="{94D2002F-60B4-4772-9D32-BF3AFC6FD6D1}"/>
              </a:ext>
            </a:extLst>
          </p:cNvPr>
          <p:cNvSpPr>
            <a:spLocks noGrp="1"/>
          </p:cNvSpPr>
          <p:nvPr>
            <p:ph type="body" idx="1"/>
          </p:nvPr>
        </p:nvSpPr>
        <p:spPr>
          <a:xfrm>
            <a:off x="1199774" y="1599700"/>
            <a:ext cx="7304479" cy="3543800"/>
          </a:xfrm>
        </p:spPr>
        <p:txBody>
          <a:bodyPr/>
          <a:lstStyle/>
          <a:p>
            <a:pPr>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In this phase we are testing the model that we have trained in the previous phase. We used OpenCV, a python library, for integrating the Live video stream into our project. </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pPr>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The model will predict the possibility of two class Mask and NoMask. If the person in the live video is wearing a Mask then it will detect the face of the person and shows a square in green colour with heading Mask and if the person is not wearing a mask then it will show the persons face in a red square with accuracy and No Mask</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endParaRPr lang="en-IN" sz="1800" dirty="0">
              <a:latin typeface="Bahnschrift" panose="020B0502040204020203" pitchFamily="34" charset="0"/>
            </a:endParaRPr>
          </a:p>
        </p:txBody>
      </p:sp>
      <p:sp>
        <p:nvSpPr>
          <p:cNvPr id="4" name="Slide Number Placeholder 3">
            <a:extLst>
              <a:ext uri="{FF2B5EF4-FFF2-40B4-BE49-F238E27FC236}">
                <a16:creationId xmlns:a16="http://schemas.microsoft.com/office/drawing/2014/main" id="{A5FAC50D-DF6E-4EA4-BA1D-B9DF7FCFB2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Tree>
    <p:extLst>
      <p:ext uri="{BB962C8B-B14F-4D97-AF65-F5344CB8AC3E}">
        <p14:creationId xmlns:p14="http://schemas.microsoft.com/office/powerpoint/2010/main" val="96806803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1" name="Google Shape;741;p3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747" name="Google Shape;747;p34"/>
          <p:cNvSpPr txBox="1">
            <a:spLocks noGrp="1"/>
          </p:cNvSpPr>
          <p:nvPr>
            <p:ph type="body" idx="4294967295"/>
          </p:nvPr>
        </p:nvSpPr>
        <p:spPr>
          <a:xfrm>
            <a:off x="3585498" y="61096"/>
            <a:ext cx="1768587" cy="622898"/>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IN" sz="4400" dirty="0">
                <a:latin typeface="Barlow SemiBold"/>
                <a:ea typeface="Barlow SemiBold"/>
                <a:cs typeface="Barlow SemiBold"/>
                <a:sym typeface="Barlow SemiBold"/>
              </a:rPr>
              <a:t>Output</a:t>
            </a:r>
          </a:p>
        </p:txBody>
      </p:sp>
      <p:pic>
        <p:nvPicPr>
          <p:cNvPr id="3" name="Picture 2">
            <a:extLst>
              <a:ext uri="{FF2B5EF4-FFF2-40B4-BE49-F238E27FC236}">
                <a16:creationId xmlns:a16="http://schemas.microsoft.com/office/drawing/2014/main" id="{BD390C83-F300-4907-A633-C4FCB8FC2658}"/>
              </a:ext>
            </a:extLst>
          </p:cNvPr>
          <p:cNvPicPr>
            <a:picLocks noChangeAspect="1"/>
          </p:cNvPicPr>
          <p:nvPr/>
        </p:nvPicPr>
        <p:blipFill rotWithShape="1">
          <a:blip r:embed="rId3"/>
          <a:srcRect l="30814" t="13029" r="39534" b="32437"/>
          <a:stretch/>
        </p:blipFill>
        <p:spPr>
          <a:xfrm>
            <a:off x="5354085" y="2126487"/>
            <a:ext cx="2783041" cy="1652846"/>
          </a:xfrm>
          <a:prstGeom prst="rect">
            <a:avLst/>
          </a:prstGeom>
        </p:spPr>
      </p:pic>
      <p:grpSp>
        <p:nvGrpSpPr>
          <p:cNvPr id="11" name="Google Shape;742;p34">
            <a:extLst>
              <a:ext uri="{FF2B5EF4-FFF2-40B4-BE49-F238E27FC236}">
                <a16:creationId xmlns:a16="http://schemas.microsoft.com/office/drawing/2014/main" id="{3113640F-6824-429E-8334-73924C263CD5}"/>
              </a:ext>
            </a:extLst>
          </p:cNvPr>
          <p:cNvGrpSpPr/>
          <p:nvPr/>
        </p:nvGrpSpPr>
        <p:grpSpPr>
          <a:xfrm>
            <a:off x="1235604" y="2069132"/>
            <a:ext cx="3336396" cy="1889511"/>
            <a:chOff x="1177450" y="241631"/>
            <a:chExt cx="6173152" cy="3616776"/>
          </a:xfrm>
        </p:grpSpPr>
        <p:sp>
          <p:nvSpPr>
            <p:cNvPr id="12" name="Google Shape;743;p34">
              <a:extLst>
                <a:ext uri="{FF2B5EF4-FFF2-40B4-BE49-F238E27FC236}">
                  <a16:creationId xmlns:a16="http://schemas.microsoft.com/office/drawing/2014/main" id="{E2A361E6-BA9C-4D16-9709-F77D0ECE3591}"/>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4;p34">
              <a:extLst>
                <a:ext uri="{FF2B5EF4-FFF2-40B4-BE49-F238E27FC236}">
                  <a16:creationId xmlns:a16="http://schemas.microsoft.com/office/drawing/2014/main" id="{B8127F85-441A-4606-9759-358AD7C84ECD}"/>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45;p34">
              <a:extLst>
                <a:ext uri="{FF2B5EF4-FFF2-40B4-BE49-F238E27FC236}">
                  <a16:creationId xmlns:a16="http://schemas.microsoft.com/office/drawing/2014/main" id="{130A6A48-75BE-4D63-B114-D81970A56475}"/>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46;p34">
              <a:extLst>
                <a:ext uri="{FF2B5EF4-FFF2-40B4-BE49-F238E27FC236}">
                  <a16:creationId xmlns:a16="http://schemas.microsoft.com/office/drawing/2014/main" id="{BC2DDE48-990F-47D3-9786-5A03F16AF715}"/>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742;p34">
            <a:extLst>
              <a:ext uri="{FF2B5EF4-FFF2-40B4-BE49-F238E27FC236}">
                <a16:creationId xmlns:a16="http://schemas.microsoft.com/office/drawing/2014/main" id="{E18EBF2C-4D26-450A-947F-768A9D5D71D6}"/>
              </a:ext>
            </a:extLst>
          </p:cNvPr>
          <p:cNvGrpSpPr/>
          <p:nvPr/>
        </p:nvGrpSpPr>
        <p:grpSpPr>
          <a:xfrm>
            <a:off x="5060241" y="2069132"/>
            <a:ext cx="3336396" cy="1889511"/>
            <a:chOff x="1177450" y="241631"/>
            <a:chExt cx="6173152" cy="3616776"/>
          </a:xfrm>
        </p:grpSpPr>
        <p:sp>
          <p:nvSpPr>
            <p:cNvPr id="37" name="Google Shape;743;p34">
              <a:extLst>
                <a:ext uri="{FF2B5EF4-FFF2-40B4-BE49-F238E27FC236}">
                  <a16:creationId xmlns:a16="http://schemas.microsoft.com/office/drawing/2014/main" id="{7F13610C-D7B5-47E8-A4E4-9CA6FB091F4B}"/>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44;p34">
              <a:extLst>
                <a:ext uri="{FF2B5EF4-FFF2-40B4-BE49-F238E27FC236}">
                  <a16:creationId xmlns:a16="http://schemas.microsoft.com/office/drawing/2014/main" id="{084C2D97-C9C9-47AC-B2B0-F80DF54410AA}"/>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45;p34">
              <a:extLst>
                <a:ext uri="{FF2B5EF4-FFF2-40B4-BE49-F238E27FC236}">
                  <a16:creationId xmlns:a16="http://schemas.microsoft.com/office/drawing/2014/main" id="{A035C4EA-CF05-49B8-943E-AD17512F93B3}"/>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46;p34">
              <a:extLst>
                <a:ext uri="{FF2B5EF4-FFF2-40B4-BE49-F238E27FC236}">
                  <a16:creationId xmlns:a16="http://schemas.microsoft.com/office/drawing/2014/main" id="{0A66B811-9374-43B2-AC81-30DF41D82B9A}"/>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327843DA-51B8-4332-A0F0-D85B2B9A07A9}"/>
              </a:ext>
            </a:extLst>
          </p:cNvPr>
          <p:cNvPicPr>
            <a:picLocks noChangeAspect="1"/>
          </p:cNvPicPr>
          <p:nvPr/>
        </p:nvPicPr>
        <p:blipFill rotWithShape="1">
          <a:blip r:embed="rId4"/>
          <a:srcRect l="3052"/>
          <a:stretch/>
        </p:blipFill>
        <p:spPr>
          <a:xfrm>
            <a:off x="1585758" y="2158939"/>
            <a:ext cx="2635368" cy="1620394"/>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D788-E39D-4792-9DDE-2D76D2450B26}"/>
              </a:ext>
            </a:extLst>
          </p:cNvPr>
          <p:cNvSpPr>
            <a:spLocks noGrp="1"/>
          </p:cNvSpPr>
          <p:nvPr>
            <p:ph type="ctrTitle"/>
          </p:nvPr>
        </p:nvSpPr>
        <p:spPr/>
        <p:txBody>
          <a:bodyPr/>
          <a:lstStyle/>
          <a:p>
            <a:r>
              <a:rPr lang="en-IN" dirty="0"/>
              <a:t>Application of our Project</a:t>
            </a:r>
          </a:p>
        </p:txBody>
      </p:sp>
    </p:spTree>
    <p:extLst>
      <p:ext uri="{BB962C8B-B14F-4D97-AF65-F5344CB8AC3E}">
        <p14:creationId xmlns:p14="http://schemas.microsoft.com/office/powerpoint/2010/main" val="6893287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E52F42-5D67-4F67-AE36-7CBC4B00A5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sp>
        <p:nvSpPr>
          <p:cNvPr id="3" name="Text Placeholder 2">
            <a:extLst>
              <a:ext uri="{FF2B5EF4-FFF2-40B4-BE49-F238E27FC236}">
                <a16:creationId xmlns:a16="http://schemas.microsoft.com/office/drawing/2014/main" id="{49E756ED-0D95-4218-B981-FC66C24D443C}"/>
              </a:ext>
            </a:extLst>
          </p:cNvPr>
          <p:cNvSpPr txBox="1">
            <a:spLocks/>
          </p:cNvSpPr>
          <p:nvPr/>
        </p:nvSpPr>
        <p:spPr>
          <a:xfrm>
            <a:off x="1186025" y="1435394"/>
            <a:ext cx="7304479" cy="30544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We have developed a face mask detector on images. And in excess we also developed a model which can be applied to Live Video Streams to detect if the person in the frame are wearing a mask or not. </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pPr marL="342900" indent="-342900">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With some additional improvements and additions our neural network model can be integrated with CCTV to detect and identify people without masks</a:t>
            </a:r>
            <a:r>
              <a:rPr lang="en-IN" sz="1800" dirty="0">
                <a:latin typeface="Bahnschrift" panose="020B0502040204020203" pitchFamily="34" charset="0"/>
                <a:ea typeface="Calibri" panose="020F0502020204030204" pitchFamily="34" charset="0"/>
                <a:cs typeface="Gautami" panose="020B0502040204020203" pitchFamily="34" charset="0"/>
              </a:rPr>
              <a:t> in Public places.</a:t>
            </a:r>
            <a:endPar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9462095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5438-5B92-4D37-BD65-12BB2411115D}"/>
              </a:ext>
            </a:extLst>
          </p:cNvPr>
          <p:cNvSpPr>
            <a:spLocks noGrp="1"/>
          </p:cNvSpPr>
          <p:nvPr>
            <p:ph type="ctrTitle"/>
          </p:nvPr>
        </p:nvSpPr>
        <p:spPr/>
        <p:txBody>
          <a:bodyPr/>
          <a:lstStyle/>
          <a:p>
            <a:r>
              <a:rPr lang="en-IN" dirty="0"/>
              <a:t>Conclusion</a:t>
            </a:r>
          </a:p>
        </p:txBody>
      </p:sp>
    </p:spTree>
    <p:extLst>
      <p:ext uri="{BB962C8B-B14F-4D97-AF65-F5344CB8AC3E}">
        <p14:creationId xmlns:p14="http://schemas.microsoft.com/office/powerpoint/2010/main" val="366392955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4A8FAB-A07A-4E99-96B5-CB1165AD4C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3" name="Text Placeholder 2">
            <a:extLst>
              <a:ext uri="{FF2B5EF4-FFF2-40B4-BE49-F238E27FC236}">
                <a16:creationId xmlns:a16="http://schemas.microsoft.com/office/drawing/2014/main" id="{031124BE-CB5E-439B-B790-4ED7E477E942}"/>
              </a:ext>
            </a:extLst>
          </p:cNvPr>
          <p:cNvSpPr txBox="1">
            <a:spLocks/>
          </p:cNvSpPr>
          <p:nvPr/>
        </p:nvSpPr>
        <p:spPr>
          <a:xfrm>
            <a:off x="1186025" y="754912"/>
            <a:ext cx="7304479" cy="4388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Our neural network model is developed using libraries like </a:t>
            </a:r>
            <a:r>
              <a:rPr lang="en-IN" sz="1800" dirty="0" err="1">
                <a:solidFill>
                  <a:srgbClr val="000000"/>
                </a:solidFill>
                <a:effectLst/>
                <a:latin typeface="Bahnschrift" panose="020B0502040204020203" pitchFamily="34" charset="0"/>
                <a:ea typeface="Calibri" panose="020F0502020204030204" pitchFamily="34" charset="0"/>
                <a:cs typeface="Gautami" panose="020B0502040204020203" pitchFamily="34" charset="0"/>
              </a:rPr>
              <a:t>Keras</a:t>
            </a: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 TensorFlow, Mobile Net and OpenCV. It uses AveragePooling2D, Flatten, Dense and Dropout as the layers in the network. It can detect and identify people without masks. Our model is accurate, and since the MobileNetV2 classifier is used, it is also computationally efficient and thus making it easier to deploy the model to embedded systems (Arduino, </a:t>
            </a:r>
            <a:r>
              <a:rPr lang="en-IN" sz="1800" dirty="0" err="1">
                <a:solidFill>
                  <a:srgbClr val="000000"/>
                </a:solidFill>
                <a:effectLst/>
                <a:latin typeface="Bahnschrift" panose="020B0502040204020203" pitchFamily="34" charset="0"/>
                <a:ea typeface="Calibri" panose="020F0502020204030204" pitchFamily="34" charset="0"/>
                <a:cs typeface="Gautami" panose="020B0502040204020203" pitchFamily="34" charset="0"/>
              </a:rPr>
              <a:t>RaspberryPi</a:t>
            </a: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 etc.). </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pPr marL="342900" indent="-342900">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So, it can also be used in real-life applications which require face mask detection for safety purposes due to Covid-19.</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pPr marL="342900" indent="-342900">
              <a:lnSpc>
                <a:spcPct val="107000"/>
              </a:lnSpc>
              <a:spcAft>
                <a:spcPts val="800"/>
              </a:spcAft>
              <a:buFont typeface="+mj-lt"/>
              <a:buAutoNum type="arabicPeriod"/>
            </a:pPr>
            <a:r>
              <a:rPr lang="en-IN" sz="1800" dirty="0">
                <a:solidFill>
                  <a:srgbClr val="000000"/>
                </a:solidFill>
                <a:effectLst/>
                <a:latin typeface="Bahnschrift" panose="020B0502040204020203" pitchFamily="34" charset="0"/>
                <a:ea typeface="Calibri" panose="020F0502020204030204" pitchFamily="34" charset="0"/>
                <a:cs typeface="Gautami" panose="020B0502040204020203" pitchFamily="34" charset="0"/>
              </a:rPr>
              <a:t>This model can be integrated with embedded systems in public places like Airports, Railway stations, Bus stations, Offices, Schools, Hospitals, etc.</a:t>
            </a: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54787365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pPr marL="0" lvl="0" indent="0" algn="ctr" rtl="0">
                <a:spcBef>
                  <a:spcPts val="0"/>
                </a:spcBef>
                <a:spcAft>
                  <a:spcPts val="0"/>
                </a:spcAft>
                <a:buNone/>
              </a:pPr>
              <a:t>19</a:t>
            </a:fld>
            <a:endParaRPr>
              <a:solidFill>
                <a:schemeClr val="dk1"/>
              </a:solidFill>
            </a:endParaRPr>
          </a:p>
        </p:txBody>
      </p:sp>
      <p:sp>
        <p:nvSpPr>
          <p:cNvPr id="753" name="Google Shape;753;p35"/>
          <p:cNvSpPr txBox="1">
            <a:spLocks noGrp="1"/>
          </p:cNvSpPr>
          <p:nvPr>
            <p:ph type="ctrTitle" idx="4294967295"/>
          </p:nvPr>
        </p:nvSpPr>
        <p:spPr>
          <a:xfrm>
            <a:off x="4201704" y="2155500"/>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pic>
        <p:nvPicPr>
          <p:cNvPr id="755" name="Google Shape;755;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About Us</a:t>
            </a:r>
            <a:endParaRPr dirty="0"/>
          </a:p>
        </p:txBody>
      </p:sp>
      <p:sp>
        <p:nvSpPr>
          <p:cNvPr id="523" name="Google Shape;523;p14"/>
          <p:cNvSpPr txBox="1">
            <a:spLocks noGrp="1"/>
          </p:cNvSpPr>
          <p:nvPr>
            <p:ph type="body" idx="1"/>
          </p:nvPr>
        </p:nvSpPr>
        <p:spPr>
          <a:xfrm>
            <a:off x="1172649" y="1599700"/>
            <a:ext cx="6876197" cy="28902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N" b="1" dirty="0"/>
              <a:t>ADDAGIRI NAGA RAKESH		BT17GCS003	D3</a:t>
            </a:r>
          </a:p>
          <a:p>
            <a:pPr marL="0" lvl="0" indent="0" algn="l" rtl="0">
              <a:spcBef>
                <a:spcPts val="600"/>
              </a:spcBef>
              <a:spcAft>
                <a:spcPts val="0"/>
              </a:spcAft>
              <a:buClr>
                <a:schemeClr val="dk1"/>
              </a:buClr>
              <a:buSzPts val="1100"/>
              <a:buFont typeface="Arial"/>
              <a:buNone/>
            </a:pPr>
            <a:r>
              <a:rPr lang="en-IN" b="1" dirty="0"/>
              <a:t>CHENNUPATI SAI REVANTH	BT17GCS152	D3</a:t>
            </a:r>
          </a:p>
          <a:p>
            <a:pPr marL="0" lvl="0" indent="0" algn="l" rtl="0">
              <a:spcBef>
                <a:spcPts val="600"/>
              </a:spcBef>
              <a:spcAft>
                <a:spcPts val="0"/>
              </a:spcAft>
              <a:buClr>
                <a:schemeClr val="dk1"/>
              </a:buClr>
              <a:buSzPts val="1100"/>
              <a:buFont typeface="Arial"/>
              <a:buNone/>
            </a:pPr>
            <a:r>
              <a:rPr lang="en-IN" b="1" dirty="0"/>
              <a:t>HITESH PARA			BT17GCS154	D2</a:t>
            </a:r>
          </a:p>
          <a:p>
            <a:pPr marL="0" lvl="0" indent="0" algn="l" rtl="0">
              <a:spcBef>
                <a:spcPts val="600"/>
              </a:spcBef>
              <a:spcAft>
                <a:spcPts val="0"/>
              </a:spcAft>
              <a:buClr>
                <a:schemeClr val="dk1"/>
              </a:buClr>
              <a:buSzPts val="1100"/>
              <a:buFont typeface="Arial"/>
              <a:buNone/>
            </a:pPr>
            <a:r>
              <a:rPr lang="en-IN" b="1" dirty="0"/>
              <a:t>YENDURI SASANK		BT17GCS124	D2</a:t>
            </a:r>
            <a:endParaRPr b="1"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8F01-EF4B-46F4-86BD-BC3B29ED9EFD}"/>
              </a:ext>
            </a:extLst>
          </p:cNvPr>
          <p:cNvSpPr>
            <a:spLocks noGrp="1"/>
          </p:cNvSpPr>
          <p:nvPr>
            <p:ph type="title"/>
          </p:nvPr>
        </p:nvSpPr>
        <p:spPr>
          <a:xfrm>
            <a:off x="1199774" y="664300"/>
            <a:ext cx="7304525" cy="653700"/>
          </a:xfrm>
        </p:spPr>
        <p:txBody>
          <a:bodyPr/>
          <a:lstStyle/>
          <a:p>
            <a:r>
              <a:rPr lang="en-IN" sz="4000" dirty="0"/>
              <a:t>Index</a:t>
            </a:r>
          </a:p>
        </p:txBody>
      </p:sp>
      <p:sp>
        <p:nvSpPr>
          <p:cNvPr id="3" name="Text Placeholder 2">
            <a:extLst>
              <a:ext uri="{FF2B5EF4-FFF2-40B4-BE49-F238E27FC236}">
                <a16:creationId xmlns:a16="http://schemas.microsoft.com/office/drawing/2014/main" id="{734E66D1-2C75-4223-8F6C-D06FA1CF8774}"/>
              </a:ext>
            </a:extLst>
          </p:cNvPr>
          <p:cNvSpPr>
            <a:spLocks noGrp="1"/>
          </p:cNvSpPr>
          <p:nvPr>
            <p:ph type="body" idx="1"/>
          </p:nvPr>
        </p:nvSpPr>
        <p:spPr>
          <a:xfrm>
            <a:off x="1199775" y="1599699"/>
            <a:ext cx="6650700" cy="3543801"/>
          </a:xfrm>
        </p:spPr>
        <p:txBody>
          <a:bodyPr/>
          <a:lstStyle/>
          <a:p>
            <a:pPr marL="533400" indent="-457200">
              <a:buFont typeface="+mj-lt"/>
              <a:buAutoNum type="arabicPeriod"/>
            </a:pPr>
            <a:r>
              <a:rPr lang="en-IN" sz="2000" b="0" i="0" dirty="0">
                <a:solidFill>
                  <a:srgbClr val="222222"/>
                </a:solidFill>
                <a:effectLst/>
                <a:latin typeface="Bahnschrift" panose="020B0502040204020203" pitchFamily="34" charset="0"/>
              </a:rPr>
              <a:t>Introduction</a:t>
            </a:r>
          </a:p>
          <a:p>
            <a:pPr marL="533400" indent="-457200">
              <a:buFont typeface="+mj-lt"/>
              <a:buAutoNum type="arabicPeriod"/>
            </a:pPr>
            <a:r>
              <a:rPr lang="en-IN" sz="2000" b="0" i="0" dirty="0">
                <a:solidFill>
                  <a:srgbClr val="222222"/>
                </a:solidFill>
                <a:effectLst/>
                <a:latin typeface="Bahnschrift" panose="020B0502040204020203" pitchFamily="34" charset="0"/>
              </a:rPr>
              <a:t>Motivation </a:t>
            </a:r>
          </a:p>
          <a:p>
            <a:pPr marL="533400" indent="-457200">
              <a:buFont typeface="+mj-lt"/>
              <a:buAutoNum type="arabicPeriod"/>
            </a:pPr>
            <a:r>
              <a:rPr lang="en-IN" sz="2000" b="0" i="0" dirty="0">
                <a:solidFill>
                  <a:srgbClr val="222222"/>
                </a:solidFill>
                <a:effectLst/>
                <a:latin typeface="Bahnschrift" panose="020B0502040204020203" pitchFamily="34" charset="0"/>
              </a:rPr>
              <a:t>Work done</a:t>
            </a:r>
          </a:p>
          <a:p>
            <a:pPr marL="533400" indent="-457200">
              <a:buFont typeface="+mj-lt"/>
              <a:buAutoNum type="arabicPeriod"/>
            </a:pPr>
            <a:r>
              <a:rPr lang="en-IN" sz="2000" b="0" i="0" dirty="0">
                <a:solidFill>
                  <a:srgbClr val="222222"/>
                </a:solidFill>
                <a:effectLst/>
                <a:latin typeface="Bahnschrift" panose="020B0502040204020203" pitchFamily="34" charset="0"/>
              </a:rPr>
              <a:t>Application of your project</a:t>
            </a:r>
          </a:p>
          <a:p>
            <a:pPr marL="533400" indent="-457200">
              <a:buFont typeface="+mj-lt"/>
              <a:buAutoNum type="arabicPeriod"/>
            </a:pPr>
            <a:r>
              <a:rPr lang="en-IN" sz="2000" b="0" i="0" dirty="0">
                <a:solidFill>
                  <a:srgbClr val="222222"/>
                </a:solidFill>
                <a:effectLst/>
                <a:latin typeface="Bahnschrift" panose="020B0502040204020203" pitchFamily="34" charset="0"/>
              </a:rPr>
              <a:t>Conclusion</a:t>
            </a:r>
            <a:endParaRPr lang="en-IN" sz="2000" dirty="0">
              <a:latin typeface="Bahnschrift" panose="020B0502040204020203" pitchFamily="34" charset="0"/>
            </a:endParaRPr>
          </a:p>
        </p:txBody>
      </p:sp>
      <p:sp>
        <p:nvSpPr>
          <p:cNvPr id="4" name="Slide Number Placeholder 3">
            <a:extLst>
              <a:ext uri="{FF2B5EF4-FFF2-40B4-BE49-F238E27FC236}">
                <a16:creationId xmlns:a16="http://schemas.microsoft.com/office/drawing/2014/main" id="{10078E27-6A58-4E99-999F-FC2747B4EC8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spTree>
    <p:extLst>
      <p:ext uri="{BB962C8B-B14F-4D97-AF65-F5344CB8AC3E}">
        <p14:creationId xmlns:p14="http://schemas.microsoft.com/office/powerpoint/2010/main" val="14035742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6" name="Google Shape;536;p16"/>
          <p:cNvSpPr txBox="1">
            <a:spLocks noGrp="1"/>
          </p:cNvSpPr>
          <p:nvPr>
            <p:ph type="ctrTitle" idx="4294967295"/>
          </p:nvPr>
        </p:nvSpPr>
        <p:spPr>
          <a:xfrm>
            <a:off x="1213801" y="607040"/>
            <a:ext cx="4288800" cy="832500"/>
          </a:xfrm>
          <a:prstGeom prst="rect">
            <a:avLst/>
          </a:prstGeom>
        </p:spPr>
        <p:txBody>
          <a:bodyPr spcFirstLastPara="1" wrap="square" lIns="0" tIns="0" rIns="0" bIns="0" anchor="ctr" anchorCtr="0">
            <a:noAutofit/>
          </a:bodyPr>
          <a:lstStyle/>
          <a:p>
            <a:pPr>
              <a:lnSpc>
                <a:spcPct val="107000"/>
              </a:lnSpc>
              <a:spcAft>
                <a:spcPts val="800"/>
              </a:spcAft>
            </a:pPr>
            <a:r>
              <a:rPr lang="en-IN" sz="4000" b="1" dirty="0">
                <a:solidFill>
                  <a:schemeClr val="tx2">
                    <a:lumMod val="25000"/>
                  </a:schemeClr>
                </a:solidFill>
                <a:effectLst/>
                <a:latin typeface="Barlow SemiBold" panose="020B0604020202020204" charset="0"/>
                <a:ea typeface="Calibri" panose="020F0502020204030204" pitchFamily="34" charset="0"/>
                <a:cs typeface="Gautami" panose="020B0502040204020203" pitchFamily="34" charset="0"/>
              </a:rPr>
              <a:t>Introduction</a:t>
            </a:r>
            <a:endParaRPr lang="en-IN" sz="4000" dirty="0">
              <a:solidFill>
                <a:schemeClr val="tx2">
                  <a:lumMod val="25000"/>
                </a:schemeClr>
              </a:solidFill>
              <a:effectLst/>
              <a:latin typeface="Barlow SemiBold" panose="020B0604020202020204" charset="0"/>
              <a:ea typeface="Calibri" panose="020F0502020204030204" pitchFamily="34" charset="0"/>
              <a:cs typeface="Gautami" panose="020B0502040204020203" pitchFamily="34" charset="0"/>
            </a:endParaRPr>
          </a:p>
        </p:txBody>
      </p:sp>
      <p:sp>
        <p:nvSpPr>
          <p:cNvPr id="537" name="Google Shape;537;p16"/>
          <p:cNvSpPr txBox="1">
            <a:spLocks noGrp="1"/>
          </p:cNvSpPr>
          <p:nvPr>
            <p:ph type="subTitle" idx="4294967295"/>
          </p:nvPr>
        </p:nvSpPr>
        <p:spPr>
          <a:xfrm>
            <a:off x="967563" y="1587932"/>
            <a:ext cx="7522941" cy="3079862"/>
          </a:xfrm>
          <a:prstGeom prst="rect">
            <a:avLst/>
          </a:prstGeom>
        </p:spPr>
        <p:txBody>
          <a:bodyPr spcFirstLastPara="1" wrap="square" lIns="0" tIns="0" rIns="0" bIns="0" anchor="t" anchorCtr="0">
            <a:noAutofit/>
          </a:bodyPr>
          <a:lstStyle/>
          <a:p>
            <a:r>
              <a:rPr lang="en-IN" sz="1800" dirty="0">
                <a:solidFill>
                  <a:srgbClr val="000000"/>
                </a:solidFill>
                <a:effectLst/>
                <a:latin typeface="Bahnschrift" panose="020B0502040204020203" pitchFamily="34" charset="0"/>
                <a:ea typeface="Calibri" panose="020F0502020204030204" pitchFamily="34" charset="0"/>
              </a:rPr>
              <a:t>The Corona Virus has affected the world very seriously. One major protection from that virus is to wear a Face Mask. Due to this unimaginable situation wearing the Face Mask has been a new norm and compulsory. At present there are people assigned to check if everyone is wearing a face mask or not. But with our neural network model it can detect if people are wearing a mask or not in a Live video stream. For that we designed an efficient and accurate neural network model that can detect if a person is wearing face mask or not.</a:t>
            </a:r>
            <a:endParaRPr b="1" dirty="0">
              <a:latin typeface="Bahnschrift" panose="020B0502040204020203" pitchFamily="34" charset="0"/>
            </a:endParaRPr>
          </a:p>
        </p:txBody>
      </p:sp>
      <p:sp>
        <p:nvSpPr>
          <p:cNvPr id="538" name="Google Shape;538;p16"/>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pPr marL="0" lvl="0" indent="0" algn="ctr" rtl="0">
                <a:spcBef>
                  <a:spcPts val="0"/>
                </a:spcBef>
                <a:spcAft>
                  <a:spcPts val="0"/>
                </a:spcAft>
                <a:buNone/>
              </a:pPr>
              <a:t>4</a:t>
            </a:fld>
            <a:endParaRPr>
              <a:solidFill>
                <a:schemeClr val="dk1"/>
              </a:solidFill>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7"/>
          <p:cNvSpPr txBox="1">
            <a:spLocks noGrp="1"/>
          </p:cNvSpPr>
          <p:nvPr>
            <p:ph type="body" idx="1"/>
          </p:nvPr>
        </p:nvSpPr>
        <p:spPr>
          <a:xfrm>
            <a:off x="1460872" y="1779879"/>
            <a:ext cx="5945810" cy="2709921"/>
          </a:xfrm>
          <a:prstGeom prst="rect">
            <a:avLst/>
          </a:prstGeom>
        </p:spPr>
        <p:txBody>
          <a:bodyPr spcFirstLastPara="1" wrap="square" lIns="0" tIns="0" rIns="0" bIns="0" anchor="t" anchorCtr="0">
            <a:noAutofit/>
          </a:bodyPr>
          <a:lstStyle/>
          <a:p>
            <a:pPr marL="0" indent="0">
              <a:lnSpc>
                <a:spcPct val="107000"/>
              </a:lnSpc>
              <a:spcAft>
                <a:spcPts val="800"/>
              </a:spcAft>
              <a:buNone/>
            </a:pPr>
            <a:r>
              <a:rPr lang="en-IN" sz="2800" i="1"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rPr>
              <a:t>“Many people are neglecting to wear a face mask. So, we decided to make a face mask detector which can detect if a person is wearing a mask or not.”</a:t>
            </a:r>
            <a:endParaRPr lang="en-IN" sz="2800" i="1" dirty="0">
              <a:effectLst/>
              <a:latin typeface="Segoe UI Semibold" panose="020B0702040204020203" pitchFamily="34" charset="0"/>
              <a:ea typeface="Calibri" panose="020F0502020204030204" pitchFamily="34" charset="0"/>
              <a:cs typeface="Segoe UI Semibold" panose="020B0702040204020203" pitchFamily="34" charset="0"/>
            </a:endParaRPr>
          </a:p>
        </p:txBody>
      </p:sp>
      <p:sp>
        <p:nvSpPr>
          <p:cNvPr id="545" name="Google Shape;545;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2" name="TextBox 1">
            <a:extLst>
              <a:ext uri="{FF2B5EF4-FFF2-40B4-BE49-F238E27FC236}">
                <a16:creationId xmlns:a16="http://schemas.microsoft.com/office/drawing/2014/main" id="{581D91F5-FC9B-4D58-8019-1177A7678CEB}"/>
              </a:ext>
            </a:extLst>
          </p:cNvPr>
          <p:cNvSpPr txBox="1"/>
          <p:nvPr/>
        </p:nvSpPr>
        <p:spPr>
          <a:xfrm>
            <a:off x="1460872" y="653700"/>
            <a:ext cx="3238718" cy="707886"/>
          </a:xfrm>
          <a:prstGeom prst="rect">
            <a:avLst/>
          </a:prstGeom>
          <a:noFill/>
        </p:spPr>
        <p:txBody>
          <a:bodyPr wrap="square" rtlCol="0">
            <a:spAutoFit/>
          </a:bodyPr>
          <a:lstStyle/>
          <a:p>
            <a:r>
              <a:rPr lang="en-IN" sz="4000" dirty="0">
                <a:solidFill>
                  <a:schemeClr val="tx2">
                    <a:lumMod val="25000"/>
                  </a:schemeClr>
                </a:solidFill>
                <a:latin typeface="Segoe UI Semibold" panose="020B0702040204020203" pitchFamily="34" charset="0"/>
                <a:cs typeface="Segoe UI Semibold" panose="020B0702040204020203" pitchFamily="34" charset="0"/>
              </a:rPr>
              <a:t>Motivation</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FE76-DC77-4613-A8A6-5AC6CB0EAA1A}"/>
              </a:ext>
            </a:extLst>
          </p:cNvPr>
          <p:cNvSpPr>
            <a:spLocks noGrp="1"/>
          </p:cNvSpPr>
          <p:nvPr>
            <p:ph type="title"/>
          </p:nvPr>
        </p:nvSpPr>
        <p:spPr>
          <a:xfrm>
            <a:off x="919760" y="657586"/>
            <a:ext cx="7843200" cy="707886"/>
          </a:xfrm>
        </p:spPr>
        <p:txBody>
          <a:bodyPr/>
          <a:lstStyle/>
          <a:p>
            <a:r>
              <a:rPr lang="en-IN" sz="4000" dirty="0"/>
              <a:t>Project Plan</a:t>
            </a:r>
          </a:p>
        </p:txBody>
      </p:sp>
      <p:sp>
        <p:nvSpPr>
          <p:cNvPr id="4" name="Slide Number Placeholder 3">
            <a:extLst>
              <a:ext uri="{FF2B5EF4-FFF2-40B4-BE49-F238E27FC236}">
                <a16:creationId xmlns:a16="http://schemas.microsoft.com/office/drawing/2014/main" id="{50CB0D08-DF1E-489D-AA88-C90B6DCB8C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graphicFrame>
        <p:nvGraphicFramePr>
          <p:cNvPr id="5" name="Diagram 4">
            <a:extLst>
              <a:ext uri="{FF2B5EF4-FFF2-40B4-BE49-F238E27FC236}">
                <a16:creationId xmlns:a16="http://schemas.microsoft.com/office/drawing/2014/main" id="{8C5C30FE-A820-4A52-8B96-25A24FF41ABC}"/>
              </a:ext>
            </a:extLst>
          </p:cNvPr>
          <p:cNvGraphicFramePr/>
          <p:nvPr>
            <p:extLst>
              <p:ext uri="{D42A27DB-BD31-4B8C-83A1-F6EECF244321}">
                <p14:modId xmlns:p14="http://schemas.microsoft.com/office/powerpoint/2010/main" val="2104518595"/>
              </p:ext>
            </p:extLst>
          </p:nvPr>
        </p:nvGraphicFramePr>
        <p:xfrm>
          <a:off x="1226355" y="2477386"/>
          <a:ext cx="7067039" cy="2666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5BB1DF5-4A6B-4DE2-A1EE-B8817C5A3F5F}"/>
              </a:ext>
            </a:extLst>
          </p:cNvPr>
          <p:cNvSpPr txBox="1"/>
          <p:nvPr/>
        </p:nvSpPr>
        <p:spPr>
          <a:xfrm>
            <a:off x="6836735" y="2690036"/>
            <a:ext cx="1456658" cy="707886"/>
          </a:xfrm>
          <a:prstGeom prst="rect">
            <a:avLst/>
          </a:prstGeom>
          <a:noFill/>
        </p:spPr>
        <p:txBody>
          <a:bodyPr wrap="square" rtlCol="0">
            <a:spAutoFit/>
          </a:bodyPr>
          <a:lstStyle/>
          <a:p>
            <a:r>
              <a:rPr lang="en-IN" sz="2000" dirty="0">
                <a:solidFill>
                  <a:schemeClr val="tx2">
                    <a:lumMod val="25000"/>
                  </a:schemeClr>
                </a:solidFill>
                <a:latin typeface="+mn-lt"/>
              </a:rPr>
              <a:t>Testing the Model</a:t>
            </a:r>
          </a:p>
        </p:txBody>
      </p:sp>
      <p:sp>
        <p:nvSpPr>
          <p:cNvPr id="7" name="Google Shape;551;p18">
            <a:extLst>
              <a:ext uri="{FF2B5EF4-FFF2-40B4-BE49-F238E27FC236}">
                <a16:creationId xmlns:a16="http://schemas.microsoft.com/office/drawing/2014/main" id="{0427A218-9304-43CA-AD27-FE93A711B7A4}"/>
              </a:ext>
            </a:extLst>
          </p:cNvPr>
          <p:cNvSpPr txBox="1">
            <a:spLocks noGrp="1"/>
          </p:cNvSpPr>
          <p:nvPr>
            <p:ph type="body" idx="1"/>
          </p:nvPr>
        </p:nvSpPr>
        <p:spPr>
          <a:xfrm>
            <a:off x="919760" y="1603161"/>
            <a:ext cx="7304479" cy="653700"/>
          </a:xfrm>
          <a:prstGeom prst="rect">
            <a:avLst/>
          </a:prstGeom>
        </p:spPr>
        <p:txBody>
          <a:bodyPr spcFirstLastPara="1" wrap="square" lIns="0" tIns="0" rIns="0" bIns="0" anchor="t" anchorCtr="0">
            <a:noAutofit/>
          </a:bodyPr>
          <a:lstStyle/>
          <a:p>
            <a:pPr>
              <a:lnSpc>
                <a:spcPct val="107000"/>
              </a:lnSpc>
              <a:spcAft>
                <a:spcPts val="800"/>
              </a:spcAft>
              <a:buFont typeface="Wingdings" panose="05000000000000000000" pitchFamily="2" charset="2"/>
              <a:buChar char="Ø"/>
            </a:pPr>
            <a:r>
              <a:rPr lang="en-IN" sz="1800" dirty="0">
                <a:solidFill>
                  <a:schemeClr val="tx1"/>
                </a:solidFill>
                <a:effectLst/>
                <a:latin typeface="Bahnschrift" panose="020B0502040204020203" pitchFamily="34" charset="0"/>
                <a:ea typeface="Calibri" panose="020F0502020204030204" pitchFamily="34" charset="0"/>
                <a:cs typeface="Gautami" panose="020B0502040204020203" pitchFamily="34" charset="0"/>
              </a:rPr>
              <a:t>We divided the project into four phases and worked accordingly.</a:t>
            </a:r>
          </a:p>
        </p:txBody>
      </p:sp>
    </p:spTree>
    <p:extLst>
      <p:ext uri="{BB962C8B-B14F-4D97-AF65-F5344CB8AC3E}">
        <p14:creationId xmlns:p14="http://schemas.microsoft.com/office/powerpoint/2010/main" val="21696554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8" name="Google Shape;578;p20"/>
          <p:cNvSpPr txBox="1">
            <a:spLocks noGrp="1"/>
          </p:cNvSpPr>
          <p:nvPr>
            <p:ph type="title"/>
          </p:nvPr>
        </p:nvSpPr>
        <p:spPr>
          <a:xfrm>
            <a:off x="1172650" y="664300"/>
            <a:ext cx="733165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1.Intiation:</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3" name="Text Placeholder 2">
            <a:extLst>
              <a:ext uri="{FF2B5EF4-FFF2-40B4-BE49-F238E27FC236}">
                <a16:creationId xmlns:a16="http://schemas.microsoft.com/office/drawing/2014/main" id="{AC2C5742-F011-4CE3-8D62-89F943DF359F}"/>
              </a:ext>
            </a:extLst>
          </p:cNvPr>
          <p:cNvSpPr>
            <a:spLocks noGrp="1"/>
          </p:cNvSpPr>
          <p:nvPr>
            <p:ph type="body" idx="1"/>
          </p:nvPr>
        </p:nvSpPr>
        <p:spPr>
          <a:xfrm>
            <a:off x="1172650" y="1599600"/>
            <a:ext cx="7331604" cy="3543900"/>
          </a:xfrm>
        </p:spPr>
        <p:txBody>
          <a:bodyPr/>
          <a:lstStyle/>
          <a:p>
            <a:pPr marL="558800" indent="-457200">
              <a:buFont typeface="+mj-lt"/>
              <a:buAutoNum type="arabicPeriod"/>
            </a:pPr>
            <a:r>
              <a:rPr lang="en-IN" dirty="0">
                <a:latin typeface="Bahnschrift" panose="020B0502040204020203" pitchFamily="34" charset="0"/>
              </a:rPr>
              <a:t>We read a Research paper together</a:t>
            </a:r>
          </a:p>
          <a:p>
            <a:pPr marL="558800" indent="-457200">
              <a:buFont typeface="+mj-lt"/>
              <a:buAutoNum type="arabicPeriod"/>
            </a:pPr>
            <a:r>
              <a:rPr lang="en-IN" dirty="0">
                <a:latin typeface="Bahnschrift" panose="020B0502040204020203" pitchFamily="34" charset="0"/>
              </a:rPr>
              <a:t>Gathered Dataset</a:t>
            </a:r>
          </a:p>
          <a:p>
            <a:pPr marL="558800" indent="-457200">
              <a:buFont typeface="+mj-lt"/>
              <a:buAutoNum type="arabicPeriod"/>
            </a:pPr>
            <a:r>
              <a:rPr lang="en-IN" dirty="0">
                <a:latin typeface="Bahnschrift" panose="020B0502040204020203" pitchFamily="34" charset="0"/>
              </a:rPr>
              <a:t>Read about different neural network models</a:t>
            </a:r>
          </a:p>
          <a:p>
            <a:pPr marL="558800" indent="-457200">
              <a:buFont typeface="+mj-lt"/>
              <a:buAutoNum type="arabicPeriod"/>
            </a:pPr>
            <a:r>
              <a:rPr lang="en-IN" dirty="0">
                <a:latin typeface="Bahnschrift" panose="020B0502040204020203" pitchFamily="34" charset="0"/>
              </a:rPr>
              <a:t>Finalized what classifiers we are going to use and number of layers we will use for creating the neural network model</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1165874" y="664300"/>
            <a:ext cx="7338425"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2.Data Pre-processing:</a:t>
            </a:r>
            <a:endParaRPr dirty="0"/>
          </a:p>
        </p:txBody>
      </p:sp>
      <p:sp>
        <p:nvSpPr>
          <p:cNvPr id="586" name="Google Shape;586;p21"/>
          <p:cNvSpPr txBox="1">
            <a:spLocks noGrp="1"/>
          </p:cNvSpPr>
          <p:nvPr>
            <p:ph type="body" idx="1"/>
          </p:nvPr>
        </p:nvSpPr>
        <p:spPr>
          <a:xfrm>
            <a:off x="1165874" y="1599700"/>
            <a:ext cx="7338379" cy="3543800"/>
          </a:xfrm>
          <a:prstGeom prst="rect">
            <a:avLst/>
          </a:prstGeom>
        </p:spPr>
        <p:txBody>
          <a:bodyPr spcFirstLastPara="1" wrap="square" lIns="0" tIns="0" rIns="0" bIns="0" anchor="t" anchorCtr="0">
            <a:noAutofit/>
          </a:bodyPr>
          <a:lstStyle/>
          <a:p>
            <a:pPr marL="342900" lvl="0" algn="l" rtl="0">
              <a:spcBef>
                <a:spcPts val="600"/>
              </a:spcBef>
              <a:spcAft>
                <a:spcPts val="0"/>
              </a:spcAft>
              <a:buFont typeface="+mj-lt"/>
              <a:buAutoNum type="arabicPeriod"/>
            </a:pPr>
            <a:r>
              <a:rPr lang="en-IN" dirty="0">
                <a:solidFill>
                  <a:schemeClr val="tx1"/>
                </a:solidFill>
                <a:latin typeface="Bahnschrift" panose="020B0502040204020203" pitchFamily="34" charset="0"/>
              </a:rPr>
              <a:t>We used Data Augmentation techniques to multiply the images</a:t>
            </a:r>
          </a:p>
          <a:p>
            <a:pPr marL="342900" lvl="0" algn="l" rtl="0">
              <a:spcBef>
                <a:spcPts val="600"/>
              </a:spcBef>
              <a:spcAft>
                <a:spcPts val="0"/>
              </a:spcAft>
              <a:buFont typeface="+mj-lt"/>
              <a:buAutoNum type="arabicPeriod"/>
            </a:pPr>
            <a:r>
              <a:rPr lang="en-IN" dirty="0">
                <a:solidFill>
                  <a:schemeClr val="tx1"/>
                </a:solidFill>
                <a:latin typeface="Bahnschrift" panose="020B0502040204020203" pitchFamily="34" charset="0"/>
              </a:rPr>
              <a:t>We converted all the images into arrays. So with that arrays we are creating a model</a:t>
            </a:r>
          </a:p>
          <a:p>
            <a:pPr marL="342900" lvl="0" algn="l" rtl="0">
              <a:spcBef>
                <a:spcPts val="600"/>
              </a:spcBef>
              <a:spcAft>
                <a:spcPts val="0"/>
              </a:spcAft>
              <a:buFont typeface="+mj-lt"/>
              <a:buAutoNum type="arabicPeriod"/>
            </a:pPr>
            <a:r>
              <a:rPr lang="en-IN" dirty="0">
                <a:solidFill>
                  <a:schemeClr val="tx1"/>
                </a:solidFill>
                <a:latin typeface="Bahnschrift" panose="020B0502040204020203" pitchFamily="34" charset="0"/>
              </a:rPr>
              <a:t>Resized all the images into (224x224)</a:t>
            </a:r>
          </a:p>
          <a:p>
            <a:pPr marL="342900">
              <a:buFont typeface="+mj-lt"/>
              <a:buAutoNum type="arabicPeriod"/>
            </a:pPr>
            <a:r>
              <a:rPr lang="en-IN" dirty="0">
                <a:solidFill>
                  <a:schemeClr val="tx1"/>
                </a:solidFill>
                <a:latin typeface="Bahnschrift" panose="020B0502040204020203" pitchFamily="34" charset="0"/>
                <a:ea typeface="Calibri" panose="020F0502020204030204" pitchFamily="34" charset="0"/>
                <a:cs typeface="Gautami" panose="020B0502040204020203" pitchFamily="34" charset="0"/>
              </a:rPr>
              <a:t>Performed one-hat encoding on the labels of images</a:t>
            </a:r>
            <a:endParaRPr lang="en-IN" sz="1800" dirty="0">
              <a:solidFill>
                <a:schemeClr val="tx1"/>
              </a:solidFill>
              <a:effectLst/>
              <a:latin typeface="Bahnschrift" panose="020B0502040204020203" pitchFamily="34" charset="0"/>
              <a:ea typeface="Calibri" panose="020F0502020204030204" pitchFamily="34" charset="0"/>
              <a:cs typeface="Gautami" panose="020B0502040204020203" pitchFamily="34" charset="0"/>
            </a:endParaRPr>
          </a:p>
          <a:p>
            <a:pPr marL="342900">
              <a:buFont typeface="+mj-lt"/>
              <a:buAutoNum type="arabicPeriod"/>
            </a:pPr>
            <a:r>
              <a:rPr lang="en-IN" sz="1800" dirty="0">
                <a:solidFill>
                  <a:schemeClr val="tx1"/>
                </a:solidFill>
                <a:effectLst/>
                <a:latin typeface="Bahnschrift" panose="020B0502040204020203" pitchFamily="34" charset="0"/>
                <a:ea typeface="Calibri" panose="020F0502020204030204" pitchFamily="34" charset="0"/>
                <a:cs typeface="Gautami" panose="020B0502040204020203" pitchFamily="34" charset="0"/>
              </a:rPr>
              <a:t>And we used test_size=0.20, which means 20% of images in the dataset will go to testing set and the remaining will go into training set.</a:t>
            </a:r>
          </a:p>
          <a:p>
            <a:pPr marL="342900" lvl="0" algn="l" rtl="0">
              <a:spcBef>
                <a:spcPts val="600"/>
              </a:spcBef>
              <a:spcAft>
                <a:spcPts val="0"/>
              </a:spcAft>
              <a:buFont typeface="+mj-lt"/>
              <a:buAutoNum type="arabicPeriod"/>
            </a:pPr>
            <a:endParaRPr dirty="0">
              <a:solidFill>
                <a:schemeClr val="tx1"/>
              </a:solidFill>
              <a:latin typeface="Bahnschrift" panose="020B0502040204020203" pitchFamily="34" charset="0"/>
            </a:endParaRPr>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163A-0DB9-44AA-8D85-C74AA374F948}"/>
              </a:ext>
            </a:extLst>
          </p:cNvPr>
          <p:cNvSpPr>
            <a:spLocks noGrp="1"/>
          </p:cNvSpPr>
          <p:nvPr>
            <p:ph type="title"/>
          </p:nvPr>
        </p:nvSpPr>
        <p:spPr>
          <a:xfrm>
            <a:off x="1199774" y="664300"/>
            <a:ext cx="7304525" cy="653700"/>
          </a:xfrm>
        </p:spPr>
        <p:txBody>
          <a:bodyPr/>
          <a:lstStyle/>
          <a:p>
            <a:r>
              <a:rPr lang="en-IN" dirty="0"/>
              <a:t>3. Training the Model:</a:t>
            </a:r>
          </a:p>
        </p:txBody>
      </p:sp>
      <p:sp>
        <p:nvSpPr>
          <p:cNvPr id="3" name="Text Placeholder 2">
            <a:extLst>
              <a:ext uri="{FF2B5EF4-FFF2-40B4-BE49-F238E27FC236}">
                <a16:creationId xmlns:a16="http://schemas.microsoft.com/office/drawing/2014/main" id="{7DEF4316-2D12-4F1C-BFBD-C610ABA2E1BA}"/>
              </a:ext>
            </a:extLst>
          </p:cNvPr>
          <p:cNvSpPr>
            <a:spLocks noGrp="1"/>
          </p:cNvSpPr>
          <p:nvPr>
            <p:ph type="body" idx="1"/>
          </p:nvPr>
        </p:nvSpPr>
        <p:spPr/>
        <p:txBody>
          <a:bodyPr/>
          <a:lstStyle/>
          <a:p>
            <a:pPr>
              <a:buFont typeface="+mj-lt"/>
              <a:buAutoNum type="arabicPeriod"/>
            </a:pPr>
            <a:endParaRPr lang="en-IN" sz="1800" dirty="0">
              <a:effectLst/>
              <a:latin typeface="Bahnschrift" panose="020B0502040204020203" pitchFamily="34" charset="0"/>
              <a:ea typeface="Calibri" panose="020F0502020204030204" pitchFamily="34" charset="0"/>
              <a:cs typeface="Gautami" panose="020B0502040204020203" pitchFamily="34" charset="0"/>
            </a:endParaRPr>
          </a:p>
          <a:p>
            <a:pPr>
              <a:buFont typeface="+mj-lt"/>
              <a:buAutoNum type="arabicPeriod"/>
            </a:pPr>
            <a:endParaRPr lang="en-IN" sz="1800" dirty="0">
              <a:latin typeface="Bahnschrift" panose="020B0502040204020203" pitchFamily="34" charset="0"/>
            </a:endParaRPr>
          </a:p>
        </p:txBody>
      </p:sp>
      <p:sp>
        <p:nvSpPr>
          <p:cNvPr id="4" name="Slide Number Placeholder 3">
            <a:extLst>
              <a:ext uri="{FF2B5EF4-FFF2-40B4-BE49-F238E27FC236}">
                <a16:creationId xmlns:a16="http://schemas.microsoft.com/office/drawing/2014/main" id="{97D73C74-D741-4F95-831D-BFD4F85DD16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graphicFrame>
        <p:nvGraphicFramePr>
          <p:cNvPr id="6" name="Diagram 5">
            <a:extLst>
              <a:ext uri="{FF2B5EF4-FFF2-40B4-BE49-F238E27FC236}">
                <a16:creationId xmlns:a16="http://schemas.microsoft.com/office/drawing/2014/main" id="{C584C52C-79AD-4010-A594-489CB5889AAB}"/>
              </a:ext>
            </a:extLst>
          </p:cNvPr>
          <p:cNvGraphicFramePr/>
          <p:nvPr>
            <p:extLst>
              <p:ext uri="{D42A27DB-BD31-4B8C-83A1-F6EECF244321}">
                <p14:modId xmlns:p14="http://schemas.microsoft.com/office/powerpoint/2010/main" val="1710705171"/>
              </p:ext>
            </p:extLst>
          </p:nvPr>
        </p:nvGraphicFramePr>
        <p:xfrm>
          <a:off x="1063255" y="1392865"/>
          <a:ext cx="7304525" cy="355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703275"/>
      </p:ext>
    </p:extLst>
  </p:cSld>
  <p:clrMapOvr>
    <a:masterClrMapping/>
  </p:clrMapOvr>
  <p:transition spd="slow">
    <p:wipe/>
  </p:transition>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797</Words>
  <Application>Microsoft Office PowerPoint</Application>
  <PresentationFormat>On-screen Show (16:9)</PresentationFormat>
  <Paragraphs>77</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Segoe UI Semibold</vt:lpstr>
      <vt:lpstr>Barlow Light</vt:lpstr>
      <vt:lpstr>Bahnschrift</vt:lpstr>
      <vt:lpstr>Wingdings</vt:lpstr>
      <vt:lpstr>Barlow SemiBold</vt:lpstr>
      <vt:lpstr>Lodovico template</vt:lpstr>
      <vt:lpstr>Face Mask Detection</vt:lpstr>
      <vt:lpstr>About Us</vt:lpstr>
      <vt:lpstr>Index</vt:lpstr>
      <vt:lpstr>Introduction</vt:lpstr>
      <vt:lpstr>PowerPoint Presentation</vt:lpstr>
      <vt:lpstr>Project Plan</vt:lpstr>
      <vt:lpstr>1.Intiation:</vt:lpstr>
      <vt:lpstr>2.Data Pre-processing:</vt:lpstr>
      <vt:lpstr>3. Training the Model:</vt:lpstr>
      <vt:lpstr>Training the Model:</vt:lpstr>
      <vt:lpstr>Training the Model:</vt:lpstr>
      <vt:lpstr>PowerPoint Presentation</vt:lpstr>
      <vt:lpstr>4. Testing the Model:</vt:lpstr>
      <vt:lpstr>PowerPoint Presentation</vt:lpstr>
      <vt:lpstr>Application of our Project</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cp:lastModifiedBy>CHENNUPATI SAI REVANTH</cp:lastModifiedBy>
  <cp:revision>37</cp:revision>
  <dcterms:modified xsi:type="dcterms:W3CDTF">2020-12-03T12:50:58Z</dcterms:modified>
</cp:coreProperties>
</file>