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62" r:id="rId6"/>
    <p:sldId id="263" r:id="rId7"/>
    <p:sldId id="265" r:id="rId8"/>
    <p:sldId id="2146847057" r:id="rId9"/>
    <p:sldId id="2146847060" r:id="rId10"/>
    <p:sldId id="2146847062" r:id="rId11"/>
    <p:sldId id="2146847061"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KENGANA REVANTH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IIIT KOTTAYAM-COMPUTER 					SCIENCE(CYBER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41176" y="1232452"/>
            <a:ext cx="11029615" cy="4673324"/>
          </a:xfrm>
        </p:spPr>
        <p:txBody>
          <a:bodyPr/>
          <a:lstStyle/>
          <a:p>
            <a:pPr marL="0" indent="0">
              <a:buNone/>
            </a:pPr>
            <a:r>
              <a:rPr lang="en-IN" dirty="0"/>
              <a:t>SECURE IMAGE STEGNOGRAPHY:</a:t>
            </a:r>
          </a:p>
          <a:p>
            <a:pPr marL="0" indent="0">
              <a:buNone/>
            </a:pPr>
            <a:r>
              <a:rPr lang="en-IN" dirty="0"/>
              <a:t>	develop python scripts or hiding a secret message within an image . the encrypt script should take a message and password and content into the image’s LSB .the decrypt script should prompt for a password and if correct, extract and display the hidden message by reading the length and message data . incorrect password should result in an authentication failure</a:t>
            </a:r>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The technologies used in python image steganography code are:</a:t>
            </a:r>
          </a:p>
          <a:p>
            <a:pPr marL="0" indent="0">
              <a:buNone/>
            </a:pPr>
            <a:r>
              <a:rPr lang="en-IN" dirty="0"/>
              <a:t>  </a:t>
            </a:r>
            <a:r>
              <a:rPr lang="en-IN" dirty="0">
                <a:sym typeface="Wingdings" panose="05000000000000000000" pitchFamily="2" charset="2"/>
              </a:rPr>
              <a:t>python programming language</a:t>
            </a:r>
          </a:p>
          <a:p>
            <a:pPr marL="0" indent="0">
              <a:buNone/>
            </a:pPr>
            <a:r>
              <a:rPr lang="en-IN" dirty="0">
                <a:sym typeface="Wingdings" panose="05000000000000000000" pitchFamily="2" charset="2"/>
              </a:rPr>
              <a:t>  open cv2 library</a:t>
            </a:r>
          </a:p>
          <a:p>
            <a:pPr marL="0" indent="0">
              <a:buNone/>
            </a:pPr>
            <a:r>
              <a:rPr lang="en-IN" dirty="0">
                <a:sym typeface="Wingdings" panose="05000000000000000000" pitchFamily="2" charset="2"/>
              </a:rPr>
              <a:t> operating system interaction(</a:t>
            </a:r>
            <a:r>
              <a:rPr lang="en-IN" dirty="0" err="1">
                <a:sym typeface="Wingdings" panose="05000000000000000000" pitchFamily="2" charset="2"/>
              </a:rPr>
              <a:t>os</a:t>
            </a:r>
            <a:r>
              <a:rPr lang="en-IN" dirty="0">
                <a:sym typeface="Wingdings" panose="05000000000000000000" pitchFamily="2" charset="2"/>
              </a:rPr>
              <a:t> module)</a:t>
            </a: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IN" sz="1800" b="1" dirty="0">
                <a:solidFill>
                  <a:srgbClr val="0F0F0F"/>
                </a:solidFill>
              </a:rPr>
              <a:t>1.Password Protection</a:t>
            </a:r>
          </a:p>
          <a:p>
            <a:pPr marL="0" indent="0">
              <a:buNone/>
            </a:pPr>
            <a:r>
              <a:rPr lang="en-IN" sz="1800" b="1" dirty="0">
                <a:solidFill>
                  <a:srgbClr val="0F0F0F"/>
                </a:solidFill>
              </a:rPr>
              <a:t>	--enhanced security</a:t>
            </a:r>
          </a:p>
          <a:p>
            <a:pPr marL="0" indent="0">
              <a:buNone/>
            </a:pPr>
            <a:r>
              <a:rPr lang="en-IN" sz="1800" b="1" dirty="0">
                <a:solidFill>
                  <a:srgbClr val="0F0F0F"/>
                </a:solidFill>
              </a:rPr>
              <a:t>	--controlled access</a:t>
            </a:r>
          </a:p>
          <a:p>
            <a:pPr marL="0" indent="0">
              <a:buNone/>
            </a:pPr>
            <a:r>
              <a:rPr lang="en-IN" sz="1800" b="1" dirty="0">
                <a:solidFill>
                  <a:srgbClr val="0F0F0F"/>
                </a:solidFill>
              </a:rPr>
              <a:t>2..dynamic message length handling</a:t>
            </a:r>
          </a:p>
          <a:p>
            <a:pPr marL="0" indent="0">
              <a:buNone/>
            </a:pPr>
            <a:r>
              <a:rPr lang="en-IN" sz="1800" b="1" dirty="0">
                <a:solidFill>
                  <a:srgbClr val="0F0F0F"/>
                </a:solidFill>
              </a:rPr>
              <a:t>	--no manual length input</a:t>
            </a:r>
          </a:p>
          <a:p>
            <a:pPr marL="0" indent="0">
              <a:buNone/>
            </a:pPr>
            <a:r>
              <a:rPr lang="en-IN" sz="1800" b="1" dirty="0">
                <a:solidFill>
                  <a:srgbClr val="0F0F0F"/>
                </a:solidFill>
              </a:rPr>
              <a:t>	--robustness</a:t>
            </a:r>
          </a:p>
          <a:p>
            <a:pPr marL="0" indent="0">
              <a:buNone/>
            </a:pPr>
            <a:r>
              <a:rPr lang="en-IN" sz="1800" b="1" dirty="0">
                <a:solidFill>
                  <a:srgbClr val="0F0F0F"/>
                </a:solidFill>
              </a:rPr>
              <a:t>3.Simplicity and ease of use</a:t>
            </a:r>
          </a:p>
          <a:p>
            <a:pPr marL="0" indent="0">
              <a:buNone/>
            </a:pPr>
            <a:r>
              <a:rPr lang="en-IN" sz="1800" b="1" dirty="0">
                <a:solidFill>
                  <a:srgbClr val="0F0F0F"/>
                </a:solidFill>
              </a:rPr>
              <a:t>	--clear input and output</a:t>
            </a:r>
          </a:p>
          <a:p>
            <a:pPr marL="0" indent="0">
              <a:buNone/>
            </a:pPr>
            <a:r>
              <a:rPr lang="en-IN" sz="1800" b="1" dirty="0">
                <a:solidFill>
                  <a:srgbClr val="0F0F0F"/>
                </a:solidFill>
              </a:rPr>
              <a:t>	--minimal </a:t>
            </a:r>
            <a:r>
              <a:rPr lang="en-IN" sz="1800" b="1" dirty="0" err="1">
                <a:solidFill>
                  <a:srgbClr val="0F0F0F"/>
                </a:solidFill>
              </a:rPr>
              <a:t>dependicies</a:t>
            </a:r>
            <a:endParaRPr lang="en-IN" sz="1800" b="1" dirty="0">
              <a:solidFill>
                <a:srgbClr val="0F0F0F"/>
              </a:solidFill>
            </a:endParaRPr>
          </a:p>
          <a:p>
            <a:pPr marL="0" indent="0">
              <a:buNone/>
            </a:pPr>
            <a:r>
              <a:rPr lang="en-IN" sz="1800" b="1" dirty="0">
                <a:solidFill>
                  <a:srgbClr val="0F0F0F"/>
                </a:solidFill>
              </a:rPr>
              <a:t>4.Visual confirmation</a:t>
            </a:r>
          </a:p>
          <a:p>
            <a:pPr marL="0" indent="0">
              <a:buNone/>
            </a:pPr>
            <a:r>
              <a:rPr lang="en-IN" sz="1800" b="1" dirty="0">
                <a:solidFill>
                  <a:srgbClr val="0F0F0F"/>
                </a:solidFill>
              </a:rPr>
              <a:t>	 --automatic image opening</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Military and intelligence</a:t>
            </a:r>
          </a:p>
          <a:p>
            <a:r>
              <a:rPr lang="en-IN" dirty="0"/>
              <a:t>Law enforcement and forensics</a:t>
            </a:r>
          </a:p>
          <a:p>
            <a:r>
              <a:rPr lang="en-IN" dirty="0"/>
              <a:t>Journalism and activism</a:t>
            </a:r>
          </a:p>
          <a:p>
            <a:r>
              <a:rPr lang="en-IN" dirty="0"/>
              <a:t>Medical and healthcare</a:t>
            </a:r>
          </a:p>
          <a:p>
            <a:r>
              <a:rPr lang="en-IN" dirty="0"/>
              <a:t>Intellectual property protection</a:t>
            </a:r>
          </a:p>
          <a:p>
            <a:r>
              <a:rPr lang="en-IN" dirty="0"/>
              <a:t>Private individuals</a:t>
            </a:r>
          </a:p>
        </p:txBody>
      </p:sp>
    </p:spTree>
    <p:extLst>
      <p:ext uri="{BB962C8B-B14F-4D97-AF65-F5344CB8AC3E}">
        <p14:creationId xmlns:p14="http://schemas.microsoft.com/office/powerpoint/2010/main" val="381904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73913CE-70B6-4D3A-C7A0-27CD4D251AA7}"/>
              </a:ext>
            </a:extLst>
          </p:cNvPr>
          <p:cNvPicPr>
            <a:picLocks noGrp="1" noChangeAspect="1"/>
          </p:cNvPicPr>
          <p:nvPr>
            <p:ph idx="1"/>
          </p:nvPr>
        </p:nvPicPr>
        <p:blipFill>
          <a:blip r:embed="rId2"/>
          <a:stretch>
            <a:fillRect/>
          </a:stretch>
        </p:blipFill>
        <p:spPr>
          <a:xfrm>
            <a:off x="1107246" y="4589048"/>
            <a:ext cx="7325747" cy="1390844"/>
          </a:xfrm>
        </p:spPr>
      </p:pic>
      <p:pic>
        <p:nvPicPr>
          <p:cNvPr id="7" name="Picture 6">
            <a:extLst>
              <a:ext uri="{FF2B5EF4-FFF2-40B4-BE49-F238E27FC236}">
                <a16:creationId xmlns:a16="http://schemas.microsoft.com/office/drawing/2014/main" id="{DC55F92A-FB5D-E075-EF36-DC3FFCA05EEE}"/>
              </a:ext>
            </a:extLst>
          </p:cNvPr>
          <p:cNvPicPr>
            <a:picLocks noChangeAspect="1"/>
          </p:cNvPicPr>
          <p:nvPr/>
        </p:nvPicPr>
        <p:blipFill>
          <a:blip r:embed="rId3"/>
          <a:stretch>
            <a:fillRect/>
          </a:stretch>
        </p:blipFill>
        <p:spPr>
          <a:xfrm>
            <a:off x="678180" y="3254334"/>
            <a:ext cx="10835640" cy="611724"/>
          </a:xfrm>
          <a:prstGeom prst="rect">
            <a:avLst/>
          </a:prstGeom>
        </p:spPr>
      </p:pic>
      <p:pic>
        <p:nvPicPr>
          <p:cNvPr id="9" name="Picture 8">
            <a:extLst>
              <a:ext uri="{FF2B5EF4-FFF2-40B4-BE49-F238E27FC236}">
                <a16:creationId xmlns:a16="http://schemas.microsoft.com/office/drawing/2014/main" id="{87F08F03-E13A-1253-4EC1-00BEA3B694EF}"/>
              </a:ext>
            </a:extLst>
          </p:cNvPr>
          <p:cNvPicPr>
            <a:picLocks noChangeAspect="1"/>
          </p:cNvPicPr>
          <p:nvPr/>
        </p:nvPicPr>
        <p:blipFill>
          <a:blip r:embed="rId4"/>
          <a:stretch>
            <a:fillRect/>
          </a:stretch>
        </p:blipFill>
        <p:spPr>
          <a:xfrm>
            <a:off x="387584" y="1849554"/>
            <a:ext cx="11610808" cy="9094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successfully implemented a secure image steganography system using Python, demonstrating a practical application of data hiding techniques. The system provides both encryption and decryption functionalities, enhancing security through password protection and simplified usage by automatically embedding the message length within the image. The combination of these features, along with the ease of use and visual confirmation, makes this project stand out from basic steganography implementations. It provides a robust, user-friendly, and secure method for concealing sensitive information within images, suitable for various real-world scenarios, including secure communication, data protection, and intellectual property protection.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https://github.com/revanth3205/stegnographyproject.git</a:t>
            </a:r>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Enhanced security and robustness</a:t>
            </a:r>
          </a:p>
          <a:p>
            <a:pPr marL="305435" indent="-305435"/>
            <a:r>
              <a:rPr lang="en-US" dirty="0"/>
              <a:t>Expanded functionality</a:t>
            </a:r>
          </a:p>
          <a:p>
            <a:pPr marL="305435" indent="-305435"/>
            <a:r>
              <a:rPr lang="en-US" dirty="0"/>
              <a:t>Improved user experience</a:t>
            </a:r>
          </a:p>
          <a:p>
            <a:pPr marL="305435" indent="-305435"/>
            <a:r>
              <a:rPr lang="en-US" dirty="0"/>
              <a:t>Research and development</a:t>
            </a:r>
          </a:p>
          <a:p>
            <a:pPr marL="305435" indent="-305435"/>
            <a:r>
              <a:rPr lang="en-US" dirty="0"/>
              <a:t>Integration with other security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358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SECURE DATA HIDING IN IMAGES USING STEGNOGRAPHY</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revanthkengana3205@outlook.com</cp:lastModifiedBy>
  <cp:revision>28</cp:revision>
  <dcterms:created xsi:type="dcterms:W3CDTF">2021-05-26T16:50:10Z</dcterms:created>
  <dcterms:modified xsi:type="dcterms:W3CDTF">2025-02-25T18:06:59Z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