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3" r:id="rId9"/>
    <p:sldId id="262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4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4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02A9-58BE-0046-B642-81E608B43A0E}" type="datetimeFigureOut">
              <a:rPr lang="en-US" smtClean="0"/>
              <a:t>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D8B-F5E5-BB4D-8259-58DAF4A0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5869"/>
            <a:ext cx="7772400" cy="2514581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of target segments for improving the search-to-booking conversion rate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Revanth Reddy Garlapati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7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8" y="626533"/>
            <a:ext cx="8315656" cy="60727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bookings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advanced purchase window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1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the users who search more than 5 times in the given time should be offered coupons to increase conversion rate (less than 2.3 % do it).</a:t>
            </a:r>
          </a:p>
          <a:p>
            <a:endParaRPr lang="en-US" dirty="0" smtClean="0"/>
          </a:p>
          <a:p>
            <a:r>
              <a:rPr lang="en-US" dirty="0" smtClean="0"/>
              <a:t>Target segments of people whose percentage search rate is higher than percentage booking rate.</a:t>
            </a:r>
          </a:p>
          <a:p>
            <a:endParaRPr lang="en-US" dirty="0" smtClean="0"/>
          </a:p>
          <a:p>
            <a:r>
              <a:rPr lang="en-US" dirty="0" smtClean="0"/>
              <a:t>For example When I segment data with respect to the destination of search, I would suggest offering coupons to those segments that that have greater search percentage than booking percentage.</a:t>
            </a:r>
          </a:p>
          <a:p>
            <a:endParaRPr lang="en-US" dirty="0" smtClean="0"/>
          </a:p>
          <a:p>
            <a:r>
              <a:rPr lang="en-US" dirty="0" smtClean="0"/>
              <a:t>Similar approach to be followed when we segment data with respect to length of stay and purchase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58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D</a:t>
            </a:r>
            <a:r>
              <a:rPr lang="en-US" sz="1600" dirty="0" smtClean="0">
                <a:latin typeface="Arial"/>
                <a:cs typeface="Arial"/>
              </a:rPr>
              <a:t>ivide the data in to segments and target the segments with the highest potential for conversion.</a:t>
            </a: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Identify the users with large number of searches. The users with large number of searches have high potential for conversion.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The segments with the highest potential for conversion are the ones where the percentage of searches is larger than percentage bookings.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Segment the search data with respect to cookie value/user id, city of search, length of stay, advanced purchase window and calculated the contribution of each segment.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Segment the booking data with respect to city of search, length of stay, advanced purchase window and calculated the contribution of each segment.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4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Each visitor is only relying on </a:t>
            </a:r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sz="1600" dirty="0" smtClean="0">
                <a:latin typeface="Arial"/>
                <a:cs typeface="Arial"/>
              </a:rPr>
              <a:t>riceline to plan their holiday.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More than 5 searches in 2 weeks are unusually high.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Each visitor logs in before they search for deals on the website or they are an old customer.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Visitors who make a large number of searches could possibly motivated to make a booking by providing the coupon as an incentive. 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This approach does not consider the bias in the search data due couples who want to celebrate Valentine's day.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18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search data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cookie value/user id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5" name="Picture 4" descr="image1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00"/>
          <a:stretch/>
        </p:blipFill>
        <p:spPr>
          <a:xfrm>
            <a:off x="622300" y="838200"/>
            <a:ext cx="8064499" cy="5912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80" y="5827184"/>
            <a:ext cx="48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79" y="459261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42515" y="3322681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20-30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33804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30-40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82" y="901700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40-50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5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8" y="829732"/>
            <a:ext cx="8606319" cy="55880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bookings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'city of search'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" y="5457852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57" y="4106260"/>
            <a:ext cx="95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100-500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42515" y="2426460"/>
            <a:ext cx="107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19688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1000-7000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2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search data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city of search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2" name="Picture 11" descr="image8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8" y="726070"/>
            <a:ext cx="7971866" cy="58177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980" y="54578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757" y="4106260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14-71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42515" y="2426460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71-143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219688"/>
            <a:ext cx="107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143-1000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" y="677333"/>
            <a:ext cx="8921089" cy="61806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search data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'SRCH LOS' length of stay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51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7" y="660400"/>
            <a:ext cx="8330026" cy="604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413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Segmenting bookings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length of stay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13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4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0" y="202450"/>
            <a:ext cx="8798856" cy="652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4909" y="0"/>
            <a:ext cx="6566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Segmenting search data </a:t>
            </a:r>
            <a:r>
              <a:rPr lang="en-US" sz="2000" dirty="0" err="1" smtClean="0">
                <a:latin typeface="Arial"/>
                <a:cs typeface="Arial"/>
              </a:rPr>
              <a:t>w.r.t</a:t>
            </a:r>
            <a:r>
              <a:rPr lang="en-US" sz="2000" dirty="0" smtClean="0">
                <a:latin typeface="Arial"/>
                <a:cs typeface="Arial"/>
              </a:rPr>
              <a:t> 'SRCH AP' /advanced purchase window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3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Identification of target segments for improving the search-to-booking conversion rate </vt:lpstr>
      <vt:lpstr>Approach</vt:lpstr>
      <vt:lpstr>Key Assumptions</vt:lpstr>
      <vt:lpstr>Segmenting search data w.r.t cookie value/user id</vt:lpstr>
      <vt:lpstr>Segmenting bookings w.r.t 'city of search'</vt:lpstr>
      <vt:lpstr>Segmenting search data w.r.t city of search</vt:lpstr>
      <vt:lpstr>Segmenting search data w.r.t 'SRCH LOS' length of stay</vt:lpstr>
      <vt:lpstr>Segmenting bookings w.r.t length of stay</vt:lpstr>
      <vt:lpstr>PowerPoint Presentation</vt:lpstr>
      <vt:lpstr>Segmenting bookings w.r.t advanced purchase window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target segments for improving the conversion rate </dc:title>
  <dc:creator>Revanth Garlapati</dc:creator>
  <cp:lastModifiedBy>Revanth Garlapati</cp:lastModifiedBy>
  <cp:revision>26</cp:revision>
  <dcterms:created xsi:type="dcterms:W3CDTF">2015-07-06T23:04:27Z</dcterms:created>
  <dcterms:modified xsi:type="dcterms:W3CDTF">2015-07-07T02:06:34Z</dcterms:modified>
</cp:coreProperties>
</file>