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hyperlink" Target="https://www.jetbrains.com/pycharm/promo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promo/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485BB-7C05-4340-AE00-3017346F01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2966B-6BC3-4085-BCE6-B9511098BF75}">
      <dgm:prSet/>
      <dgm:spPr/>
      <dgm:t>
        <a:bodyPr/>
        <a:lstStyle/>
        <a:p>
          <a:r>
            <a:rPr lang="en-US" dirty="0"/>
            <a:t>The Agent ‘snake’ will play the whole game in a </a:t>
          </a:r>
          <a:r>
            <a:rPr lang="en-US" b="0" i="0" dirty="0"/>
            <a:t>16x16 grid.</a:t>
          </a:r>
          <a:endParaRPr lang="en-US" dirty="0"/>
        </a:p>
      </dgm:t>
    </dgm:pt>
    <dgm:pt modelId="{F12F407B-D989-4682-84E7-0961F9F6BF86}" type="parTrans" cxnId="{D5D41E8E-D24A-48A2-AE1E-D3358D8D0F61}">
      <dgm:prSet/>
      <dgm:spPr/>
      <dgm:t>
        <a:bodyPr/>
        <a:lstStyle/>
        <a:p>
          <a:endParaRPr lang="en-US"/>
        </a:p>
      </dgm:t>
    </dgm:pt>
    <dgm:pt modelId="{DB4BB917-9ED1-493B-A102-788CC8B21A53}" type="sibTrans" cxnId="{D5D41E8E-D24A-48A2-AE1E-D3358D8D0F61}">
      <dgm:prSet/>
      <dgm:spPr/>
      <dgm:t>
        <a:bodyPr/>
        <a:lstStyle/>
        <a:p>
          <a:endParaRPr lang="en-US"/>
        </a:p>
      </dgm:t>
    </dgm:pt>
    <dgm:pt modelId="{A068AFE1-8046-40E3-88AF-B8229C549822}">
      <dgm:prSet/>
      <dgm:spPr/>
      <dgm:t>
        <a:bodyPr/>
        <a:lstStyle/>
        <a:p>
          <a:r>
            <a:rPr lang="en-US" dirty="0"/>
            <a:t>Snake gets rewarded for eating a fruit.</a:t>
          </a:r>
        </a:p>
      </dgm:t>
    </dgm:pt>
    <dgm:pt modelId="{D013D331-D502-4858-92EF-FB6306800E9B}" type="parTrans" cxnId="{6FFB4AC4-6CCA-4735-8C48-033503107E5F}">
      <dgm:prSet/>
      <dgm:spPr/>
      <dgm:t>
        <a:bodyPr/>
        <a:lstStyle/>
        <a:p>
          <a:endParaRPr lang="en-US"/>
        </a:p>
      </dgm:t>
    </dgm:pt>
    <dgm:pt modelId="{C0E9FE97-C874-4738-A0B3-F4AA7AC70619}" type="sibTrans" cxnId="{6FFB4AC4-6CCA-4735-8C48-033503107E5F}">
      <dgm:prSet/>
      <dgm:spPr/>
      <dgm:t>
        <a:bodyPr/>
        <a:lstStyle/>
        <a:p>
          <a:endParaRPr lang="en-US"/>
        </a:p>
      </dgm:t>
    </dgm:pt>
    <dgm:pt modelId="{5265124F-2E65-4BD8-B1A2-19DB5D05C757}">
      <dgm:prSet/>
      <dgm:spPr/>
      <dgm:t>
        <a:bodyPr/>
        <a:lstStyle/>
        <a:p>
          <a:r>
            <a:rPr lang="en-US" dirty="0"/>
            <a:t>The game ends when the Snake hits the wall or hits itself.</a:t>
          </a:r>
        </a:p>
      </dgm:t>
    </dgm:pt>
    <dgm:pt modelId="{37F4CB4F-A3A2-4BD2-A21A-6BDEE23E6A50}" type="parTrans" cxnId="{D804188D-AE4E-43B0-9BF1-8AC43DDBD9B0}">
      <dgm:prSet/>
      <dgm:spPr/>
      <dgm:t>
        <a:bodyPr/>
        <a:lstStyle/>
        <a:p>
          <a:endParaRPr lang="en-US"/>
        </a:p>
      </dgm:t>
    </dgm:pt>
    <dgm:pt modelId="{7289F822-797C-4361-B5A7-4FC802DFDC64}" type="sibTrans" cxnId="{D804188D-AE4E-43B0-9BF1-8AC43DDBD9B0}">
      <dgm:prSet/>
      <dgm:spPr/>
      <dgm:t>
        <a:bodyPr/>
        <a:lstStyle/>
        <a:p>
          <a:endParaRPr lang="en-US"/>
        </a:p>
      </dgm:t>
    </dgm:pt>
    <dgm:pt modelId="{C03D86E0-F585-4764-B7D3-9A8429A6C003}">
      <dgm:prSet/>
      <dgm:spPr/>
      <dgm:t>
        <a:bodyPr/>
        <a:lstStyle/>
        <a:p>
          <a:r>
            <a:rPr lang="en-US" b="0" i="0" dirty="0"/>
            <a:t>For every fruit (point) snake eats , its's length increases by 1 and a new fruit is generated on a random unoccupied place.</a:t>
          </a:r>
          <a:endParaRPr lang="en-US" dirty="0"/>
        </a:p>
      </dgm:t>
    </dgm:pt>
    <dgm:pt modelId="{D5DF9304-2B6A-4FD9-AF9D-CA5EE3ECB70D}" type="parTrans" cxnId="{B16EC546-71F7-4AC5-B1DB-F3A30E5787CB}">
      <dgm:prSet/>
      <dgm:spPr/>
      <dgm:t>
        <a:bodyPr/>
        <a:lstStyle/>
        <a:p>
          <a:endParaRPr lang="en-US"/>
        </a:p>
      </dgm:t>
    </dgm:pt>
    <dgm:pt modelId="{93F8372A-5BD9-40CC-BCCC-A32E91D171E6}" type="sibTrans" cxnId="{B16EC546-71F7-4AC5-B1DB-F3A30E5787CB}">
      <dgm:prSet/>
      <dgm:spPr/>
      <dgm:t>
        <a:bodyPr/>
        <a:lstStyle/>
        <a:p>
          <a:endParaRPr lang="en-US"/>
        </a:p>
      </dgm:t>
    </dgm:pt>
    <dgm:pt modelId="{40E71115-25A8-4B9C-BF04-D492684CE16F}">
      <dgm:prSet/>
      <dgm:spPr/>
      <dgm:t>
        <a:bodyPr/>
        <a:lstStyle/>
        <a:p>
          <a:r>
            <a:rPr lang="en-US" dirty="0"/>
            <a:t>The goal of this project is to train an AI Agent to perform well revised snake game.</a:t>
          </a:r>
        </a:p>
      </dgm:t>
    </dgm:pt>
    <dgm:pt modelId="{93D0E2E2-71C9-459D-9748-CABB54B3810C}" type="parTrans" cxnId="{B3278BE1-ED1E-474D-94A8-4934781FF7BB}">
      <dgm:prSet/>
      <dgm:spPr/>
      <dgm:t>
        <a:bodyPr/>
        <a:lstStyle/>
        <a:p>
          <a:endParaRPr lang="en-US"/>
        </a:p>
      </dgm:t>
    </dgm:pt>
    <dgm:pt modelId="{61EC38B9-7243-40F9-B412-E612BFA3B221}" type="sibTrans" cxnId="{B3278BE1-ED1E-474D-94A8-4934781FF7BB}">
      <dgm:prSet/>
      <dgm:spPr/>
      <dgm:t>
        <a:bodyPr/>
        <a:lstStyle/>
        <a:p>
          <a:endParaRPr lang="en-US"/>
        </a:p>
      </dgm:t>
    </dgm:pt>
    <dgm:pt modelId="{31A35A51-4E17-487A-8EC5-6E3CEA894C48}" type="pres">
      <dgm:prSet presAssocID="{924485BB-7C05-4340-AE00-3017346F014B}" presName="linear" presStyleCnt="0">
        <dgm:presLayoutVars>
          <dgm:animLvl val="lvl"/>
          <dgm:resizeHandles val="exact"/>
        </dgm:presLayoutVars>
      </dgm:prSet>
      <dgm:spPr/>
    </dgm:pt>
    <dgm:pt modelId="{24B42FEE-16A0-40FD-A91A-7ADF3D3107CD}" type="pres">
      <dgm:prSet presAssocID="{D8E2966B-6BC3-4085-BCE6-B9511098BF75}" presName="parentText" presStyleLbl="node1" presStyleIdx="0" presStyleCnt="5" custLinFactY="-424" custLinFactNeighborY="-100000">
        <dgm:presLayoutVars>
          <dgm:chMax val="0"/>
          <dgm:bulletEnabled val="1"/>
        </dgm:presLayoutVars>
      </dgm:prSet>
      <dgm:spPr/>
    </dgm:pt>
    <dgm:pt modelId="{69BFF2BD-19AA-4823-908A-042A8D14D8B9}" type="pres">
      <dgm:prSet presAssocID="{DB4BB917-9ED1-493B-A102-788CC8B21A53}" presName="spacer" presStyleCnt="0"/>
      <dgm:spPr/>
    </dgm:pt>
    <dgm:pt modelId="{0D7556F7-57CB-452A-B765-D481848E103B}" type="pres">
      <dgm:prSet presAssocID="{A068AFE1-8046-40E3-88AF-B8229C549822}" presName="parentText" presStyleLbl="node1" presStyleIdx="1" presStyleCnt="5" custScaleY="111547">
        <dgm:presLayoutVars>
          <dgm:chMax val="0"/>
          <dgm:bulletEnabled val="1"/>
        </dgm:presLayoutVars>
      </dgm:prSet>
      <dgm:spPr/>
    </dgm:pt>
    <dgm:pt modelId="{AAE748D7-B308-46BA-8AE1-422DD6EC408D}" type="pres">
      <dgm:prSet presAssocID="{C0E9FE97-C874-4738-A0B3-F4AA7AC70619}" presName="spacer" presStyleCnt="0"/>
      <dgm:spPr/>
    </dgm:pt>
    <dgm:pt modelId="{7FB59DAA-4B79-4D16-936E-46469C26FC9D}" type="pres">
      <dgm:prSet presAssocID="{5265124F-2E65-4BD8-B1A2-19DB5D05C7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F28F5B-BA8E-4D37-BAAB-A36C809E7BDB}" type="pres">
      <dgm:prSet presAssocID="{7289F822-797C-4361-B5A7-4FC802DFDC64}" presName="spacer" presStyleCnt="0"/>
      <dgm:spPr/>
    </dgm:pt>
    <dgm:pt modelId="{27339506-39E7-4395-9B55-DCC87B65BAC7}" type="pres">
      <dgm:prSet presAssocID="{C03D86E0-F585-4764-B7D3-9A8429A6C0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494038-3EFD-453D-8F6F-D670B385AA68}" type="pres">
      <dgm:prSet presAssocID="{93F8372A-5BD9-40CC-BCCC-A32E91D171E6}" presName="spacer" presStyleCnt="0"/>
      <dgm:spPr/>
    </dgm:pt>
    <dgm:pt modelId="{E7D9E9C5-9235-4F76-876C-E3AE044662DA}" type="pres">
      <dgm:prSet presAssocID="{40E71115-25A8-4B9C-BF04-D492684CE16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3E0C61F-C515-42FB-B977-198335A1BD24}" type="presOf" srcId="{D8E2966B-6BC3-4085-BCE6-B9511098BF75}" destId="{24B42FEE-16A0-40FD-A91A-7ADF3D3107CD}" srcOrd="0" destOrd="0" presId="urn:microsoft.com/office/officeart/2005/8/layout/vList2"/>
    <dgm:cxn modelId="{B16EC546-71F7-4AC5-B1DB-F3A30E5787CB}" srcId="{924485BB-7C05-4340-AE00-3017346F014B}" destId="{C03D86E0-F585-4764-B7D3-9A8429A6C003}" srcOrd="3" destOrd="0" parTransId="{D5DF9304-2B6A-4FD9-AF9D-CA5EE3ECB70D}" sibTransId="{93F8372A-5BD9-40CC-BCCC-A32E91D171E6}"/>
    <dgm:cxn modelId="{1D61267A-86B7-4B17-AB80-95D5F1D66824}" type="presOf" srcId="{924485BB-7C05-4340-AE00-3017346F014B}" destId="{31A35A51-4E17-487A-8EC5-6E3CEA894C48}" srcOrd="0" destOrd="0" presId="urn:microsoft.com/office/officeart/2005/8/layout/vList2"/>
    <dgm:cxn modelId="{D804188D-AE4E-43B0-9BF1-8AC43DDBD9B0}" srcId="{924485BB-7C05-4340-AE00-3017346F014B}" destId="{5265124F-2E65-4BD8-B1A2-19DB5D05C757}" srcOrd="2" destOrd="0" parTransId="{37F4CB4F-A3A2-4BD2-A21A-6BDEE23E6A50}" sibTransId="{7289F822-797C-4361-B5A7-4FC802DFDC64}"/>
    <dgm:cxn modelId="{D5D41E8E-D24A-48A2-AE1E-D3358D8D0F61}" srcId="{924485BB-7C05-4340-AE00-3017346F014B}" destId="{D8E2966B-6BC3-4085-BCE6-B9511098BF75}" srcOrd="0" destOrd="0" parTransId="{F12F407B-D989-4682-84E7-0961F9F6BF86}" sibTransId="{DB4BB917-9ED1-493B-A102-788CC8B21A53}"/>
    <dgm:cxn modelId="{AB53999D-D8DE-45E2-8487-AB7202A1C8D8}" type="presOf" srcId="{A068AFE1-8046-40E3-88AF-B8229C549822}" destId="{0D7556F7-57CB-452A-B765-D481848E103B}" srcOrd="0" destOrd="0" presId="urn:microsoft.com/office/officeart/2005/8/layout/vList2"/>
    <dgm:cxn modelId="{13F14BC3-89B3-4D15-A3AD-15A662182359}" type="presOf" srcId="{C03D86E0-F585-4764-B7D3-9A8429A6C003}" destId="{27339506-39E7-4395-9B55-DCC87B65BAC7}" srcOrd="0" destOrd="0" presId="urn:microsoft.com/office/officeart/2005/8/layout/vList2"/>
    <dgm:cxn modelId="{6FFB4AC4-6CCA-4735-8C48-033503107E5F}" srcId="{924485BB-7C05-4340-AE00-3017346F014B}" destId="{A068AFE1-8046-40E3-88AF-B8229C549822}" srcOrd="1" destOrd="0" parTransId="{D013D331-D502-4858-92EF-FB6306800E9B}" sibTransId="{C0E9FE97-C874-4738-A0B3-F4AA7AC70619}"/>
    <dgm:cxn modelId="{D4FFEAC8-0AD0-441F-874A-D7B13EC2E00B}" type="presOf" srcId="{40E71115-25A8-4B9C-BF04-D492684CE16F}" destId="{E7D9E9C5-9235-4F76-876C-E3AE044662DA}" srcOrd="0" destOrd="0" presId="urn:microsoft.com/office/officeart/2005/8/layout/vList2"/>
    <dgm:cxn modelId="{FB436DE0-88E3-4D92-8B32-3D1F034364E4}" type="presOf" srcId="{5265124F-2E65-4BD8-B1A2-19DB5D05C757}" destId="{7FB59DAA-4B79-4D16-936E-46469C26FC9D}" srcOrd="0" destOrd="0" presId="urn:microsoft.com/office/officeart/2005/8/layout/vList2"/>
    <dgm:cxn modelId="{B3278BE1-ED1E-474D-94A8-4934781FF7BB}" srcId="{924485BB-7C05-4340-AE00-3017346F014B}" destId="{40E71115-25A8-4B9C-BF04-D492684CE16F}" srcOrd="4" destOrd="0" parTransId="{93D0E2E2-71C9-459D-9748-CABB54B3810C}" sibTransId="{61EC38B9-7243-40F9-B412-E612BFA3B221}"/>
    <dgm:cxn modelId="{A8B1A926-9C00-4AC7-A3C1-790DB3D2BDE0}" type="presParOf" srcId="{31A35A51-4E17-487A-8EC5-6E3CEA894C48}" destId="{24B42FEE-16A0-40FD-A91A-7ADF3D3107CD}" srcOrd="0" destOrd="0" presId="urn:microsoft.com/office/officeart/2005/8/layout/vList2"/>
    <dgm:cxn modelId="{CA019231-B2F5-4FD0-82C6-2D46008DDD25}" type="presParOf" srcId="{31A35A51-4E17-487A-8EC5-6E3CEA894C48}" destId="{69BFF2BD-19AA-4823-908A-042A8D14D8B9}" srcOrd="1" destOrd="0" presId="urn:microsoft.com/office/officeart/2005/8/layout/vList2"/>
    <dgm:cxn modelId="{FE1A6CDA-4526-4DB7-98A7-DFAE924783BA}" type="presParOf" srcId="{31A35A51-4E17-487A-8EC5-6E3CEA894C48}" destId="{0D7556F7-57CB-452A-B765-D481848E103B}" srcOrd="2" destOrd="0" presId="urn:microsoft.com/office/officeart/2005/8/layout/vList2"/>
    <dgm:cxn modelId="{86994072-4BED-4D98-B605-60D39C2311BC}" type="presParOf" srcId="{31A35A51-4E17-487A-8EC5-6E3CEA894C48}" destId="{AAE748D7-B308-46BA-8AE1-422DD6EC408D}" srcOrd="3" destOrd="0" presId="urn:microsoft.com/office/officeart/2005/8/layout/vList2"/>
    <dgm:cxn modelId="{366DD48B-72E7-46CF-9623-45367D9FF754}" type="presParOf" srcId="{31A35A51-4E17-487A-8EC5-6E3CEA894C48}" destId="{7FB59DAA-4B79-4D16-936E-46469C26FC9D}" srcOrd="4" destOrd="0" presId="urn:microsoft.com/office/officeart/2005/8/layout/vList2"/>
    <dgm:cxn modelId="{FB190A68-C5BD-4390-A8AA-6AC3535B7125}" type="presParOf" srcId="{31A35A51-4E17-487A-8EC5-6E3CEA894C48}" destId="{FAF28F5B-BA8E-4D37-BAAB-A36C809E7BDB}" srcOrd="5" destOrd="0" presId="urn:microsoft.com/office/officeart/2005/8/layout/vList2"/>
    <dgm:cxn modelId="{24269E33-5806-4D90-AC0E-2034E755B1B8}" type="presParOf" srcId="{31A35A51-4E17-487A-8EC5-6E3CEA894C48}" destId="{27339506-39E7-4395-9B55-DCC87B65BAC7}" srcOrd="6" destOrd="0" presId="urn:microsoft.com/office/officeart/2005/8/layout/vList2"/>
    <dgm:cxn modelId="{896C1C49-355D-4FAB-9A5F-B381494B6575}" type="presParOf" srcId="{31A35A51-4E17-487A-8EC5-6E3CEA894C48}" destId="{E0494038-3EFD-453D-8F6F-D670B385AA68}" srcOrd="7" destOrd="0" presId="urn:microsoft.com/office/officeart/2005/8/layout/vList2"/>
    <dgm:cxn modelId="{02785454-46BF-4486-9A0E-B2D37A1DEAC1}" type="presParOf" srcId="{31A35A51-4E17-487A-8EC5-6E3CEA894C48}" destId="{E7D9E9C5-9235-4F76-876C-E3AE044662D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70DFD-0399-403B-AFCB-6324300FBC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508896-5C84-4445-829A-90CA91C1C7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</a:t>
          </a:r>
        </a:p>
      </dgm:t>
    </dgm:pt>
    <dgm:pt modelId="{BD44274D-FF9B-4435-8B54-392DECFA8ADC}" type="parTrans" cxnId="{08E23664-2288-46FF-9451-8623D224012A}">
      <dgm:prSet/>
      <dgm:spPr/>
      <dgm:t>
        <a:bodyPr/>
        <a:lstStyle/>
        <a:p>
          <a:endParaRPr lang="en-US"/>
        </a:p>
      </dgm:t>
    </dgm:pt>
    <dgm:pt modelId="{3962B5B3-5E1A-4DDC-BCC1-0BF0AAFFC44D}" type="sibTrans" cxnId="{08E23664-2288-46FF-9451-8623D224012A}">
      <dgm:prSet/>
      <dgm:spPr/>
      <dgm:t>
        <a:bodyPr/>
        <a:lstStyle/>
        <a:p>
          <a:endParaRPr lang="en-US"/>
        </a:p>
      </dgm:t>
    </dgm:pt>
    <dgm:pt modelId="{E30768D0-908A-491C-B648-10CE5062BD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Python 3.6 or above</a:t>
          </a:r>
        </a:p>
      </dgm:t>
    </dgm:pt>
    <dgm:pt modelId="{A5C7C23F-90AB-410D-88F3-109B58A0D80E}" type="parTrans" cxnId="{084F21C9-885F-4D79-8805-EC183E34DA3C}">
      <dgm:prSet/>
      <dgm:spPr/>
      <dgm:t>
        <a:bodyPr/>
        <a:lstStyle/>
        <a:p>
          <a:endParaRPr lang="en-US"/>
        </a:p>
      </dgm:t>
    </dgm:pt>
    <dgm:pt modelId="{E3993B80-DBA7-4DAB-B445-6ED83387B1FE}" type="sibTrans" cxnId="{084F21C9-885F-4D79-8805-EC183E34DA3C}">
      <dgm:prSet/>
      <dgm:spPr/>
      <dgm:t>
        <a:bodyPr/>
        <a:lstStyle/>
        <a:p>
          <a:endParaRPr lang="en-US"/>
        </a:p>
      </dgm:t>
    </dgm:pt>
    <dgm:pt modelId="{45B9F513-9380-4C6A-9C95-8C695C950E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>
              <a:hlinkClick xmlns:r="http://schemas.openxmlformats.org/officeDocument/2006/relationships" r:id="rId1"/>
            </a:rPr>
            <a:t>Python IDE - PyCharm by JetBrains</a:t>
          </a:r>
          <a:endParaRPr lang="en-US" sz="1400" dirty="0"/>
        </a:p>
      </dgm:t>
    </dgm:pt>
    <dgm:pt modelId="{A9193177-CB5D-42CE-8627-D025E43825FE}" type="parTrans" cxnId="{1B729560-B763-4A36-A69E-F55E0F829F17}">
      <dgm:prSet/>
      <dgm:spPr/>
      <dgm:t>
        <a:bodyPr/>
        <a:lstStyle/>
        <a:p>
          <a:endParaRPr lang="en-US"/>
        </a:p>
      </dgm:t>
    </dgm:pt>
    <dgm:pt modelId="{F648606B-D632-472B-8D31-F67E7E3A568E}" type="sibTrans" cxnId="{1B729560-B763-4A36-A69E-F55E0F829F17}">
      <dgm:prSet/>
      <dgm:spPr/>
      <dgm:t>
        <a:bodyPr/>
        <a:lstStyle/>
        <a:p>
          <a:endParaRPr lang="en-US"/>
        </a:p>
      </dgm:t>
    </dgm:pt>
    <dgm:pt modelId="{2B05523F-24EE-40E1-A3FC-7A6B1F4E0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en-US" b="0" i="0" dirty="0"/>
            <a:t>echniques</a:t>
          </a:r>
          <a:endParaRPr lang="en-US" dirty="0"/>
        </a:p>
      </dgm:t>
    </dgm:pt>
    <dgm:pt modelId="{0FDAE5DA-D55B-4764-9475-2531825ACC00}" type="parTrans" cxnId="{2446F5F2-1E0B-43DF-82F3-F6CA98CEC05C}">
      <dgm:prSet/>
      <dgm:spPr/>
      <dgm:t>
        <a:bodyPr/>
        <a:lstStyle/>
        <a:p>
          <a:endParaRPr lang="en-US"/>
        </a:p>
      </dgm:t>
    </dgm:pt>
    <dgm:pt modelId="{658FC006-E25B-4014-AAD1-F8A22E5B4C14}" type="sibTrans" cxnId="{2446F5F2-1E0B-43DF-82F3-F6CA98CEC05C}">
      <dgm:prSet/>
      <dgm:spPr/>
      <dgm:t>
        <a:bodyPr/>
        <a:lstStyle/>
        <a:p>
          <a:endParaRPr lang="en-US"/>
        </a:p>
      </dgm:t>
    </dgm:pt>
    <dgm:pt modelId="{E6A38D5F-4DF2-4B81-9C8D-15CB78068C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Reinforcement Learning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Deep Q-learning</a:t>
          </a:r>
        </a:p>
      </dgm:t>
    </dgm:pt>
    <dgm:pt modelId="{6015576D-81A8-4775-B71E-0485B3D83399}" type="parTrans" cxnId="{F68730C7-87C9-4D8B-9675-6B12FD25B4D0}">
      <dgm:prSet/>
      <dgm:spPr/>
      <dgm:t>
        <a:bodyPr/>
        <a:lstStyle/>
        <a:p>
          <a:endParaRPr lang="en-US"/>
        </a:p>
      </dgm:t>
    </dgm:pt>
    <dgm:pt modelId="{1C3A3FB9-3752-4D6E-8CB6-ED8D7AA398BB}" type="sibTrans" cxnId="{F68730C7-87C9-4D8B-9675-6B12FD25B4D0}">
      <dgm:prSet/>
      <dgm:spPr/>
      <dgm:t>
        <a:bodyPr/>
        <a:lstStyle/>
        <a:p>
          <a:endParaRPr lang="en-US"/>
        </a:p>
      </dgm:t>
    </dgm:pt>
    <dgm:pt modelId="{1680CE7C-FC22-4A91-9514-A738ED952D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 err="1"/>
            <a:t>Pytorch</a:t>
          </a:r>
          <a:r>
            <a:rPr lang="en-US" sz="1400" b="0" i="0" dirty="0"/>
            <a:t>(for DQ Learning Model)</a:t>
          </a:r>
          <a:endParaRPr lang="en-US" sz="1400" dirty="0"/>
        </a:p>
      </dgm:t>
    </dgm:pt>
    <dgm:pt modelId="{CA3C91EE-AE7B-4897-AEC9-74307DFF9FAC}" type="parTrans" cxnId="{5E61EE06-6697-4949-805B-19474BC97D74}">
      <dgm:prSet/>
      <dgm:spPr/>
      <dgm:t>
        <a:bodyPr/>
        <a:lstStyle/>
        <a:p>
          <a:endParaRPr lang="en-US"/>
        </a:p>
      </dgm:t>
    </dgm:pt>
    <dgm:pt modelId="{9954398F-4704-40D0-BBEA-93D0E941158B}" type="sibTrans" cxnId="{5E61EE06-6697-4949-805B-19474BC97D74}">
      <dgm:prSet/>
      <dgm:spPr/>
      <dgm:t>
        <a:bodyPr/>
        <a:lstStyle/>
        <a:p>
          <a:endParaRPr lang="en-US"/>
        </a:p>
      </dgm:t>
    </dgm:pt>
    <dgm:pt modelId="{98A596D1-2B84-4DF4-B1D7-9E3AD8C979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 err="1"/>
            <a:t>Pygame</a:t>
          </a:r>
          <a:r>
            <a:rPr lang="en-US" sz="1400" b="0" i="0" dirty="0"/>
            <a:t> (for visuals of the game)</a:t>
          </a:r>
          <a:endParaRPr lang="en-US" sz="1400" dirty="0"/>
        </a:p>
      </dgm:t>
    </dgm:pt>
    <dgm:pt modelId="{14B73C9E-7D1A-49D8-8AE0-9E358D632366}" type="parTrans" cxnId="{AC15660B-6595-42CA-A074-72E9C36B10A7}">
      <dgm:prSet/>
      <dgm:spPr/>
      <dgm:t>
        <a:bodyPr/>
        <a:lstStyle/>
        <a:p>
          <a:endParaRPr lang="en-US"/>
        </a:p>
      </dgm:t>
    </dgm:pt>
    <dgm:pt modelId="{D94ED749-9C0D-4F22-BF80-D07B6994339B}" type="sibTrans" cxnId="{AC15660B-6595-42CA-A074-72E9C36B10A7}">
      <dgm:prSet/>
      <dgm:spPr/>
      <dgm:t>
        <a:bodyPr/>
        <a:lstStyle/>
        <a:p>
          <a:endParaRPr lang="en-US"/>
        </a:p>
      </dgm:t>
    </dgm:pt>
    <dgm:pt modelId="{D30D35F7-2C78-4771-9EA3-42FEE5F967CD}" type="pres">
      <dgm:prSet presAssocID="{2B570DFD-0399-403B-AFCB-6324300FBC4B}" presName="root" presStyleCnt="0">
        <dgm:presLayoutVars>
          <dgm:dir/>
          <dgm:resizeHandles val="exact"/>
        </dgm:presLayoutVars>
      </dgm:prSet>
      <dgm:spPr/>
    </dgm:pt>
    <dgm:pt modelId="{D5A7B7C9-A617-40ED-B1A3-3E43717DCBD7}" type="pres">
      <dgm:prSet presAssocID="{6A508896-5C84-4445-829A-90CA91C1C724}" presName="compNode" presStyleCnt="0"/>
      <dgm:spPr/>
    </dgm:pt>
    <dgm:pt modelId="{015A8C37-1BC3-493C-AFEF-F18052F0CCA2}" type="pres">
      <dgm:prSet presAssocID="{6A508896-5C84-4445-829A-90CA91C1C724}" presName="bgRect" presStyleLbl="bgShp" presStyleIdx="0" presStyleCnt="2"/>
      <dgm:spPr/>
    </dgm:pt>
    <dgm:pt modelId="{DA3238B9-47CB-4A03-8F7F-183A60000761}" type="pres">
      <dgm:prSet presAssocID="{6A508896-5C84-4445-829A-90CA91C1C72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E45BB6B-9A1F-4B44-B2A3-F68908D2AA43}" type="pres">
      <dgm:prSet presAssocID="{6A508896-5C84-4445-829A-90CA91C1C724}" presName="spaceRect" presStyleCnt="0"/>
      <dgm:spPr/>
    </dgm:pt>
    <dgm:pt modelId="{C2D0E246-A453-42A3-A671-92A1A01E3C92}" type="pres">
      <dgm:prSet presAssocID="{6A508896-5C84-4445-829A-90CA91C1C724}" presName="parTx" presStyleLbl="revTx" presStyleIdx="0" presStyleCnt="4">
        <dgm:presLayoutVars>
          <dgm:chMax val="0"/>
          <dgm:chPref val="0"/>
        </dgm:presLayoutVars>
      </dgm:prSet>
      <dgm:spPr/>
    </dgm:pt>
    <dgm:pt modelId="{4B6A2102-DD6A-4639-B65E-4DE6DFC4A63B}" type="pres">
      <dgm:prSet presAssocID="{6A508896-5C84-4445-829A-90CA91C1C724}" presName="desTx" presStyleLbl="revTx" presStyleIdx="1" presStyleCnt="4">
        <dgm:presLayoutVars/>
      </dgm:prSet>
      <dgm:spPr/>
    </dgm:pt>
    <dgm:pt modelId="{E4BA8AB7-8FD6-45B0-AF39-32E88889E925}" type="pres">
      <dgm:prSet presAssocID="{3962B5B3-5E1A-4DDC-BCC1-0BF0AAFFC44D}" presName="sibTrans" presStyleCnt="0"/>
      <dgm:spPr/>
    </dgm:pt>
    <dgm:pt modelId="{190E55F8-9086-4E2B-BE48-3FE95661775F}" type="pres">
      <dgm:prSet presAssocID="{2B05523F-24EE-40E1-A3FC-7A6B1F4E07A0}" presName="compNode" presStyleCnt="0"/>
      <dgm:spPr/>
    </dgm:pt>
    <dgm:pt modelId="{69D949EE-6C6E-4490-ADB2-5DF436F9D37D}" type="pres">
      <dgm:prSet presAssocID="{2B05523F-24EE-40E1-A3FC-7A6B1F4E07A0}" presName="bgRect" presStyleLbl="bgShp" presStyleIdx="1" presStyleCnt="2" custLinFactNeighborX="721" custLinFactNeighborY="-809"/>
      <dgm:spPr/>
    </dgm:pt>
    <dgm:pt modelId="{414E9533-A0A4-4069-BC1C-E120647E9675}" type="pres">
      <dgm:prSet presAssocID="{2B05523F-24EE-40E1-A3FC-7A6B1F4E07A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21C6E1-2D20-417A-8F5A-0BB3FA04185B}" type="pres">
      <dgm:prSet presAssocID="{2B05523F-24EE-40E1-A3FC-7A6B1F4E07A0}" presName="spaceRect" presStyleCnt="0"/>
      <dgm:spPr/>
    </dgm:pt>
    <dgm:pt modelId="{2CEA38BF-C6E3-4D71-B352-5712E849DDD8}" type="pres">
      <dgm:prSet presAssocID="{2B05523F-24EE-40E1-A3FC-7A6B1F4E07A0}" presName="parTx" presStyleLbl="revTx" presStyleIdx="2" presStyleCnt="4">
        <dgm:presLayoutVars>
          <dgm:chMax val="0"/>
          <dgm:chPref val="0"/>
        </dgm:presLayoutVars>
      </dgm:prSet>
      <dgm:spPr/>
    </dgm:pt>
    <dgm:pt modelId="{D9BAFDDE-5237-45BF-9500-2DD55F0438F8}" type="pres">
      <dgm:prSet presAssocID="{2B05523F-24EE-40E1-A3FC-7A6B1F4E07A0}" presName="desTx" presStyleLbl="revTx" presStyleIdx="3" presStyleCnt="4">
        <dgm:presLayoutVars/>
      </dgm:prSet>
      <dgm:spPr/>
    </dgm:pt>
  </dgm:ptLst>
  <dgm:cxnLst>
    <dgm:cxn modelId="{5E61EE06-6697-4949-805B-19474BC97D74}" srcId="{6A508896-5C84-4445-829A-90CA91C1C724}" destId="{1680CE7C-FC22-4A91-9514-A738ED952DAD}" srcOrd="2" destOrd="0" parTransId="{CA3C91EE-AE7B-4897-AEC9-74307DFF9FAC}" sibTransId="{9954398F-4704-40D0-BBEA-93D0E941158B}"/>
    <dgm:cxn modelId="{AC15660B-6595-42CA-A074-72E9C36B10A7}" srcId="{6A508896-5C84-4445-829A-90CA91C1C724}" destId="{98A596D1-2B84-4DF4-B1D7-9E3AD8C9790E}" srcOrd="3" destOrd="0" parTransId="{14B73C9E-7D1A-49D8-8AE0-9E358D632366}" sibTransId="{D94ED749-9C0D-4F22-BF80-D07B6994339B}"/>
    <dgm:cxn modelId="{E3B00112-2511-4C27-874B-D812D616E54C}" type="presOf" srcId="{2B570DFD-0399-403B-AFCB-6324300FBC4B}" destId="{D30D35F7-2C78-4771-9EA3-42FEE5F967CD}" srcOrd="0" destOrd="0" presId="urn:microsoft.com/office/officeart/2018/2/layout/IconVerticalSolidList"/>
    <dgm:cxn modelId="{26FB2E3E-9B3F-46AB-AA8B-3DC546ED4AC4}" type="presOf" srcId="{2B05523F-24EE-40E1-A3FC-7A6B1F4E07A0}" destId="{2CEA38BF-C6E3-4D71-B352-5712E849DDD8}" srcOrd="0" destOrd="0" presId="urn:microsoft.com/office/officeart/2018/2/layout/IconVerticalSolidList"/>
    <dgm:cxn modelId="{CB28025C-57EE-42AD-A5BF-5D2F96D735F5}" type="presOf" srcId="{6A508896-5C84-4445-829A-90CA91C1C724}" destId="{C2D0E246-A453-42A3-A671-92A1A01E3C92}" srcOrd="0" destOrd="0" presId="urn:microsoft.com/office/officeart/2018/2/layout/IconVerticalSolidList"/>
    <dgm:cxn modelId="{1B729560-B763-4A36-A69E-F55E0F829F17}" srcId="{6A508896-5C84-4445-829A-90CA91C1C724}" destId="{45B9F513-9380-4C6A-9C95-8C695C950E55}" srcOrd="1" destOrd="0" parTransId="{A9193177-CB5D-42CE-8627-D025E43825FE}" sibTransId="{F648606B-D632-472B-8D31-F67E7E3A568E}"/>
    <dgm:cxn modelId="{EBB7C561-0CE4-4465-A334-DA8C86C8B6CE}" type="presOf" srcId="{E30768D0-908A-491C-B648-10CE5062BD57}" destId="{4B6A2102-DD6A-4639-B65E-4DE6DFC4A63B}" srcOrd="0" destOrd="0" presId="urn:microsoft.com/office/officeart/2018/2/layout/IconVerticalSolidList"/>
    <dgm:cxn modelId="{08E23664-2288-46FF-9451-8623D224012A}" srcId="{2B570DFD-0399-403B-AFCB-6324300FBC4B}" destId="{6A508896-5C84-4445-829A-90CA91C1C724}" srcOrd="0" destOrd="0" parTransId="{BD44274D-FF9B-4435-8B54-392DECFA8ADC}" sibTransId="{3962B5B3-5E1A-4DDC-BCC1-0BF0AAFFC44D}"/>
    <dgm:cxn modelId="{14AF244F-9ECA-4DE1-B7BC-14DF0A21DE46}" type="presOf" srcId="{E6A38D5F-4DF2-4B81-9C8D-15CB78068CF5}" destId="{D9BAFDDE-5237-45BF-9500-2DD55F0438F8}" srcOrd="0" destOrd="0" presId="urn:microsoft.com/office/officeart/2018/2/layout/IconVerticalSolidList"/>
    <dgm:cxn modelId="{A3C3C59F-EA72-4991-A0DC-A5042F809B57}" type="presOf" srcId="{1680CE7C-FC22-4A91-9514-A738ED952DAD}" destId="{4B6A2102-DD6A-4639-B65E-4DE6DFC4A63B}" srcOrd="0" destOrd="2" presId="urn:microsoft.com/office/officeart/2018/2/layout/IconVerticalSolidList"/>
    <dgm:cxn modelId="{4F8E97AA-E0CD-47F2-B004-A5B3178E3629}" type="presOf" srcId="{45B9F513-9380-4C6A-9C95-8C695C950E55}" destId="{4B6A2102-DD6A-4639-B65E-4DE6DFC4A63B}" srcOrd="0" destOrd="1" presId="urn:microsoft.com/office/officeart/2018/2/layout/IconVerticalSolidList"/>
    <dgm:cxn modelId="{F68730C7-87C9-4D8B-9675-6B12FD25B4D0}" srcId="{2B05523F-24EE-40E1-A3FC-7A6B1F4E07A0}" destId="{E6A38D5F-4DF2-4B81-9C8D-15CB78068CF5}" srcOrd="0" destOrd="0" parTransId="{6015576D-81A8-4775-B71E-0485B3D83399}" sibTransId="{1C3A3FB9-3752-4D6E-8CB6-ED8D7AA398BB}"/>
    <dgm:cxn modelId="{7D5582C8-190D-44F5-8D29-4A0669976043}" type="presOf" srcId="{98A596D1-2B84-4DF4-B1D7-9E3AD8C9790E}" destId="{4B6A2102-DD6A-4639-B65E-4DE6DFC4A63B}" srcOrd="0" destOrd="3" presId="urn:microsoft.com/office/officeart/2018/2/layout/IconVerticalSolidList"/>
    <dgm:cxn modelId="{084F21C9-885F-4D79-8805-EC183E34DA3C}" srcId="{6A508896-5C84-4445-829A-90CA91C1C724}" destId="{E30768D0-908A-491C-B648-10CE5062BD57}" srcOrd="0" destOrd="0" parTransId="{A5C7C23F-90AB-410D-88F3-109B58A0D80E}" sibTransId="{E3993B80-DBA7-4DAB-B445-6ED83387B1FE}"/>
    <dgm:cxn modelId="{2446F5F2-1E0B-43DF-82F3-F6CA98CEC05C}" srcId="{2B570DFD-0399-403B-AFCB-6324300FBC4B}" destId="{2B05523F-24EE-40E1-A3FC-7A6B1F4E07A0}" srcOrd="1" destOrd="0" parTransId="{0FDAE5DA-D55B-4764-9475-2531825ACC00}" sibTransId="{658FC006-E25B-4014-AAD1-F8A22E5B4C14}"/>
    <dgm:cxn modelId="{B9DBE237-D36D-4562-98B3-588A5BC019AA}" type="presParOf" srcId="{D30D35F7-2C78-4771-9EA3-42FEE5F967CD}" destId="{D5A7B7C9-A617-40ED-B1A3-3E43717DCBD7}" srcOrd="0" destOrd="0" presId="urn:microsoft.com/office/officeart/2018/2/layout/IconVerticalSolidList"/>
    <dgm:cxn modelId="{9239CA95-57BE-4896-AD62-3A24BD07990C}" type="presParOf" srcId="{D5A7B7C9-A617-40ED-B1A3-3E43717DCBD7}" destId="{015A8C37-1BC3-493C-AFEF-F18052F0CCA2}" srcOrd="0" destOrd="0" presId="urn:microsoft.com/office/officeart/2018/2/layout/IconVerticalSolidList"/>
    <dgm:cxn modelId="{76F34F91-4C00-4752-A8A3-9E0A8B908BDF}" type="presParOf" srcId="{D5A7B7C9-A617-40ED-B1A3-3E43717DCBD7}" destId="{DA3238B9-47CB-4A03-8F7F-183A60000761}" srcOrd="1" destOrd="0" presId="urn:microsoft.com/office/officeart/2018/2/layout/IconVerticalSolidList"/>
    <dgm:cxn modelId="{CEFF843E-5FBE-44F5-8A8B-1032310BC93F}" type="presParOf" srcId="{D5A7B7C9-A617-40ED-B1A3-3E43717DCBD7}" destId="{1E45BB6B-9A1F-4B44-B2A3-F68908D2AA43}" srcOrd="2" destOrd="0" presId="urn:microsoft.com/office/officeart/2018/2/layout/IconVerticalSolidList"/>
    <dgm:cxn modelId="{6A520D21-D499-4C76-BE49-6705AD08BA0C}" type="presParOf" srcId="{D5A7B7C9-A617-40ED-B1A3-3E43717DCBD7}" destId="{C2D0E246-A453-42A3-A671-92A1A01E3C92}" srcOrd="3" destOrd="0" presId="urn:microsoft.com/office/officeart/2018/2/layout/IconVerticalSolidList"/>
    <dgm:cxn modelId="{C4D3E4C5-75F2-4EF1-92C2-D0A7C7E49C1B}" type="presParOf" srcId="{D5A7B7C9-A617-40ED-B1A3-3E43717DCBD7}" destId="{4B6A2102-DD6A-4639-B65E-4DE6DFC4A63B}" srcOrd="4" destOrd="0" presId="urn:microsoft.com/office/officeart/2018/2/layout/IconVerticalSolidList"/>
    <dgm:cxn modelId="{40B3E748-E579-4833-8567-DA5F975617DA}" type="presParOf" srcId="{D30D35F7-2C78-4771-9EA3-42FEE5F967CD}" destId="{E4BA8AB7-8FD6-45B0-AF39-32E88889E925}" srcOrd="1" destOrd="0" presId="urn:microsoft.com/office/officeart/2018/2/layout/IconVerticalSolidList"/>
    <dgm:cxn modelId="{772D0193-EC49-4A0D-8434-783064403178}" type="presParOf" srcId="{D30D35F7-2C78-4771-9EA3-42FEE5F967CD}" destId="{190E55F8-9086-4E2B-BE48-3FE95661775F}" srcOrd="2" destOrd="0" presId="urn:microsoft.com/office/officeart/2018/2/layout/IconVerticalSolidList"/>
    <dgm:cxn modelId="{B2419450-E795-48B0-BF13-E8A115628746}" type="presParOf" srcId="{190E55F8-9086-4E2B-BE48-3FE95661775F}" destId="{69D949EE-6C6E-4490-ADB2-5DF436F9D37D}" srcOrd="0" destOrd="0" presId="urn:microsoft.com/office/officeart/2018/2/layout/IconVerticalSolidList"/>
    <dgm:cxn modelId="{58433B45-CFF8-4426-93C7-E49921B884F5}" type="presParOf" srcId="{190E55F8-9086-4E2B-BE48-3FE95661775F}" destId="{414E9533-A0A4-4069-BC1C-E120647E9675}" srcOrd="1" destOrd="0" presId="urn:microsoft.com/office/officeart/2018/2/layout/IconVerticalSolidList"/>
    <dgm:cxn modelId="{EEE06FFD-617F-48F8-82FA-ED011E6EF5CC}" type="presParOf" srcId="{190E55F8-9086-4E2B-BE48-3FE95661775F}" destId="{6821C6E1-2D20-417A-8F5A-0BB3FA04185B}" srcOrd="2" destOrd="0" presId="urn:microsoft.com/office/officeart/2018/2/layout/IconVerticalSolidList"/>
    <dgm:cxn modelId="{046D05FC-6CD2-4DFF-9886-983C24ADB6AA}" type="presParOf" srcId="{190E55F8-9086-4E2B-BE48-3FE95661775F}" destId="{2CEA38BF-C6E3-4D71-B352-5712E849DDD8}" srcOrd="3" destOrd="0" presId="urn:microsoft.com/office/officeart/2018/2/layout/IconVerticalSolidList"/>
    <dgm:cxn modelId="{7E3EB658-5844-41CB-93BC-B30E6FB84943}" type="presParOf" srcId="{190E55F8-9086-4E2B-BE48-3FE95661775F}" destId="{D9BAFDDE-5237-45BF-9500-2DD55F0438F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B8DB1-6CF1-4BA0-8043-91EC3AF4D1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139AED-1B03-47E3-BAAC-5CA27F0C4861}">
      <dgm:prSet/>
      <dgm:spPr/>
      <dgm:t>
        <a:bodyPr/>
        <a:lstStyle/>
        <a:p>
          <a:r>
            <a:rPr lang="en-US" dirty="0"/>
            <a:t>Develop Python code </a:t>
          </a:r>
        </a:p>
      </dgm:t>
    </dgm:pt>
    <dgm:pt modelId="{C7F061A2-249B-405F-94E0-F25986EF3DF6}" type="parTrans" cxnId="{2763EB00-AFD6-4659-84F1-18B304AAA863}">
      <dgm:prSet/>
      <dgm:spPr/>
      <dgm:t>
        <a:bodyPr/>
        <a:lstStyle/>
        <a:p>
          <a:endParaRPr lang="en-US"/>
        </a:p>
      </dgm:t>
    </dgm:pt>
    <dgm:pt modelId="{B3C02A92-7906-41C7-BCC4-007581EEAC9B}" type="sibTrans" cxnId="{2763EB00-AFD6-4659-84F1-18B304AAA863}">
      <dgm:prSet/>
      <dgm:spPr/>
      <dgm:t>
        <a:bodyPr/>
        <a:lstStyle/>
        <a:p>
          <a:endParaRPr lang="en-US"/>
        </a:p>
      </dgm:t>
    </dgm:pt>
    <dgm:pt modelId="{F45C91AE-85D4-4325-9438-601DD95D6EB6}">
      <dgm:prSet/>
      <dgm:spPr/>
      <dgm:t>
        <a:bodyPr/>
        <a:lstStyle/>
        <a:p>
          <a:r>
            <a:rPr lang="en-US"/>
            <a:t>YouTube Video</a:t>
          </a:r>
        </a:p>
      </dgm:t>
    </dgm:pt>
    <dgm:pt modelId="{DF55171A-1195-4F3B-BBF0-D982ACE9778A}" type="parTrans" cxnId="{A1C9B15A-10C4-4A32-9B6E-FB4AF1D05E7B}">
      <dgm:prSet/>
      <dgm:spPr/>
      <dgm:t>
        <a:bodyPr/>
        <a:lstStyle/>
        <a:p>
          <a:endParaRPr lang="en-US"/>
        </a:p>
      </dgm:t>
    </dgm:pt>
    <dgm:pt modelId="{2FC783C1-3A33-4F19-A775-7CFF901E2B07}" type="sibTrans" cxnId="{A1C9B15A-10C4-4A32-9B6E-FB4AF1D05E7B}">
      <dgm:prSet/>
      <dgm:spPr/>
      <dgm:t>
        <a:bodyPr/>
        <a:lstStyle/>
        <a:p>
          <a:endParaRPr lang="en-US"/>
        </a:p>
      </dgm:t>
    </dgm:pt>
    <dgm:pt modelId="{AE80957A-E5A5-4A6C-8131-47FAC6A1147B}">
      <dgm:prSet/>
      <dgm:spPr/>
      <dgm:t>
        <a:bodyPr/>
        <a:lstStyle/>
        <a:p>
          <a:r>
            <a:rPr lang="en-US" dirty="0"/>
            <a:t>Git Hub Repo link</a:t>
          </a:r>
        </a:p>
      </dgm:t>
    </dgm:pt>
    <dgm:pt modelId="{47BBCC66-1E11-4CA7-80C6-8B499F09A8F5}" type="parTrans" cxnId="{0F3B70BB-8D0A-49CD-9CB4-4C44665FDB4B}">
      <dgm:prSet/>
      <dgm:spPr/>
      <dgm:t>
        <a:bodyPr/>
        <a:lstStyle/>
        <a:p>
          <a:endParaRPr lang="en-US"/>
        </a:p>
      </dgm:t>
    </dgm:pt>
    <dgm:pt modelId="{462BF549-E208-4170-87A4-5F74EEF9C0EA}" type="sibTrans" cxnId="{0F3B70BB-8D0A-49CD-9CB4-4C44665FDB4B}">
      <dgm:prSet/>
      <dgm:spPr/>
      <dgm:t>
        <a:bodyPr/>
        <a:lstStyle/>
        <a:p>
          <a:endParaRPr lang="en-US"/>
        </a:p>
      </dgm:t>
    </dgm:pt>
    <dgm:pt modelId="{FA80EE03-55F4-46EF-84F7-05BDFC480860}">
      <dgm:prSet/>
      <dgm:spPr/>
      <dgm:t>
        <a:bodyPr/>
        <a:lstStyle/>
        <a:p>
          <a:r>
            <a:rPr lang="en-US" dirty="0"/>
            <a:t>Documentation Report(README.MD)</a:t>
          </a:r>
        </a:p>
      </dgm:t>
    </dgm:pt>
    <dgm:pt modelId="{AE14DF6B-A585-4456-B930-EC2ED39E840D}" type="parTrans" cxnId="{5CF335D2-0F69-430D-8C5A-00233D217F1C}">
      <dgm:prSet/>
      <dgm:spPr/>
      <dgm:t>
        <a:bodyPr/>
        <a:lstStyle/>
        <a:p>
          <a:endParaRPr lang="en-US"/>
        </a:p>
      </dgm:t>
    </dgm:pt>
    <dgm:pt modelId="{F5EFC261-BB83-4AB3-ACC6-EF9063D94BF5}" type="sibTrans" cxnId="{5CF335D2-0F69-430D-8C5A-00233D217F1C}">
      <dgm:prSet/>
      <dgm:spPr/>
      <dgm:t>
        <a:bodyPr/>
        <a:lstStyle/>
        <a:p>
          <a:endParaRPr lang="en-US"/>
        </a:p>
      </dgm:t>
    </dgm:pt>
    <dgm:pt modelId="{B6E4883A-E014-4E8E-9576-677D271963B6}">
      <dgm:prSet/>
      <dgm:spPr/>
      <dgm:t>
        <a:bodyPr/>
        <a:lstStyle/>
        <a:p>
          <a:r>
            <a:rPr lang="en-US" dirty="0"/>
            <a:t>PPT Presentation Slides</a:t>
          </a:r>
        </a:p>
      </dgm:t>
    </dgm:pt>
    <dgm:pt modelId="{2CE7F80F-7518-402C-9E5F-9BDB2920DAA3}" type="parTrans" cxnId="{C1FAB07A-DE1B-49BD-AE65-3528931A179A}">
      <dgm:prSet/>
      <dgm:spPr/>
      <dgm:t>
        <a:bodyPr/>
        <a:lstStyle/>
        <a:p>
          <a:endParaRPr lang="en-US"/>
        </a:p>
      </dgm:t>
    </dgm:pt>
    <dgm:pt modelId="{78853F26-D43E-4978-8989-8D0866F727FF}" type="sibTrans" cxnId="{C1FAB07A-DE1B-49BD-AE65-3528931A179A}">
      <dgm:prSet/>
      <dgm:spPr/>
      <dgm:t>
        <a:bodyPr/>
        <a:lstStyle/>
        <a:p>
          <a:endParaRPr lang="en-US"/>
        </a:p>
      </dgm:t>
    </dgm:pt>
    <dgm:pt modelId="{F3379F8D-8D82-4D07-832B-4FF1E85D3544}" type="pres">
      <dgm:prSet presAssocID="{AF2B8DB1-6CF1-4BA0-8043-91EC3AF4D1A4}" presName="linear" presStyleCnt="0">
        <dgm:presLayoutVars>
          <dgm:animLvl val="lvl"/>
          <dgm:resizeHandles val="exact"/>
        </dgm:presLayoutVars>
      </dgm:prSet>
      <dgm:spPr/>
    </dgm:pt>
    <dgm:pt modelId="{74280F5C-12D4-48D6-BC83-BEFE09EC6A0C}" type="pres">
      <dgm:prSet presAssocID="{6F139AED-1B03-47E3-BAAC-5CA27F0C48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FF8E8F6-4927-4FB0-8E3F-0DC261BE0952}" type="pres">
      <dgm:prSet presAssocID="{B3C02A92-7906-41C7-BCC4-007581EEAC9B}" presName="spacer" presStyleCnt="0"/>
      <dgm:spPr/>
    </dgm:pt>
    <dgm:pt modelId="{3B276E9A-4400-45BC-A3A2-6FB2A325A7FF}" type="pres">
      <dgm:prSet presAssocID="{F45C91AE-85D4-4325-9438-601DD95D6E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0E3E87-79A5-4F54-938D-9E9C6C12CC7E}" type="pres">
      <dgm:prSet presAssocID="{2FC783C1-3A33-4F19-A775-7CFF901E2B07}" presName="spacer" presStyleCnt="0"/>
      <dgm:spPr/>
    </dgm:pt>
    <dgm:pt modelId="{C1D96630-27B0-4F63-A2DE-1A6713980DBE}" type="pres">
      <dgm:prSet presAssocID="{AE80957A-E5A5-4A6C-8131-47FAC6A114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3BD7DE-0A42-4673-92DA-329FA86C4605}" type="pres">
      <dgm:prSet presAssocID="{462BF549-E208-4170-87A4-5F74EEF9C0EA}" presName="spacer" presStyleCnt="0"/>
      <dgm:spPr/>
    </dgm:pt>
    <dgm:pt modelId="{7BA4820D-F220-4E00-A7B8-6E0B4F9BF2B3}" type="pres">
      <dgm:prSet presAssocID="{FA80EE03-55F4-46EF-84F7-05BDFC4808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B07F68-F005-4A20-880A-AFE87542598E}" type="pres">
      <dgm:prSet presAssocID="{F5EFC261-BB83-4AB3-ACC6-EF9063D94BF5}" presName="spacer" presStyleCnt="0"/>
      <dgm:spPr/>
    </dgm:pt>
    <dgm:pt modelId="{D29505AC-560F-48FB-9D2B-839BEA74B9A0}" type="pres">
      <dgm:prSet presAssocID="{B6E4883A-E014-4E8E-9576-677D271963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763EB00-AFD6-4659-84F1-18B304AAA863}" srcId="{AF2B8DB1-6CF1-4BA0-8043-91EC3AF4D1A4}" destId="{6F139AED-1B03-47E3-BAAC-5CA27F0C4861}" srcOrd="0" destOrd="0" parTransId="{C7F061A2-249B-405F-94E0-F25986EF3DF6}" sibTransId="{B3C02A92-7906-41C7-BCC4-007581EEAC9B}"/>
    <dgm:cxn modelId="{2282AA31-6E98-4358-875A-10D4FFF4B9FC}" type="presOf" srcId="{AF2B8DB1-6CF1-4BA0-8043-91EC3AF4D1A4}" destId="{F3379F8D-8D82-4D07-832B-4FF1E85D3544}" srcOrd="0" destOrd="0" presId="urn:microsoft.com/office/officeart/2005/8/layout/vList2"/>
    <dgm:cxn modelId="{B37C8F60-8353-43C1-B6D9-0A59DD6268CF}" type="presOf" srcId="{6F139AED-1B03-47E3-BAAC-5CA27F0C4861}" destId="{74280F5C-12D4-48D6-BC83-BEFE09EC6A0C}" srcOrd="0" destOrd="0" presId="urn:microsoft.com/office/officeart/2005/8/layout/vList2"/>
    <dgm:cxn modelId="{90672742-03FC-4763-932E-FC49E5157682}" type="presOf" srcId="{B6E4883A-E014-4E8E-9576-677D271963B6}" destId="{D29505AC-560F-48FB-9D2B-839BEA74B9A0}" srcOrd="0" destOrd="0" presId="urn:microsoft.com/office/officeart/2005/8/layout/vList2"/>
    <dgm:cxn modelId="{C1FAB07A-DE1B-49BD-AE65-3528931A179A}" srcId="{AF2B8DB1-6CF1-4BA0-8043-91EC3AF4D1A4}" destId="{B6E4883A-E014-4E8E-9576-677D271963B6}" srcOrd="4" destOrd="0" parTransId="{2CE7F80F-7518-402C-9E5F-9BDB2920DAA3}" sibTransId="{78853F26-D43E-4978-8989-8D0866F727FF}"/>
    <dgm:cxn modelId="{A1C9B15A-10C4-4A32-9B6E-FB4AF1D05E7B}" srcId="{AF2B8DB1-6CF1-4BA0-8043-91EC3AF4D1A4}" destId="{F45C91AE-85D4-4325-9438-601DD95D6EB6}" srcOrd="1" destOrd="0" parTransId="{DF55171A-1195-4F3B-BBF0-D982ACE9778A}" sibTransId="{2FC783C1-3A33-4F19-A775-7CFF901E2B07}"/>
    <dgm:cxn modelId="{9435FE85-11C0-4F2E-8C53-0A4B7BDE5288}" type="presOf" srcId="{F45C91AE-85D4-4325-9438-601DD95D6EB6}" destId="{3B276E9A-4400-45BC-A3A2-6FB2A325A7FF}" srcOrd="0" destOrd="0" presId="urn:microsoft.com/office/officeart/2005/8/layout/vList2"/>
    <dgm:cxn modelId="{57E383B5-EBAE-430E-B688-1F5C61B8BBE4}" type="presOf" srcId="{FA80EE03-55F4-46EF-84F7-05BDFC480860}" destId="{7BA4820D-F220-4E00-A7B8-6E0B4F9BF2B3}" srcOrd="0" destOrd="0" presId="urn:microsoft.com/office/officeart/2005/8/layout/vList2"/>
    <dgm:cxn modelId="{A5D8ADB5-B55E-4B14-AED3-1C959655E152}" type="presOf" srcId="{AE80957A-E5A5-4A6C-8131-47FAC6A1147B}" destId="{C1D96630-27B0-4F63-A2DE-1A6713980DBE}" srcOrd="0" destOrd="0" presId="urn:microsoft.com/office/officeart/2005/8/layout/vList2"/>
    <dgm:cxn modelId="{0F3B70BB-8D0A-49CD-9CB4-4C44665FDB4B}" srcId="{AF2B8DB1-6CF1-4BA0-8043-91EC3AF4D1A4}" destId="{AE80957A-E5A5-4A6C-8131-47FAC6A1147B}" srcOrd="2" destOrd="0" parTransId="{47BBCC66-1E11-4CA7-80C6-8B499F09A8F5}" sibTransId="{462BF549-E208-4170-87A4-5F74EEF9C0EA}"/>
    <dgm:cxn modelId="{5CF335D2-0F69-430D-8C5A-00233D217F1C}" srcId="{AF2B8DB1-6CF1-4BA0-8043-91EC3AF4D1A4}" destId="{FA80EE03-55F4-46EF-84F7-05BDFC480860}" srcOrd="3" destOrd="0" parTransId="{AE14DF6B-A585-4456-B930-EC2ED39E840D}" sibTransId="{F5EFC261-BB83-4AB3-ACC6-EF9063D94BF5}"/>
    <dgm:cxn modelId="{C136F239-D08F-40A0-BF0A-0B82AEB1146F}" type="presParOf" srcId="{F3379F8D-8D82-4D07-832B-4FF1E85D3544}" destId="{74280F5C-12D4-48D6-BC83-BEFE09EC6A0C}" srcOrd="0" destOrd="0" presId="urn:microsoft.com/office/officeart/2005/8/layout/vList2"/>
    <dgm:cxn modelId="{AB567292-1EBA-4570-8B80-D5896A7D5453}" type="presParOf" srcId="{F3379F8D-8D82-4D07-832B-4FF1E85D3544}" destId="{CFF8E8F6-4927-4FB0-8E3F-0DC261BE0952}" srcOrd="1" destOrd="0" presId="urn:microsoft.com/office/officeart/2005/8/layout/vList2"/>
    <dgm:cxn modelId="{5A20509E-A361-427E-808B-7972FE22608D}" type="presParOf" srcId="{F3379F8D-8D82-4D07-832B-4FF1E85D3544}" destId="{3B276E9A-4400-45BC-A3A2-6FB2A325A7FF}" srcOrd="2" destOrd="0" presId="urn:microsoft.com/office/officeart/2005/8/layout/vList2"/>
    <dgm:cxn modelId="{7A79DC97-4D88-4EC6-91A0-1D2C28136B39}" type="presParOf" srcId="{F3379F8D-8D82-4D07-832B-4FF1E85D3544}" destId="{ED0E3E87-79A5-4F54-938D-9E9C6C12CC7E}" srcOrd="3" destOrd="0" presId="urn:microsoft.com/office/officeart/2005/8/layout/vList2"/>
    <dgm:cxn modelId="{D169F303-0F3C-4297-AF23-6D9D0023F571}" type="presParOf" srcId="{F3379F8D-8D82-4D07-832B-4FF1E85D3544}" destId="{C1D96630-27B0-4F63-A2DE-1A6713980DBE}" srcOrd="4" destOrd="0" presId="urn:microsoft.com/office/officeart/2005/8/layout/vList2"/>
    <dgm:cxn modelId="{48889979-8D5D-4DAF-85E2-D598A8C62722}" type="presParOf" srcId="{F3379F8D-8D82-4D07-832B-4FF1E85D3544}" destId="{653BD7DE-0A42-4673-92DA-329FA86C4605}" srcOrd="5" destOrd="0" presId="urn:microsoft.com/office/officeart/2005/8/layout/vList2"/>
    <dgm:cxn modelId="{D0A4814E-61F9-4C5E-A3BA-3E5C4FA79001}" type="presParOf" srcId="{F3379F8D-8D82-4D07-832B-4FF1E85D3544}" destId="{7BA4820D-F220-4E00-A7B8-6E0B4F9BF2B3}" srcOrd="6" destOrd="0" presId="urn:microsoft.com/office/officeart/2005/8/layout/vList2"/>
    <dgm:cxn modelId="{E01BCBAD-7688-4319-853A-4820F0DEBE13}" type="presParOf" srcId="{F3379F8D-8D82-4D07-832B-4FF1E85D3544}" destId="{EAB07F68-F005-4A20-880A-AFE87542598E}" srcOrd="7" destOrd="0" presId="urn:microsoft.com/office/officeart/2005/8/layout/vList2"/>
    <dgm:cxn modelId="{B363B229-DDA3-442E-8BA1-89C38768E55F}" type="presParOf" srcId="{F3379F8D-8D82-4D07-832B-4FF1E85D3544}" destId="{D29505AC-560F-48FB-9D2B-839BEA74B9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12AA0C-53F0-4A14-A439-BC86C34EB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D28CDA-AFDB-4994-AC8D-57AF5027776A}">
      <dgm:prSet/>
      <dgm:spPr/>
      <dgm:t>
        <a:bodyPr/>
        <a:lstStyle/>
        <a:p>
          <a:r>
            <a:rPr lang="en-US"/>
            <a:t>The Goal of this project is to give an idea that how Reinforcement learning can be applied for the snake game.</a:t>
          </a:r>
        </a:p>
      </dgm:t>
    </dgm:pt>
    <dgm:pt modelId="{383C9551-1364-4C1E-8D5A-03EB02439D33}" type="parTrans" cxnId="{6BCD160F-6518-4050-9E1E-CAF200BDE1DB}">
      <dgm:prSet/>
      <dgm:spPr/>
      <dgm:t>
        <a:bodyPr/>
        <a:lstStyle/>
        <a:p>
          <a:endParaRPr lang="en-US"/>
        </a:p>
      </dgm:t>
    </dgm:pt>
    <dgm:pt modelId="{0F585C11-F0C3-4BEB-A5B7-66F65B255DCA}" type="sibTrans" cxnId="{6BCD160F-6518-4050-9E1E-CAF200BDE1DB}">
      <dgm:prSet/>
      <dgm:spPr/>
      <dgm:t>
        <a:bodyPr/>
        <a:lstStyle/>
        <a:p>
          <a:endParaRPr lang="en-US"/>
        </a:p>
      </dgm:t>
    </dgm:pt>
    <dgm:pt modelId="{01FACEC0-EB8E-472D-940C-F45BA7928321}">
      <dgm:prSet/>
      <dgm:spPr/>
      <dgm:t>
        <a:bodyPr/>
        <a:lstStyle/>
        <a:p>
          <a:r>
            <a:rPr lang="en-IN" dirty="0"/>
            <a:t>The agent ‘snake’ should be trained in such a way that game should be progressing further.</a:t>
          </a:r>
          <a:endParaRPr lang="en-US" dirty="0"/>
        </a:p>
      </dgm:t>
    </dgm:pt>
    <dgm:pt modelId="{A565E0AC-9FFF-419F-90DE-474BC8CE129A}" type="parTrans" cxnId="{F9B48C90-2D34-4DC5-B6B7-EA440CAE07A7}">
      <dgm:prSet/>
      <dgm:spPr/>
      <dgm:t>
        <a:bodyPr/>
        <a:lstStyle/>
        <a:p>
          <a:endParaRPr lang="en-US"/>
        </a:p>
      </dgm:t>
    </dgm:pt>
    <dgm:pt modelId="{3ECDFFE3-A682-42CB-901D-3D93E651293B}" type="sibTrans" cxnId="{F9B48C90-2D34-4DC5-B6B7-EA440CAE07A7}">
      <dgm:prSet/>
      <dgm:spPr/>
      <dgm:t>
        <a:bodyPr/>
        <a:lstStyle/>
        <a:p>
          <a:endParaRPr lang="en-US"/>
        </a:p>
      </dgm:t>
    </dgm:pt>
    <dgm:pt modelId="{DADD9E05-2F90-4959-81B3-2230CBE93721}">
      <dgm:prSet/>
      <dgm:spPr/>
      <dgm:t>
        <a:bodyPr/>
        <a:lstStyle/>
        <a:p>
          <a:r>
            <a:rPr lang="en-US" dirty="0"/>
            <a:t>The average score should be increasing as number of iterations increase.</a:t>
          </a:r>
        </a:p>
      </dgm:t>
    </dgm:pt>
    <dgm:pt modelId="{ACC1A525-66DB-4CF0-9D8B-3E2370508C69}" type="parTrans" cxnId="{629B6010-F6BC-4091-858A-41990B72A6CC}">
      <dgm:prSet/>
      <dgm:spPr/>
      <dgm:t>
        <a:bodyPr/>
        <a:lstStyle/>
        <a:p>
          <a:endParaRPr lang="en-US"/>
        </a:p>
      </dgm:t>
    </dgm:pt>
    <dgm:pt modelId="{7322D76D-FD67-496D-81EC-BE3D1996828A}" type="sibTrans" cxnId="{629B6010-F6BC-4091-858A-41990B72A6CC}">
      <dgm:prSet/>
      <dgm:spPr/>
      <dgm:t>
        <a:bodyPr/>
        <a:lstStyle/>
        <a:p>
          <a:endParaRPr lang="en-US"/>
        </a:p>
      </dgm:t>
    </dgm:pt>
    <dgm:pt modelId="{C4C3BB28-98FA-46D2-B5E5-17FBF9F3C7BB}" type="pres">
      <dgm:prSet presAssocID="{C612AA0C-53F0-4A14-A439-BC86C34EB4A5}" presName="linear" presStyleCnt="0">
        <dgm:presLayoutVars>
          <dgm:animLvl val="lvl"/>
          <dgm:resizeHandles val="exact"/>
        </dgm:presLayoutVars>
      </dgm:prSet>
      <dgm:spPr/>
    </dgm:pt>
    <dgm:pt modelId="{0EF9E4D4-EAD7-422E-949C-1994055CF020}" type="pres">
      <dgm:prSet presAssocID="{66D28CDA-AFDB-4994-AC8D-57AF502777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1032B4-E15A-4E06-8FC3-B5F753BB6977}" type="pres">
      <dgm:prSet presAssocID="{0F585C11-F0C3-4BEB-A5B7-66F65B255DCA}" presName="spacer" presStyleCnt="0"/>
      <dgm:spPr/>
    </dgm:pt>
    <dgm:pt modelId="{6D4583BD-82E0-42B3-8BD2-66F1EBF10DFC}" type="pres">
      <dgm:prSet presAssocID="{01FACEC0-EB8E-472D-940C-F45BA79283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365653-644A-45DB-A8D8-CB52FF2A5707}" type="pres">
      <dgm:prSet presAssocID="{3ECDFFE3-A682-42CB-901D-3D93E651293B}" presName="spacer" presStyleCnt="0"/>
      <dgm:spPr/>
    </dgm:pt>
    <dgm:pt modelId="{44AF400D-E18C-4A02-A115-120A09F9C0CC}" type="pres">
      <dgm:prSet presAssocID="{DADD9E05-2F90-4959-81B3-2230CBE937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CD160F-6518-4050-9E1E-CAF200BDE1DB}" srcId="{C612AA0C-53F0-4A14-A439-BC86C34EB4A5}" destId="{66D28CDA-AFDB-4994-AC8D-57AF5027776A}" srcOrd="0" destOrd="0" parTransId="{383C9551-1364-4C1E-8D5A-03EB02439D33}" sibTransId="{0F585C11-F0C3-4BEB-A5B7-66F65B255DCA}"/>
    <dgm:cxn modelId="{629B6010-F6BC-4091-858A-41990B72A6CC}" srcId="{C612AA0C-53F0-4A14-A439-BC86C34EB4A5}" destId="{DADD9E05-2F90-4959-81B3-2230CBE93721}" srcOrd="2" destOrd="0" parTransId="{ACC1A525-66DB-4CF0-9D8B-3E2370508C69}" sibTransId="{7322D76D-FD67-496D-81EC-BE3D1996828A}"/>
    <dgm:cxn modelId="{88CB4E29-4753-4C64-AE81-F0E720D79CF6}" type="presOf" srcId="{01FACEC0-EB8E-472D-940C-F45BA7928321}" destId="{6D4583BD-82E0-42B3-8BD2-66F1EBF10DFC}" srcOrd="0" destOrd="0" presId="urn:microsoft.com/office/officeart/2005/8/layout/vList2"/>
    <dgm:cxn modelId="{4870B12A-C1DA-4652-B7E8-11B79682C1CC}" type="presOf" srcId="{DADD9E05-2F90-4959-81B3-2230CBE93721}" destId="{44AF400D-E18C-4A02-A115-120A09F9C0CC}" srcOrd="0" destOrd="0" presId="urn:microsoft.com/office/officeart/2005/8/layout/vList2"/>
    <dgm:cxn modelId="{C452BC40-33F5-4AD1-958D-A36F1BE2367E}" type="presOf" srcId="{C612AA0C-53F0-4A14-A439-BC86C34EB4A5}" destId="{C4C3BB28-98FA-46D2-B5E5-17FBF9F3C7BB}" srcOrd="0" destOrd="0" presId="urn:microsoft.com/office/officeart/2005/8/layout/vList2"/>
    <dgm:cxn modelId="{F9B48C90-2D34-4DC5-B6B7-EA440CAE07A7}" srcId="{C612AA0C-53F0-4A14-A439-BC86C34EB4A5}" destId="{01FACEC0-EB8E-472D-940C-F45BA7928321}" srcOrd="1" destOrd="0" parTransId="{A565E0AC-9FFF-419F-90DE-474BC8CE129A}" sibTransId="{3ECDFFE3-A682-42CB-901D-3D93E651293B}"/>
    <dgm:cxn modelId="{7D16CFC8-EAA2-41B5-A259-3A28A35AF2F1}" type="presOf" srcId="{66D28CDA-AFDB-4994-AC8D-57AF5027776A}" destId="{0EF9E4D4-EAD7-422E-949C-1994055CF020}" srcOrd="0" destOrd="0" presId="urn:microsoft.com/office/officeart/2005/8/layout/vList2"/>
    <dgm:cxn modelId="{5AEEDAA1-A78E-4487-9001-36322EC0A1BF}" type="presParOf" srcId="{C4C3BB28-98FA-46D2-B5E5-17FBF9F3C7BB}" destId="{0EF9E4D4-EAD7-422E-949C-1994055CF020}" srcOrd="0" destOrd="0" presId="urn:microsoft.com/office/officeart/2005/8/layout/vList2"/>
    <dgm:cxn modelId="{B92B8E69-5E73-4871-B250-429E2463F0D9}" type="presParOf" srcId="{C4C3BB28-98FA-46D2-B5E5-17FBF9F3C7BB}" destId="{F81032B4-E15A-4E06-8FC3-B5F753BB6977}" srcOrd="1" destOrd="0" presId="urn:microsoft.com/office/officeart/2005/8/layout/vList2"/>
    <dgm:cxn modelId="{21473D0E-69B3-459F-87D0-1599E6684952}" type="presParOf" srcId="{C4C3BB28-98FA-46D2-B5E5-17FBF9F3C7BB}" destId="{6D4583BD-82E0-42B3-8BD2-66F1EBF10DFC}" srcOrd="2" destOrd="0" presId="urn:microsoft.com/office/officeart/2005/8/layout/vList2"/>
    <dgm:cxn modelId="{3678CC09-5028-42FC-8C20-16D5CB364D00}" type="presParOf" srcId="{C4C3BB28-98FA-46D2-B5E5-17FBF9F3C7BB}" destId="{72365653-644A-45DB-A8D8-CB52FF2A5707}" srcOrd="3" destOrd="0" presId="urn:microsoft.com/office/officeart/2005/8/layout/vList2"/>
    <dgm:cxn modelId="{0A235A57-9B70-4E27-9616-A4C09AA23E2D}" type="presParOf" srcId="{C4C3BB28-98FA-46D2-B5E5-17FBF9F3C7BB}" destId="{44AF400D-E18C-4A02-A115-120A09F9C0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42FEE-16A0-40FD-A91A-7ADF3D3107CD}">
      <dsp:nvSpPr>
        <dsp:cNvPr id="0" name=""/>
        <dsp:cNvSpPr/>
      </dsp:nvSpPr>
      <dsp:spPr>
        <a:xfrm>
          <a:off x="0" y="0"/>
          <a:ext cx="11274612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Agent ‘snake’ will play the whole game in a </a:t>
          </a:r>
          <a:r>
            <a:rPr lang="en-US" sz="1900" b="0" i="0" kern="1200" dirty="0"/>
            <a:t>16x16 grid.</a:t>
          </a:r>
          <a:endParaRPr lang="en-US" sz="1900" kern="1200" dirty="0"/>
        </a:p>
      </dsp:txBody>
      <dsp:txXfrm>
        <a:off x="36845" y="36845"/>
        <a:ext cx="11200922" cy="681087"/>
      </dsp:txXfrm>
    </dsp:sp>
    <dsp:sp modelId="{0D7556F7-57CB-452A-B765-D481848E103B}">
      <dsp:nvSpPr>
        <dsp:cNvPr id="0" name=""/>
        <dsp:cNvSpPr/>
      </dsp:nvSpPr>
      <dsp:spPr>
        <a:xfrm>
          <a:off x="0" y="867417"/>
          <a:ext cx="11274612" cy="8419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Snake gets rewarded for eating a fruit.</a:t>
          </a:r>
        </a:p>
      </dsp:txBody>
      <dsp:txXfrm>
        <a:off x="41100" y="908517"/>
        <a:ext cx="11192412" cy="759732"/>
      </dsp:txXfrm>
    </dsp:sp>
    <dsp:sp modelId="{7FB59DAA-4B79-4D16-936E-46469C26FC9D}">
      <dsp:nvSpPr>
        <dsp:cNvPr id="0" name=""/>
        <dsp:cNvSpPr/>
      </dsp:nvSpPr>
      <dsp:spPr>
        <a:xfrm>
          <a:off x="0" y="1764069"/>
          <a:ext cx="11274612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game ends when the Snake hits the wall or hits itself.</a:t>
          </a:r>
        </a:p>
      </dsp:txBody>
      <dsp:txXfrm>
        <a:off x="36845" y="1800914"/>
        <a:ext cx="11200922" cy="681087"/>
      </dsp:txXfrm>
    </dsp:sp>
    <dsp:sp modelId="{27339506-39E7-4395-9B55-DCC87B65BAC7}">
      <dsp:nvSpPr>
        <dsp:cNvPr id="0" name=""/>
        <dsp:cNvSpPr/>
      </dsp:nvSpPr>
      <dsp:spPr>
        <a:xfrm>
          <a:off x="0" y="2573567"/>
          <a:ext cx="11274612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For every fruit (point) snake eats , its's length increases by 1 and a new fruit is generated on a random unoccupied place.</a:t>
          </a:r>
          <a:endParaRPr lang="en-US" sz="1900" kern="1200" dirty="0"/>
        </a:p>
      </dsp:txBody>
      <dsp:txXfrm>
        <a:off x="36845" y="2610412"/>
        <a:ext cx="11200922" cy="681087"/>
      </dsp:txXfrm>
    </dsp:sp>
    <dsp:sp modelId="{E7D9E9C5-9235-4F76-876C-E3AE044662DA}">
      <dsp:nvSpPr>
        <dsp:cNvPr id="0" name=""/>
        <dsp:cNvSpPr/>
      </dsp:nvSpPr>
      <dsp:spPr>
        <a:xfrm>
          <a:off x="0" y="3383065"/>
          <a:ext cx="11274612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goal of this project is to train an AI Agent to perform well revised snake game.</a:t>
          </a:r>
        </a:p>
      </dsp:txBody>
      <dsp:txXfrm>
        <a:off x="36845" y="3419910"/>
        <a:ext cx="11200922" cy="68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A8C37-1BC3-493C-AFEF-F18052F0CCA2}">
      <dsp:nvSpPr>
        <dsp:cNvPr id="0" name=""/>
        <dsp:cNvSpPr/>
      </dsp:nvSpPr>
      <dsp:spPr>
        <a:xfrm>
          <a:off x="0" y="684575"/>
          <a:ext cx="11274612" cy="12562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238B9-47CB-4A03-8F7F-183A60000761}">
      <dsp:nvSpPr>
        <dsp:cNvPr id="0" name=""/>
        <dsp:cNvSpPr/>
      </dsp:nvSpPr>
      <dsp:spPr>
        <a:xfrm>
          <a:off x="380022" y="967237"/>
          <a:ext cx="690949" cy="69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0E246-A453-42A3-A671-92A1A01E3C92}">
      <dsp:nvSpPr>
        <dsp:cNvPr id="0" name=""/>
        <dsp:cNvSpPr/>
      </dsp:nvSpPr>
      <dsp:spPr>
        <a:xfrm>
          <a:off x="1450993" y="684575"/>
          <a:ext cx="5073575" cy="125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55" tIns="132955" rIns="132955" bIns="1329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</a:t>
          </a:r>
        </a:p>
      </dsp:txBody>
      <dsp:txXfrm>
        <a:off x="1450993" y="684575"/>
        <a:ext cx="5073575" cy="1256271"/>
      </dsp:txXfrm>
    </dsp:sp>
    <dsp:sp modelId="{4B6A2102-DD6A-4639-B65E-4DE6DFC4A63B}">
      <dsp:nvSpPr>
        <dsp:cNvPr id="0" name=""/>
        <dsp:cNvSpPr/>
      </dsp:nvSpPr>
      <dsp:spPr>
        <a:xfrm>
          <a:off x="6524569" y="684575"/>
          <a:ext cx="4748624" cy="125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55" tIns="132955" rIns="132955" bIns="1329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3.6 or above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hlinkClick xmlns:r="http://schemas.openxmlformats.org/officeDocument/2006/relationships" r:id="rId3"/>
            </a:rPr>
            <a:t>Python IDE - PyCharm by JetBrains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Pytorch</a:t>
          </a:r>
          <a:r>
            <a:rPr lang="en-US" sz="1400" b="0" i="0" kern="1200" dirty="0"/>
            <a:t>(for DQ Learning Model)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Pygame</a:t>
          </a:r>
          <a:r>
            <a:rPr lang="en-US" sz="1400" b="0" i="0" kern="1200" dirty="0"/>
            <a:t> (for visuals of the game)</a:t>
          </a:r>
          <a:endParaRPr lang="en-US" sz="1400" kern="1200" dirty="0"/>
        </a:p>
      </dsp:txBody>
      <dsp:txXfrm>
        <a:off x="6524569" y="684575"/>
        <a:ext cx="4748624" cy="1256271"/>
      </dsp:txXfrm>
    </dsp:sp>
    <dsp:sp modelId="{69D949EE-6C6E-4490-ADB2-5DF436F9D37D}">
      <dsp:nvSpPr>
        <dsp:cNvPr id="0" name=""/>
        <dsp:cNvSpPr/>
      </dsp:nvSpPr>
      <dsp:spPr>
        <a:xfrm>
          <a:off x="0" y="2244752"/>
          <a:ext cx="11274612" cy="12562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E9533-A0A4-4069-BC1C-E120647E9675}">
      <dsp:nvSpPr>
        <dsp:cNvPr id="0" name=""/>
        <dsp:cNvSpPr/>
      </dsp:nvSpPr>
      <dsp:spPr>
        <a:xfrm>
          <a:off x="380022" y="2537576"/>
          <a:ext cx="690949" cy="69094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38BF-C6E3-4D71-B352-5712E849DDD8}">
      <dsp:nvSpPr>
        <dsp:cNvPr id="0" name=""/>
        <dsp:cNvSpPr/>
      </dsp:nvSpPr>
      <dsp:spPr>
        <a:xfrm>
          <a:off x="1450993" y="2254915"/>
          <a:ext cx="5073575" cy="125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55" tIns="132955" rIns="132955" bIns="1329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</a:t>
          </a:r>
          <a:r>
            <a:rPr lang="en-US" sz="2500" b="0" i="0" kern="1200" dirty="0"/>
            <a:t>echniques</a:t>
          </a:r>
          <a:endParaRPr lang="en-US" sz="2500" kern="1200" dirty="0"/>
        </a:p>
      </dsp:txBody>
      <dsp:txXfrm>
        <a:off x="1450993" y="2254915"/>
        <a:ext cx="5073575" cy="1256271"/>
      </dsp:txXfrm>
    </dsp:sp>
    <dsp:sp modelId="{D9BAFDDE-5237-45BF-9500-2DD55F0438F8}">
      <dsp:nvSpPr>
        <dsp:cNvPr id="0" name=""/>
        <dsp:cNvSpPr/>
      </dsp:nvSpPr>
      <dsp:spPr>
        <a:xfrm>
          <a:off x="6524569" y="2254915"/>
          <a:ext cx="4748624" cy="125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55" tIns="132955" rIns="132955" bIns="1329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Reinforcement Learning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Q-learning</a:t>
          </a:r>
        </a:p>
      </dsp:txBody>
      <dsp:txXfrm>
        <a:off x="6524569" y="2254915"/>
        <a:ext cx="4748624" cy="1256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80F5C-12D4-48D6-BC83-BEFE09EC6A0C}">
      <dsp:nvSpPr>
        <dsp:cNvPr id="0" name=""/>
        <dsp:cNvSpPr/>
      </dsp:nvSpPr>
      <dsp:spPr>
        <a:xfrm>
          <a:off x="0" y="60483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 Python code </a:t>
          </a:r>
        </a:p>
      </dsp:txBody>
      <dsp:txXfrm>
        <a:off x="36296" y="96779"/>
        <a:ext cx="11202020" cy="670943"/>
      </dsp:txXfrm>
    </dsp:sp>
    <dsp:sp modelId="{3B276E9A-4400-45BC-A3A2-6FB2A325A7FF}">
      <dsp:nvSpPr>
        <dsp:cNvPr id="0" name=""/>
        <dsp:cNvSpPr/>
      </dsp:nvSpPr>
      <dsp:spPr>
        <a:xfrm>
          <a:off x="0" y="893298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YouTube Video</a:t>
          </a:r>
        </a:p>
      </dsp:txBody>
      <dsp:txXfrm>
        <a:off x="36296" y="929594"/>
        <a:ext cx="11202020" cy="670943"/>
      </dsp:txXfrm>
    </dsp:sp>
    <dsp:sp modelId="{C1D96630-27B0-4F63-A2DE-1A6713980DBE}">
      <dsp:nvSpPr>
        <dsp:cNvPr id="0" name=""/>
        <dsp:cNvSpPr/>
      </dsp:nvSpPr>
      <dsp:spPr>
        <a:xfrm>
          <a:off x="0" y="1726113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Git Hub Repo link</a:t>
          </a:r>
        </a:p>
      </dsp:txBody>
      <dsp:txXfrm>
        <a:off x="36296" y="1762409"/>
        <a:ext cx="11202020" cy="670943"/>
      </dsp:txXfrm>
    </dsp:sp>
    <dsp:sp modelId="{7BA4820D-F220-4E00-A7B8-6E0B4F9BF2B3}">
      <dsp:nvSpPr>
        <dsp:cNvPr id="0" name=""/>
        <dsp:cNvSpPr/>
      </dsp:nvSpPr>
      <dsp:spPr>
        <a:xfrm>
          <a:off x="0" y="2558929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Documentation Report(README.MD)</a:t>
          </a:r>
        </a:p>
      </dsp:txBody>
      <dsp:txXfrm>
        <a:off x="36296" y="2595225"/>
        <a:ext cx="11202020" cy="670943"/>
      </dsp:txXfrm>
    </dsp:sp>
    <dsp:sp modelId="{D29505AC-560F-48FB-9D2B-839BEA74B9A0}">
      <dsp:nvSpPr>
        <dsp:cNvPr id="0" name=""/>
        <dsp:cNvSpPr/>
      </dsp:nvSpPr>
      <dsp:spPr>
        <a:xfrm>
          <a:off x="0" y="3391744"/>
          <a:ext cx="112746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PPT Presentation Slides</a:t>
          </a:r>
        </a:p>
      </dsp:txBody>
      <dsp:txXfrm>
        <a:off x="36296" y="3428040"/>
        <a:ext cx="11202020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9E4D4-EAD7-422E-949C-1994055CF020}">
      <dsp:nvSpPr>
        <dsp:cNvPr id="0" name=""/>
        <dsp:cNvSpPr/>
      </dsp:nvSpPr>
      <dsp:spPr>
        <a:xfrm>
          <a:off x="0" y="158831"/>
          <a:ext cx="11274612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Goal of this project is to give an idea that how Reinforcement learning can be applied for the snake game.</a:t>
          </a:r>
        </a:p>
      </dsp:txBody>
      <dsp:txXfrm>
        <a:off x="60199" y="219030"/>
        <a:ext cx="11154214" cy="1112781"/>
      </dsp:txXfrm>
    </dsp:sp>
    <dsp:sp modelId="{6D4583BD-82E0-42B3-8BD2-66F1EBF10DFC}">
      <dsp:nvSpPr>
        <dsp:cNvPr id="0" name=""/>
        <dsp:cNvSpPr/>
      </dsp:nvSpPr>
      <dsp:spPr>
        <a:xfrm>
          <a:off x="0" y="1481291"/>
          <a:ext cx="11274612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The agent ‘snake’ should be trained in such a way that game should be progressing further.</a:t>
          </a:r>
          <a:endParaRPr lang="en-US" sz="3100" kern="1200" dirty="0"/>
        </a:p>
      </dsp:txBody>
      <dsp:txXfrm>
        <a:off x="60199" y="1541490"/>
        <a:ext cx="11154214" cy="1112781"/>
      </dsp:txXfrm>
    </dsp:sp>
    <dsp:sp modelId="{44AF400D-E18C-4A02-A115-120A09F9C0CC}">
      <dsp:nvSpPr>
        <dsp:cNvPr id="0" name=""/>
        <dsp:cNvSpPr/>
      </dsp:nvSpPr>
      <dsp:spPr>
        <a:xfrm>
          <a:off x="0" y="2803751"/>
          <a:ext cx="11274612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average score should be increasing as number of iterations increase.</a:t>
          </a:r>
        </a:p>
      </dsp:txBody>
      <dsp:txXfrm>
        <a:off x="60199" y="2863950"/>
        <a:ext cx="11154214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27" r:id="rId8"/>
    <p:sldLayoutId id="2147483728" r:id="rId9"/>
    <p:sldLayoutId id="2147483729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9" name="Picture 31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8C4ED0-88A7-4D8E-AE64-09DBC7AC3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9800" y="1119705"/>
            <a:ext cx="5562600" cy="2309295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game using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7FD6-2CAD-468A-AC67-DFC284595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9800" y="4074784"/>
            <a:ext cx="5562600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Revanth Reddy Bandaru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Guduru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CFAE232-AC0D-46B6-96C1-A7445A149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2" y="1129865"/>
            <a:ext cx="4817466" cy="4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432-FE58-47E9-83F3-DDF8DC0B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8974064" cy="1583690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project objectives</a:t>
            </a:r>
            <a:br>
              <a:rPr lang="en-US" b="0" i="0" dirty="0">
                <a:solidFill>
                  <a:srgbClr val="2D3B45"/>
                </a:solidFill>
                <a:effectLst/>
                <a:latin typeface="LatoWeb"/>
              </a:rPr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52D043-9AF7-4E55-BA6E-F6F89D1F6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13581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8388CC5-8B0A-46A2-B238-53BFB0002B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107703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021D-449A-4A2C-BB50-FE2FC54D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30847"/>
            <a:ext cx="10895106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98EA86-04D4-405D-859A-ECFDD0BC7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205349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B5E4945B-D9EA-4682-A3D7-F3E58824B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209303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1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23F1-53B2-44D7-B4A7-02753FA2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44D0C80-CEDB-4AE5-8E6F-0A6A054C9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5A28ED4-8898-4152-8CDD-D37F5805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209303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3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C2C-FB85-4D84-BEBC-98B8DE44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16594"/>
            <a:ext cx="10895106" cy="1325563"/>
          </a:xfrm>
        </p:spPr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83DAE17-4A74-42BD-A663-191435FA20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E70BA4D-2C17-4FFC-A225-CA1400D8BB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209303"/>
            <a:ext cx="1817145" cy="1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4A4E-F308-4EB4-B65C-5556811D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5460843" cy="1325563"/>
          </a:xfrm>
        </p:spPr>
        <p:txBody>
          <a:bodyPr>
            <a:no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676EC24-9E1C-45DB-88FE-67E55A25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209303"/>
            <a:ext cx="1817145" cy="174014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6AC6E7-8A81-486C-B27B-F39765FE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562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207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AvenirNext LT Pro Medium</vt:lpstr>
      <vt:lpstr>LatoWeb</vt:lpstr>
      <vt:lpstr>Sabon Next LT</vt:lpstr>
      <vt:lpstr>Times New Roman</vt:lpstr>
      <vt:lpstr>DappledVTI</vt:lpstr>
      <vt:lpstr>Snake game using reinforcement learning</vt:lpstr>
      <vt:lpstr>Statement of project objectives </vt:lpstr>
      <vt:lpstr>Approach</vt:lpstr>
      <vt:lpstr>Deliverables</vt:lpstr>
      <vt:lpstr>Evaluation 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the Snake Agent</dc:title>
  <dc:creator>revanth reddy</dc:creator>
  <cp:lastModifiedBy>revanth reddy</cp:lastModifiedBy>
  <cp:revision>5</cp:revision>
  <cp:lastPrinted>2021-11-12T04:45:59Z</cp:lastPrinted>
  <dcterms:created xsi:type="dcterms:W3CDTF">2021-11-12T03:31:36Z</dcterms:created>
  <dcterms:modified xsi:type="dcterms:W3CDTF">2021-12-06T22:41:03Z</dcterms:modified>
</cp:coreProperties>
</file>