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46375-C33B-4CCF-9850-F387D0694B3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ECDE3-9713-41E0-9F87-5B548279F4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definition</a:t>
          </a:r>
          <a:endParaRPr lang="en-US" dirty="0"/>
        </a:p>
      </dgm:t>
    </dgm:pt>
    <dgm:pt modelId="{3ABB6DBC-7EC1-4170-A347-E19FA2C40771}" type="parTrans" cxnId="{D9C2489F-FDB9-4741-8658-5CB4452DFC7C}">
      <dgm:prSet/>
      <dgm:spPr/>
      <dgm:t>
        <a:bodyPr/>
        <a:lstStyle/>
        <a:p>
          <a:endParaRPr lang="en-US"/>
        </a:p>
      </dgm:t>
    </dgm:pt>
    <dgm:pt modelId="{E4C5608C-9139-432E-A68D-EDC3B2DEB922}" type="sibTrans" cxnId="{D9C2489F-FDB9-4741-8658-5CB4452DFC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B29FF7-7E1E-43E2-B5B7-6F9665B28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</a:t>
          </a:r>
        </a:p>
      </dgm:t>
    </dgm:pt>
    <dgm:pt modelId="{82F270EF-8905-407B-8CDE-D63893D79820}" type="parTrans" cxnId="{F5551FA7-317C-451F-9C69-8D249B5A862C}">
      <dgm:prSet/>
      <dgm:spPr/>
      <dgm:t>
        <a:bodyPr/>
        <a:lstStyle/>
        <a:p>
          <a:endParaRPr lang="en-US"/>
        </a:p>
      </dgm:t>
    </dgm:pt>
    <dgm:pt modelId="{3EB454FF-674C-4760-ADEE-FE9D476C0222}" type="sibTrans" cxnId="{F5551FA7-317C-451F-9C69-8D249B5A86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40E77B-376B-44F5-B8D5-2FC2BA7DC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Features</a:t>
          </a:r>
          <a:endParaRPr lang="en-US" dirty="0"/>
        </a:p>
      </dgm:t>
    </dgm:pt>
    <dgm:pt modelId="{CFD4AFA0-E38B-4E52-A2BB-8BCAE71A6E3F}" type="parTrans" cxnId="{DE1B3B66-A96F-49CA-80B9-6009EECE8038}">
      <dgm:prSet/>
      <dgm:spPr/>
      <dgm:t>
        <a:bodyPr/>
        <a:lstStyle/>
        <a:p>
          <a:endParaRPr lang="en-US"/>
        </a:p>
      </dgm:t>
    </dgm:pt>
    <dgm:pt modelId="{E48D37C2-04E1-41A2-B840-A446D2F939C0}" type="sibTrans" cxnId="{DE1B3B66-A96F-49CA-80B9-6009EECE80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32575E-FD13-40CA-87CA-4B1D5054B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Modeling</a:t>
          </a:r>
          <a:endParaRPr lang="en-US" dirty="0"/>
        </a:p>
      </dgm:t>
    </dgm:pt>
    <dgm:pt modelId="{15B39F18-1508-4ACD-9C0C-99F1B7813847}" type="parTrans" cxnId="{240AF46F-2B63-4A44-AEFF-D72638CD8DC6}">
      <dgm:prSet/>
      <dgm:spPr/>
      <dgm:t>
        <a:bodyPr/>
        <a:lstStyle/>
        <a:p>
          <a:endParaRPr lang="en-US"/>
        </a:p>
      </dgm:t>
    </dgm:pt>
    <dgm:pt modelId="{6996DA90-BED7-47F7-8F32-BC39B02CF6AE}" type="sibTrans" cxnId="{240AF46F-2B63-4A44-AEFF-D72638CD8DC6}">
      <dgm:prSet/>
      <dgm:spPr/>
      <dgm:t>
        <a:bodyPr/>
        <a:lstStyle/>
        <a:p>
          <a:endParaRPr lang="en-US"/>
        </a:p>
      </dgm:t>
    </dgm:pt>
    <dgm:pt modelId="{D9584737-1D7C-43A2-80A0-5405D9804DE2}" type="pres">
      <dgm:prSet presAssocID="{76246375-C33B-4CCF-9850-F387D0694B3C}" presName="root" presStyleCnt="0">
        <dgm:presLayoutVars>
          <dgm:dir/>
          <dgm:resizeHandles val="exact"/>
        </dgm:presLayoutVars>
      </dgm:prSet>
      <dgm:spPr/>
    </dgm:pt>
    <dgm:pt modelId="{CFA9997C-ADF5-43F9-A909-FC35FEEB40B7}" type="pres">
      <dgm:prSet presAssocID="{76246375-C33B-4CCF-9850-F387D0694B3C}" presName="container" presStyleCnt="0">
        <dgm:presLayoutVars>
          <dgm:dir/>
          <dgm:resizeHandles val="exact"/>
        </dgm:presLayoutVars>
      </dgm:prSet>
      <dgm:spPr/>
    </dgm:pt>
    <dgm:pt modelId="{7827DC44-7295-44E5-A20D-CB697E066A0E}" type="pres">
      <dgm:prSet presAssocID="{B8EECDE3-9713-41E0-9F87-5B548279F4CA}" presName="compNode" presStyleCnt="0"/>
      <dgm:spPr/>
    </dgm:pt>
    <dgm:pt modelId="{B6387EE3-2BA3-4FEF-92AA-20B2088318B9}" type="pres">
      <dgm:prSet presAssocID="{B8EECDE3-9713-41E0-9F87-5B548279F4CA}" presName="iconBgRect" presStyleLbl="bgShp" presStyleIdx="0" presStyleCnt="4"/>
      <dgm:spPr/>
    </dgm:pt>
    <dgm:pt modelId="{4CF5285E-C8E5-4678-A229-552DB4078063}" type="pres">
      <dgm:prSet presAssocID="{B8EECDE3-9713-41E0-9F87-5B548279F4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864553-BBC1-4965-9623-74C78BD3A0F8}" type="pres">
      <dgm:prSet presAssocID="{B8EECDE3-9713-41E0-9F87-5B548279F4CA}" presName="spaceRect" presStyleCnt="0"/>
      <dgm:spPr/>
    </dgm:pt>
    <dgm:pt modelId="{53F0AF65-2CE2-486E-A5D0-7A227CFB66B9}" type="pres">
      <dgm:prSet presAssocID="{B8EECDE3-9713-41E0-9F87-5B548279F4CA}" presName="textRect" presStyleLbl="revTx" presStyleIdx="0" presStyleCnt="4">
        <dgm:presLayoutVars>
          <dgm:chMax val="1"/>
          <dgm:chPref val="1"/>
        </dgm:presLayoutVars>
      </dgm:prSet>
      <dgm:spPr/>
    </dgm:pt>
    <dgm:pt modelId="{73CE095F-9DDA-4D02-912C-F2E1889692C7}" type="pres">
      <dgm:prSet presAssocID="{E4C5608C-9139-432E-A68D-EDC3B2DEB922}" presName="sibTrans" presStyleLbl="sibTrans2D1" presStyleIdx="0" presStyleCnt="0"/>
      <dgm:spPr/>
    </dgm:pt>
    <dgm:pt modelId="{0566EBE9-4855-4C59-B69F-591DB5BC6313}" type="pres">
      <dgm:prSet presAssocID="{EAB29FF7-7E1E-43E2-B5B7-6F9665B28719}" presName="compNode" presStyleCnt="0"/>
      <dgm:spPr/>
    </dgm:pt>
    <dgm:pt modelId="{9D03E569-2113-418E-9CA2-E40816A70D71}" type="pres">
      <dgm:prSet presAssocID="{EAB29FF7-7E1E-43E2-B5B7-6F9665B28719}" presName="iconBgRect" presStyleLbl="bgShp" presStyleIdx="1" presStyleCnt="4"/>
      <dgm:spPr/>
    </dgm:pt>
    <dgm:pt modelId="{B2D404BF-E3E3-4A41-BA16-554177B8C5D8}" type="pres">
      <dgm:prSet presAssocID="{EAB29FF7-7E1E-43E2-B5B7-6F9665B287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974B7E7-C812-476F-9CD8-0C8BE50204C2}" type="pres">
      <dgm:prSet presAssocID="{EAB29FF7-7E1E-43E2-B5B7-6F9665B28719}" presName="spaceRect" presStyleCnt="0"/>
      <dgm:spPr/>
    </dgm:pt>
    <dgm:pt modelId="{A81B271D-E0F9-47C3-BC4C-494086D28332}" type="pres">
      <dgm:prSet presAssocID="{EAB29FF7-7E1E-43E2-B5B7-6F9665B28719}" presName="textRect" presStyleLbl="revTx" presStyleIdx="1" presStyleCnt="4">
        <dgm:presLayoutVars>
          <dgm:chMax val="1"/>
          <dgm:chPref val="1"/>
        </dgm:presLayoutVars>
      </dgm:prSet>
      <dgm:spPr/>
    </dgm:pt>
    <dgm:pt modelId="{013F9E79-DD21-47C8-8CAE-0472653CACB1}" type="pres">
      <dgm:prSet presAssocID="{3EB454FF-674C-4760-ADEE-FE9D476C0222}" presName="sibTrans" presStyleLbl="sibTrans2D1" presStyleIdx="0" presStyleCnt="0"/>
      <dgm:spPr/>
    </dgm:pt>
    <dgm:pt modelId="{FF8A45E3-89B4-474A-AAAA-C53086B9CDDB}" type="pres">
      <dgm:prSet presAssocID="{EF40E77B-376B-44F5-B8D5-2FC2BA7DCFCD}" presName="compNode" presStyleCnt="0"/>
      <dgm:spPr/>
    </dgm:pt>
    <dgm:pt modelId="{FBE44149-48B4-4576-B425-979E49CCC77A}" type="pres">
      <dgm:prSet presAssocID="{EF40E77B-376B-44F5-B8D5-2FC2BA7DCFCD}" presName="iconBgRect" presStyleLbl="bgShp" presStyleIdx="2" presStyleCnt="4"/>
      <dgm:spPr/>
    </dgm:pt>
    <dgm:pt modelId="{FAC11437-4484-4C64-8C0A-71FFCB88A0C3}" type="pres">
      <dgm:prSet presAssocID="{EF40E77B-376B-44F5-B8D5-2FC2BA7DCF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10D401-802F-4550-B4EC-0A53277D6C4E}" type="pres">
      <dgm:prSet presAssocID="{EF40E77B-376B-44F5-B8D5-2FC2BA7DCFCD}" presName="spaceRect" presStyleCnt="0"/>
      <dgm:spPr/>
    </dgm:pt>
    <dgm:pt modelId="{413A7B26-9E2E-4F49-9ED2-06B8A5D09686}" type="pres">
      <dgm:prSet presAssocID="{EF40E77B-376B-44F5-B8D5-2FC2BA7DCFCD}" presName="textRect" presStyleLbl="revTx" presStyleIdx="2" presStyleCnt="4">
        <dgm:presLayoutVars>
          <dgm:chMax val="1"/>
          <dgm:chPref val="1"/>
        </dgm:presLayoutVars>
      </dgm:prSet>
      <dgm:spPr/>
    </dgm:pt>
    <dgm:pt modelId="{345EAC69-D71D-4247-BB5C-3D7E147B7BDB}" type="pres">
      <dgm:prSet presAssocID="{E48D37C2-04E1-41A2-B840-A446D2F939C0}" presName="sibTrans" presStyleLbl="sibTrans2D1" presStyleIdx="0" presStyleCnt="0"/>
      <dgm:spPr/>
    </dgm:pt>
    <dgm:pt modelId="{94F3663A-2B48-4D98-98EF-C78911C7351F}" type="pres">
      <dgm:prSet presAssocID="{1C32575E-FD13-40CA-87CA-4B1D5054BC2E}" presName="compNode" presStyleCnt="0"/>
      <dgm:spPr/>
    </dgm:pt>
    <dgm:pt modelId="{F9F25867-2993-41DD-8727-A3FE1A0AAFF9}" type="pres">
      <dgm:prSet presAssocID="{1C32575E-FD13-40CA-87CA-4B1D5054BC2E}" presName="iconBgRect" presStyleLbl="bgShp" presStyleIdx="3" presStyleCnt="4"/>
      <dgm:spPr/>
    </dgm:pt>
    <dgm:pt modelId="{4CF553BB-1F15-4B9B-888A-C74863728583}" type="pres">
      <dgm:prSet presAssocID="{1C32575E-FD13-40CA-87CA-4B1D5054BC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C61ECEC-1A8C-4045-82AC-B7614B87FDDB}" type="pres">
      <dgm:prSet presAssocID="{1C32575E-FD13-40CA-87CA-4B1D5054BC2E}" presName="spaceRect" presStyleCnt="0"/>
      <dgm:spPr/>
    </dgm:pt>
    <dgm:pt modelId="{0F5474A7-BD20-49F4-911B-4AAC21FD71BE}" type="pres">
      <dgm:prSet presAssocID="{1C32575E-FD13-40CA-87CA-4B1D5054BC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922B1C-B1C0-42E5-B655-CC45902416DE}" type="presOf" srcId="{76246375-C33B-4CCF-9850-F387D0694B3C}" destId="{D9584737-1D7C-43A2-80A0-5405D9804DE2}" srcOrd="0" destOrd="0" presId="urn:microsoft.com/office/officeart/2018/2/layout/IconCircleList"/>
    <dgm:cxn modelId="{D8D5D11E-C977-4336-A36A-3F6C49DE538C}" type="presOf" srcId="{3EB454FF-674C-4760-ADEE-FE9D476C0222}" destId="{013F9E79-DD21-47C8-8CAE-0472653CACB1}" srcOrd="0" destOrd="0" presId="urn:microsoft.com/office/officeart/2018/2/layout/IconCircleList"/>
    <dgm:cxn modelId="{3CEB0760-2E72-454D-9CF8-9D2D6AD046E7}" type="presOf" srcId="{B8EECDE3-9713-41E0-9F87-5B548279F4CA}" destId="{53F0AF65-2CE2-486E-A5D0-7A227CFB66B9}" srcOrd="0" destOrd="0" presId="urn:microsoft.com/office/officeart/2018/2/layout/IconCircleList"/>
    <dgm:cxn modelId="{9491A260-7797-4A06-85F4-F082CFD9E82D}" type="presOf" srcId="{E4C5608C-9139-432E-A68D-EDC3B2DEB922}" destId="{73CE095F-9DDA-4D02-912C-F2E1889692C7}" srcOrd="0" destOrd="0" presId="urn:microsoft.com/office/officeart/2018/2/layout/IconCircleList"/>
    <dgm:cxn modelId="{CB4BB262-4435-49B5-ADD4-36BFFA8B43A3}" type="presOf" srcId="{E48D37C2-04E1-41A2-B840-A446D2F939C0}" destId="{345EAC69-D71D-4247-BB5C-3D7E147B7BDB}" srcOrd="0" destOrd="0" presId="urn:microsoft.com/office/officeart/2018/2/layout/IconCircleList"/>
    <dgm:cxn modelId="{DE1B3B66-A96F-49CA-80B9-6009EECE8038}" srcId="{76246375-C33B-4CCF-9850-F387D0694B3C}" destId="{EF40E77B-376B-44F5-B8D5-2FC2BA7DCFCD}" srcOrd="2" destOrd="0" parTransId="{CFD4AFA0-E38B-4E52-A2BB-8BCAE71A6E3F}" sibTransId="{E48D37C2-04E1-41A2-B840-A446D2F939C0}"/>
    <dgm:cxn modelId="{240AF46F-2B63-4A44-AEFF-D72638CD8DC6}" srcId="{76246375-C33B-4CCF-9850-F387D0694B3C}" destId="{1C32575E-FD13-40CA-87CA-4B1D5054BC2E}" srcOrd="3" destOrd="0" parTransId="{15B39F18-1508-4ACD-9C0C-99F1B7813847}" sibTransId="{6996DA90-BED7-47F7-8F32-BC39B02CF6AE}"/>
    <dgm:cxn modelId="{7787AA71-B2F9-4789-BD55-0F08077BDCAB}" type="presOf" srcId="{EF40E77B-376B-44F5-B8D5-2FC2BA7DCFCD}" destId="{413A7B26-9E2E-4F49-9ED2-06B8A5D09686}" srcOrd="0" destOrd="0" presId="urn:microsoft.com/office/officeart/2018/2/layout/IconCircleList"/>
    <dgm:cxn modelId="{D9C2489F-FDB9-4741-8658-5CB4452DFC7C}" srcId="{76246375-C33B-4CCF-9850-F387D0694B3C}" destId="{B8EECDE3-9713-41E0-9F87-5B548279F4CA}" srcOrd="0" destOrd="0" parTransId="{3ABB6DBC-7EC1-4170-A347-E19FA2C40771}" sibTransId="{E4C5608C-9139-432E-A68D-EDC3B2DEB922}"/>
    <dgm:cxn modelId="{F5551FA7-317C-451F-9C69-8D249B5A862C}" srcId="{76246375-C33B-4CCF-9850-F387D0694B3C}" destId="{EAB29FF7-7E1E-43E2-B5B7-6F9665B28719}" srcOrd="1" destOrd="0" parTransId="{82F270EF-8905-407B-8CDE-D63893D79820}" sibTransId="{3EB454FF-674C-4760-ADEE-FE9D476C0222}"/>
    <dgm:cxn modelId="{6D0115DB-05AC-4C8D-826B-CD2B908335C4}" type="presOf" srcId="{1C32575E-FD13-40CA-87CA-4B1D5054BC2E}" destId="{0F5474A7-BD20-49F4-911B-4AAC21FD71BE}" srcOrd="0" destOrd="0" presId="urn:microsoft.com/office/officeart/2018/2/layout/IconCircleList"/>
    <dgm:cxn modelId="{0FDEA8EB-11CE-43E2-B99A-0855E66C035A}" type="presOf" srcId="{EAB29FF7-7E1E-43E2-B5B7-6F9665B28719}" destId="{A81B271D-E0F9-47C3-BC4C-494086D28332}" srcOrd="0" destOrd="0" presId="urn:microsoft.com/office/officeart/2018/2/layout/IconCircleList"/>
    <dgm:cxn modelId="{085C44CB-1879-42DC-B2E0-A894B2F28CC5}" type="presParOf" srcId="{D9584737-1D7C-43A2-80A0-5405D9804DE2}" destId="{CFA9997C-ADF5-43F9-A909-FC35FEEB40B7}" srcOrd="0" destOrd="0" presId="urn:microsoft.com/office/officeart/2018/2/layout/IconCircleList"/>
    <dgm:cxn modelId="{9CDAEE96-DD75-4469-9607-669D8A68C700}" type="presParOf" srcId="{CFA9997C-ADF5-43F9-A909-FC35FEEB40B7}" destId="{7827DC44-7295-44E5-A20D-CB697E066A0E}" srcOrd="0" destOrd="0" presId="urn:microsoft.com/office/officeart/2018/2/layout/IconCircleList"/>
    <dgm:cxn modelId="{96518F04-87ED-4182-8B32-BAEB67919A8C}" type="presParOf" srcId="{7827DC44-7295-44E5-A20D-CB697E066A0E}" destId="{B6387EE3-2BA3-4FEF-92AA-20B2088318B9}" srcOrd="0" destOrd="0" presId="urn:microsoft.com/office/officeart/2018/2/layout/IconCircleList"/>
    <dgm:cxn modelId="{641503E0-7E5B-43BF-95B2-9C23435D8A9D}" type="presParOf" srcId="{7827DC44-7295-44E5-A20D-CB697E066A0E}" destId="{4CF5285E-C8E5-4678-A229-552DB4078063}" srcOrd="1" destOrd="0" presId="urn:microsoft.com/office/officeart/2018/2/layout/IconCircleList"/>
    <dgm:cxn modelId="{908B60E9-1997-478C-AD1C-9072915D1721}" type="presParOf" srcId="{7827DC44-7295-44E5-A20D-CB697E066A0E}" destId="{42864553-BBC1-4965-9623-74C78BD3A0F8}" srcOrd="2" destOrd="0" presId="urn:microsoft.com/office/officeart/2018/2/layout/IconCircleList"/>
    <dgm:cxn modelId="{7474A0AC-8C7D-4AB6-85D4-5CF05C86F0CE}" type="presParOf" srcId="{7827DC44-7295-44E5-A20D-CB697E066A0E}" destId="{53F0AF65-2CE2-486E-A5D0-7A227CFB66B9}" srcOrd="3" destOrd="0" presId="urn:microsoft.com/office/officeart/2018/2/layout/IconCircleList"/>
    <dgm:cxn modelId="{9242C990-B06E-46AB-BAEB-716537CC60C4}" type="presParOf" srcId="{CFA9997C-ADF5-43F9-A909-FC35FEEB40B7}" destId="{73CE095F-9DDA-4D02-912C-F2E1889692C7}" srcOrd="1" destOrd="0" presId="urn:microsoft.com/office/officeart/2018/2/layout/IconCircleList"/>
    <dgm:cxn modelId="{7B0F4866-94DD-4B11-B4AB-8ACD2D3E1880}" type="presParOf" srcId="{CFA9997C-ADF5-43F9-A909-FC35FEEB40B7}" destId="{0566EBE9-4855-4C59-B69F-591DB5BC6313}" srcOrd="2" destOrd="0" presId="urn:microsoft.com/office/officeart/2018/2/layout/IconCircleList"/>
    <dgm:cxn modelId="{8D6F069D-2FB5-43F5-929B-DC42F903157B}" type="presParOf" srcId="{0566EBE9-4855-4C59-B69F-591DB5BC6313}" destId="{9D03E569-2113-418E-9CA2-E40816A70D71}" srcOrd="0" destOrd="0" presId="urn:microsoft.com/office/officeart/2018/2/layout/IconCircleList"/>
    <dgm:cxn modelId="{B2914227-8E29-4E39-9ABF-20F29E31E114}" type="presParOf" srcId="{0566EBE9-4855-4C59-B69F-591DB5BC6313}" destId="{B2D404BF-E3E3-4A41-BA16-554177B8C5D8}" srcOrd="1" destOrd="0" presId="urn:microsoft.com/office/officeart/2018/2/layout/IconCircleList"/>
    <dgm:cxn modelId="{79BAB8F0-3997-4AD8-A351-9F170A9A5909}" type="presParOf" srcId="{0566EBE9-4855-4C59-B69F-591DB5BC6313}" destId="{8974B7E7-C812-476F-9CD8-0C8BE50204C2}" srcOrd="2" destOrd="0" presId="urn:microsoft.com/office/officeart/2018/2/layout/IconCircleList"/>
    <dgm:cxn modelId="{FF80E4EE-E656-40E6-A4E8-978580D7D01C}" type="presParOf" srcId="{0566EBE9-4855-4C59-B69F-591DB5BC6313}" destId="{A81B271D-E0F9-47C3-BC4C-494086D28332}" srcOrd="3" destOrd="0" presId="urn:microsoft.com/office/officeart/2018/2/layout/IconCircleList"/>
    <dgm:cxn modelId="{28BEF686-29D7-47AF-8130-C18552E27F08}" type="presParOf" srcId="{CFA9997C-ADF5-43F9-A909-FC35FEEB40B7}" destId="{013F9E79-DD21-47C8-8CAE-0472653CACB1}" srcOrd="3" destOrd="0" presId="urn:microsoft.com/office/officeart/2018/2/layout/IconCircleList"/>
    <dgm:cxn modelId="{17EC5900-9D04-4002-93F1-8051ECE829D4}" type="presParOf" srcId="{CFA9997C-ADF5-43F9-A909-FC35FEEB40B7}" destId="{FF8A45E3-89B4-474A-AAAA-C53086B9CDDB}" srcOrd="4" destOrd="0" presId="urn:microsoft.com/office/officeart/2018/2/layout/IconCircleList"/>
    <dgm:cxn modelId="{A4040E36-058F-4051-BA5C-C9F770620C79}" type="presParOf" srcId="{FF8A45E3-89B4-474A-AAAA-C53086B9CDDB}" destId="{FBE44149-48B4-4576-B425-979E49CCC77A}" srcOrd="0" destOrd="0" presId="urn:microsoft.com/office/officeart/2018/2/layout/IconCircleList"/>
    <dgm:cxn modelId="{B7A77642-6DED-41D1-9C7B-AEF7712A9E0D}" type="presParOf" srcId="{FF8A45E3-89B4-474A-AAAA-C53086B9CDDB}" destId="{FAC11437-4484-4C64-8C0A-71FFCB88A0C3}" srcOrd="1" destOrd="0" presId="urn:microsoft.com/office/officeart/2018/2/layout/IconCircleList"/>
    <dgm:cxn modelId="{18B609C4-49FE-4BA2-A3EA-3886DFB68578}" type="presParOf" srcId="{FF8A45E3-89B4-474A-AAAA-C53086B9CDDB}" destId="{6810D401-802F-4550-B4EC-0A53277D6C4E}" srcOrd="2" destOrd="0" presId="urn:microsoft.com/office/officeart/2018/2/layout/IconCircleList"/>
    <dgm:cxn modelId="{0F2B9802-A827-42F1-99EB-B5DF988CDCA5}" type="presParOf" srcId="{FF8A45E3-89B4-474A-AAAA-C53086B9CDDB}" destId="{413A7B26-9E2E-4F49-9ED2-06B8A5D09686}" srcOrd="3" destOrd="0" presId="urn:microsoft.com/office/officeart/2018/2/layout/IconCircleList"/>
    <dgm:cxn modelId="{8C98DD51-B801-4888-9939-F2E3CEB8550B}" type="presParOf" srcId="{CFA9997C-ADF5-43F9-A909-FC35FEEB40B7}" destId="{345EAC69-D71D-4247-BB5C-3D7E147B7BDB}" srcOrd="5" destOrd="0" presId="urn:microsoft.com/office/officeart/2018/2/layout/IconCircleList"/>
    <dgm:cxn modelId="{810AB500-6AF4-464F-AB2B-6900A777CDE1}" type="presParOf" srcId="{CFA9997C-ADF5-43F9-A909-FC35FEEB40B7}" destId="{94F3663A-2B48-4D98-98EF-C78911C7351F}" srcOrd="6" destOrd="0" presId="urn:microsoft.com/office/officeart/2018/2/layout/IconCircleList"/>
    <dgm:cxn modelId="{59E2F52A-7938-4FA5-B393-59D4A5555789}" type="presParOf" srcId="{94F3663A-2B48-4D98-98EF-C78911C7351F}" destId="{F9F25867-2993-41DD-8727-A3FE1A0AAFF9}" srcOrd="0" destOrd="0" presId="urn:microsoft.com/office/officeart/2018/2/layout/IconCircleList"/>
    <dgm:cxn modelId="{B38935C8-7BA5-491B-A877-00C5AFC2CDAC}" type="presParOf" srcId="{94F3663A-2B48-4D98-98EF-C78911C7351F}" destId="{4CF553BB-1F15-4B9B-888A-C74863728583}" srcOrd="1" destOrd="0" presId="urn:microsoft.com/office/officeart/2018/2/layout/IconCircleList"/>
    <dgm:cxn modelId="{CA545135-A877-41DC-9C78-7DFB6816F03A}" type="presParOf" srcId="{94F3663A-2B48-4D98-98EF-C78911C7351F}" destId="{7C61ECEC-1A8C-4045-82AC-B7614B87FDDB}" srcOrd="2" destOrd="0" presId="urn:microsoft.com/office/officeart/2018/2/layout/IconCircleList"/>
    <dgm:cxn modelId="{3428AC1A-0ADA-4B85-821C-FFA94FA3A901}" type="presParOf" srcId="{94F3663A-2B48-4D98-98EF-C78911C7351F}" destId="{0F5474A7-BD20-49F4-911B-4AAC21FD71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182F9-D1B5-4D80-84EB-A067C30629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3CD1B-3221-440C-9767-2E51203CF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/ Features</a:t>
          </a:r>
        </a:p>
      </dgm:t>
    </dgm:pt>
    <dgm:pt modelId="{76715680-8D49-40FC-A03D-57A7617A8021}" type="parTrans" cxnId="{E7FF7B73-6DE8-4646-91F7-B9F72AED786F}">
      <dgm:prSet/>
      <dgm:spPr/>
      <dgm:t>
        <a:bodyPr/>
        <a:lstStyle/>
        <a:p>
          <a:endParaRPr lang="en-US"/>
        </a:p>
      </dgm:t>
    </dgm:pt>
    <dgm:pt modelId="{F1A94817-0A13-4B60-B487-9737FC7E60BF}" type="sibTrans" cxnId="{E7FF7B73-6DE8-4646-91F7-B9F72AED786F}">
      <dgm:prSet/>
      <dgm:spPr/>
      <dgm:t>
        <a:bodyPr/>
        <a:lstStyle/>
        <a:p>
          <a:endParaRPr lang="en-US"/>
        </a:p>
      </dgm:t>
    </dgm:pt>
    <dgm:pt modelId="{F372B7A2-2B91-4252-AEA3-624E7BAB5C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 - Age of the Person</a:t>
          </a:r>
        </a:p>
      </dgm:t>
    </dgm:pt>
    <dgm:pt modelId="{E326A139-9A90-429B-A1E6-F07754F9A186}" type="parTrans" cxnId="{90726789-C219-4539-873F-BCCCDCD9A7A3}">
      <dgm:prSet/>
      <dgm:spPr/>
      <dgm:t>
        <a:bodyPr/>
        <a:lstStyle/>
        <a:p>
          <a:endParaRPr lang="en-US"/>
        </a:p>
      </dgm:t>
    </dgm:pt>
    <dgm:pt modelId="{1B482C8F-28F1-4744-AB9F-FB3A4C4EE260}" type="sibTrans" cxnId="{90726789-C219-4539-873F-BCCCDCD9A7A3}">
      <dgm:prSet/>
      <dgm:spPr/>
      <dgm:t>
        <a:bodyPr/>
        <a:lstStyle/>
        <a:p>
          <a:endParaRPr lang="en-US"/>
        </a:p>
      </dgm:t>
    </dgm:pt>
    <dgm:pt modelId="{725A6DB9-3FDE-4DB0-A376-2C201A07A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EstimatedSalary - Estimated Salary of Person</a:t>
          </a:r>
        </a:p>
      </dgm:t>
    </dgm:pt>
    <dgm:pt modelId="{015066C4-768E-4FDE-A813-E51B6606F4D9}" type="parTrans" cxnId="{2A4ADB4F-7682-4674-87B8-082A4B64E54D}">
      <dgm:prSet/>
      <dgm:spPr/>
      <dgm:t>
        <a:bodyPr/>
        <a:lstStyle/>
        <a:p>
          <a:endParaRPr lang="en-US"/>
        </a:p>
      </dgm:t>
    </dgm:pt>
    <dgm:pt modelId="{AA9EDDBF-8788-43DB-8A5C-E502F9600ACF}" type="sibTrans" cxnId="{2A4ADB4F-7682-4674-87B8-082A4B64E54D}">
      <dgm:prSet/>
      <dgm:spPr/>
      <dgm:t>
        <a:bodyPr/>
        <a:lstStyle/>
        <a:p>
          <a:endParaRPr lang="en-US"/>
        </a:p>
      </dgm:t>
    </dgm:pt>
    <dgm:pt modelId="{9FE704D1-DB1B-457E-B4AD-694EDA762C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Output</a:t>
          </a:r>
          <a:r>
            <a:rPr lang="en-US" b="1" i="0" dirty="0"/>
            <a:t> </a:t>
          </a:r>
          <a:r>
            <a:rPr lang="en-US" b="0" i="0" dirty="0"/>
            <a:t>/</a:t>
          </a:r>
          <a:r>
            <a:rPr lang="en-US" b="1" i="0" dirty="0"/>
            <a:t> </a:t>
          </a:r>
          <a:r>
            <a:rPr lang="en-US" b="0" i="0" dirty="0"/>
            <a:t>Label</a:t>
          </a:r>
          <a:endParaRPr lang="en-US" b="0" dirty="0"/>
        </a:p>
      </dgm:t>
    </dgm:pt>
    <dgm:pt modelId="{7F6724D6-3B95-4861-A010-9115DFFE36A7}" type="parTrans" cxnId="{5142B8B9-332D-423C-9B2A-043CF075AC42}">
      <dgm:prSet/>
      <dgm:spPr/>
      <dgm:t>
        <a:bodyPr/>
        <a:lstStyle/>
        <a:p>
          <a:endParaRPr lang="en-US"/>
        </a:p>
      </dgm:t>
    </dgm:pt>
    <dgm:pt modelId="{9ACC78DF-C97E-4A28-ADBF-616939FCCD84}" type="sibTrans" cxnId="{5142B8B9-332D-423C-9B2A-043CF075AC42}">
      <dgm:prSet/>
      <dgm:spPr/>
      <dgm:t>
        <a:bodyPr/>
        <a:lstStyle/>
        <a:p>
          <a:endParaRPr lang="en-US"/>
        </a:p>
      </dgm:t>
    </dgm:pt>
    <dgm:pt modelId="{CDAC4778-139E-43E9-88C7-329A7ACAA2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Purchased Item - Purchased or Not</a:t>
          </a:r>
          <a:endParaRPr lang="en-US" dirty="0"/>
        </a:p>
      </dgm:t>
    </dgm:pt>
    <dgm:pt modelId="{8CAD4905-BE65-47E8-A28A-A9ED8E36B88A}" type="parTrans" cxnId="{94D5ED04-D8B2-43EB-B20B-349DF9AEBBED}">
      <dgm:prSet/>
      <dgm:spPr/>
      <dgm:t>
        <a:bodyPr/>
        <a:lstStyle/>
        <a:p>
          <a:endParaRPr lang="en-US"/>
        </a:p>
      </dgm:t>
    </dgm:pt>
    <dgm:pt modelId="{08C402EF-C5B4-41CB-BB20-03BC1450BF7E}" type="sibTrans" cxnId="{94D5ED04-D8B2-43EB-B20B-349DF9AEBBED}">
      <dgm:prSet/>
      <dgm:spPr/>
      <dgm:t>
        <a:bodyPr/>
        <a:lstStyle/>
        <a:p>
          <a:endParaRPr lang="en-US"/>
        </a:p>
      </dgm:t>
    </dgm:pt>
    <dgm:pt modelId="{C51FE4D9-4C9A-496F-8180-907D884AA731}" type="pres">
      <dgm:prSet presAssocID="{B92182F9-D1B5-4D80-84EB-A067C30629A2}" presName="root" presStyleCnt="0">
        <dgm:presLayoutVars>
          <dgm:dir/>
          <dgm:resizeHandles val="exact"/>
        </dgm:presLayoutVars>
      </dgm:prSet>
      <dgm:spPr/>
    </dgm:pt>
    <dgm:pt modelId="{3D8AC754-471A-4A27-986C-DEB9781C90B4}" type="pres">
      <dgm:prSet presAssocID="{2723CD1B-3221-440C-9767-2E51203CF05F}" presName="compNode" presStyleCnt="0"/>
      <dgm:spPr/>
    </dgm:pt>
    <dgm:pt modelId="{3070CC2F-CCD1-458C-9D89-F8C414AC4A5A}" type="pres">
      <dgm:prSet presAssocID="{2723CD1B-3221-440C-9767-2E51203CF05F}" presName="bgRect" presStyleLbl="bgShp" presStyleIdx="0" presStyleCnt="2"/>
      <dgm:spPr/>
    </dgm:pt>
    <dgm:pt modelId="{D2B76AE3-489D-4579-97CD-C7DCB105DFF6}" type="pres">
      <dgm:prSet presAssocID="{2723CD1B-3221-440C-9767-2E51203CF0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993D929-7955-4DBD-B230-DF441DF13F61}" type="pres">
      <dgm:prSet presAssocID="{2723CD1B-3221-440C-9767-2E51203CF05F}" presName="spaceRect" presStyleCnt="0"/>
      <dgm:spPr/>
    </dgm:pt>
    <dgm:pt modelId="{63C990B3-BD3E-43AF-AEF9-789630B3BB75}" type="pres">
      <dgm:prSet presAssocID="{2723CD1B-3221-440C-9767-2E51203CF05F}" presName="parTx" presStyleLbl="revTx" presStyleIdx="0" presStyleCnt="4">
        <dgm:presLayoutVars>
          <dgm:chMax val="0"/>
          <dgm:chPref val="0"/>
        </dgm:presLayoutVars>
      </dgm:prSet>
      <dgm:spPr/>
    </dgm:pt>
    <dgm:pt modelId="{CA9AE1E9-BE2F-46B8-BDCA-B0AECB2DA6D6}" type="pres">
      <dgm:prSet presAssocID="{2723CD1B-3221-440C-9767-2E51203CF05F}" presName="desTx" presStyleLbl="revTx" presStyleIdx="1" presStyleCnt="4">
        <dgm:presLayoutVars/>
      </dgm:prSet>
      <dgm:spPr/>
    </dgm:pt>
    <dgm:pt modelId="{660556BB-F5EE-44E8-900F-4ED1490D472C}" type="pres">
      <dgm:prSet presAssocID="{F1A94817-0A13-4B60-B487-9737FC7E60BF}" presName="sibTrans" presStyleCnt="0"/>
      <dgm:spPr/>
    </dgm:pt>
    <dgm:pt modelId="{D44B444B-3082-4177-B3DC-EE56DD28004A}" type="pres">
      <dgm:prSet presAssocID="{9FE704D1-DB1B-457E-B4AD-694EDA762CA1}" presName="compNode" presStyleCnt="0"/>
      <dgm:spPr/>
    </dgm:pt>
    <dgm:pt modelId="{EA0408D9-8D9D-45FA-AFBC-8264DF6AB316}" type="pres">
      <dgm:prSet presAssocID="{9FE704D1-DB1B-457E-B4AD-694EDA762CA1}" presName="bgRect" presStyleLbl="bgShp" presStyleIdx="1" presStyleCnt="2" custLinFactNeighborY="-2502"/>
      <dgm:spPr/>
    </dgm:pt>
    <dgm:pt modelId="{E74E5BF6-D016-4AE2-8DA7-6AD6A6DFE99F}" type="pres">
      <dgm:prSet presAssocID="{9FE704D1-DB1B-457E-B4AD-694EDA762C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A69E7484-4BA9-49D6-BAA9-C48715A9A128}" type="pres">
      <dgm:prSet presAssocID="{9FE704D1-DB1B-457E-B4AD-694EDA762CA1}" presName="spaceRect" presStyleCnt="0"/>
      <dgm:spPr/>
    </dgm:pt>
    <dgm:pt modelId="{A23D98A1-28A2-4FD0-AC52-95E02634685B}" type="pres">
      <dgm:prSet presAssocID="{9FE704D1-DB1B-457E-B4AD-694EDA762CA1}" presName="parTx" presStyleLbl="revTx" presStyleIdx="2" presStyleCnt="4">
        <dgm:presLayoutVars>
          <dgm:chMax val="0"/>
          <dgm:chPref val="0"/>
        </dgm:presLayoutVars>
      </dgm:prSet>
      <dgm:spPr/>
    </dgm:pt>
    <dgm:pt modelId="{A2A9E897-4861-490B-83B2-D014438D7981}" type="pres">
      <dgm:prSet presAssocID="{9FE704D1-DB1B-457E-B4AD-694EDA762CA1}" presName="desTx" presStyleLbl="revTx" presStyleIdx="3" presStyleCnt="4">
        <dgm:presLayoutVars/>
      </dgm:prSet>
      <dgm:spPr/>
    </dgm:pt>
  </dgm:ptLst>
  <dgm:cxnLst>
    <dgm:cxn modelId="{6AAF2900-3CD8-49C3-A679-959605E08A9B}" type="presOf" srcId="{725A6DB9-3FDE-4DB0-A376-2C201A07A7B8}" destId="{CA9AE1E9-BE2F-46B8-BDCA-B0AECB2DA6D6}" srcOrd="0" destOrd="1" presId="urn:microsoft.com/office/officeart/2018/2/layout/IconVerticalSolidList"/>
    <dgm:cxn modelId="{94D5ED04-D8B2-43EB-B20B-349DF9AEBBED}" srcId="{9FE704D1-DB1B-457E-B4AD-694EDA762CA1}" destId="{CDAC4778-139E-43E9-88C7-329A7ACAA260}" srcOrd="0" destOrd="0" parTransId="{8CAD4905-BE65-47E8-A28A-A9ED8E36B88A}" sibTransId="{08C402EF-C5B4-41CB-BB20-03BC1450BF7E}"/>
    <dgm:cxn modelId="{ECEE660C-7886-49C3-BAA4-1037F2F42654}" type="presOf" srcId="{9FE704D1-DB1B-457E-B4AD-694EDA762CA1}" destId="{A23D98A1-28A2-4FD0-AC52-95E02634685B}" srcOrd="0" destOrd="0" presId="urn:microsoft.com/office/officeart/2018/2/layout/IconVerticalSolidList"/>
    <dgm:cxn modelId="{BBF9331F-5769-47C7-AC5C-D34DB1661790}" type="presOf" srcId="{CDAC4778-139E-43E9-88C7-329A7ACAA260}" destId="{A2A9E897-4861-490B-83B2-D014438D7981}" srcOrd="0" destOrd="0" presId="urn:microsoft.com/office/officeart/2018/2/layout/IconVerticalSolidList"/>
    <dgm:cxn modelId="{FD8B5744-5F2D-4D6F-AEF7-22C11546CD13}" type="presOf" srcId="{B92182F9-D1B5-4D80-84EB-A067C30629A2}" destId="{C51FE4D9-4C9A-496F-8180-907D884AA731}" srcOrd="0" destOrd="0" presId="urn:microsoft.com/office/officeart/2018/2/layout/IconVerticalSolidList"/>
    <dgm:cxn modelId="{2A4ADB4F-7682-4674-87B8-082A4B64E54D}" srcId="{2723CD1B-3221-440C-9767-2E51203CF05F}" destId="{725A6DB9-3FDE-4DB0-A376-2C201A07A7B8}" srcOrd="1" destOrd="0" parTransId="{015066C4-768E-4FDE-A813-E51B6606F4D9}" sibTransId="{AA9EDDBF-8788-43DB-8A5C-E502F9600ACF}"/>
    <dgm:cxn modelId="{E7FF7B73-6DE8-4646-91F7-B9F72AED786F}" srcId="{B92182F9-D1B5-4D80-84EB-A067C30629A2}" destId="{2723CD1B-3221-440C-9767-2E51203CF05F}" srcOrd="0" destOrd="0" parTransId="{76715680-8D49-40FC-A03D-57A7617A8021}" sibTransId="{F1A94817-0A13-4B60-B487-9737FC7E60BF}"/>
    <dgm:cxn modelId="{90726789-C219-4539-873F-BCCCDCD9A7A3}" srcId="{2723CD1B-3221-440C-9767-2E51203CF05F}" destId="{F372B7A2-2B91-4252-AEA3-624E7BAB5C73}" srcOrd="0" destOrd="0" parTransId="{E326A139-9A90-429B-A1E6-F07754F9A186}" sibTransId="{1B482C8F-28F1-4744-AB9F-FB3A4C4EE260}"/>
    <dgm:cxn modelId="{099C7997-5D93-460D-8BA2-8AB5A59B45C7}" type="presOf" srcId="{2723CD1B-3221-440C-9767-2E51203CF05F}" destId="{63C990B3-BD3E-43AF-AEF9-789630B3BB75}" srcOrd="0" destOrd="0" presId="urn:microsoft.com/office/officeart/2018/2/layout/IconVerticalSolidList"/>
    <dgm:cxn modelId="{5142B8B9-332D-423C-9B2A-043CF075AC42}" srcId="{B92182F9-D1B5-4D80-84EB-A067C30629A2}" destId="{9FE704D1-DB1B-457E-B4AD-694EDA762CA1}" srcOrd="1" destOrd="0" parTransId="{7F6724D6-3B95-4861-A010-9115DFFE36A7}" sibTransId="{9ACC78DF-C97E-4A28-ADBF-616939FCCD84}"/>
    <dgm:cxn modelId="{FEA6C1C3-AD78-48B8-9E5C-C2AD9D64FF7F}" type="presOf" srcId="{F372B7A2-2B91-4252-AEA3-624E7BAB5C73}" destId="{CA9AE1E9-BE2F-46B8-BDCA-B0AECB2DA6D6}" srcOrd="0" destOrd="0" presId="urn:microsoft.com/office/officeart/2018/2/layout/IconVerticalSolidList"/>
    <dgm:cxn modelId="{4B3EE723-9604-4B29-B714-486C15EB41D5}" type="presParOf" srcId="{C51FE4D9-4C9A-496F-8180-907D884AA731}" destId="{3D8AC754-471A-4A27-986C-DEB9781C90B4}" srcOrd="0" destOrd="0" presId="urn:microsoft.com/office/officeart/2018/2/layout/IconVerticalSolidList"/>
    <dgm:cxn modelId="{CD93D7F9-DCB9-4F3F-8AD0-F6FAC320E13D}" type="presParOf" srcId="{3D8AC754-471A-4A27-986C-DEB9781C90B4}" destId="{3070CC2F-CCD1-458C-9D89-F8C414AC4A5A}" srcOrd="0" destOrd="0" presId="urn:microsoft.com/office/officeart/2018/2/layout/IconVerticalSolidList"/>
    <dgm:cxn modelId="{992C943F-184A-4076-8F00-987404316CC5}" type="presParOf" srcId="{3D8AC754-471A-4A27-986C-DEB9781C90B4}" destId="{D2B76AE3-489D-4579-97CD-C7DCB105DFF6}" srcOrd="1" destOrd="0" presId="urn:microsoft.com/office/officeart/2018/2/layout/IconVerticalSolidList"/>
    <dgm:cxn modelId="{20E2705D-9E6C-4638-BFF6-BAF85A1EAB2B}" type="presParOf" srcId="{3D8AC754-471A-4A27-986C-DEB9781C90B4}" destId="{5993D929-7955-4DBD-B230-DF441DF13F61}" srcOrd="2" destOrd="0" presId="urn:microsoft.com/office/officeart/2018/2/layout/IconVerticalSolidList"/>
    <dgm:cxn modelId="{6C9C3EB4-4407-4DBA-B97C-86BD9C49AE81}" type="presParOf" srcId="{3D8AC754-471A-4A27-986C-DEB9781C90B4}" destId="{63C990B3-BD3E-43AF-AEF9-789630B3BB75}" srcOrd="3" destOrd="0" presId="urn:microsoft.com/office/officeart/2018/2/layout/IconVerticalSolidList"/>
    <dgm:cxn modelId="{394A68A0-556F-42E0-AE29-64B2AF97F163}" type="presParOf" srcId="{3D8AC754-471A-4A27-986C-DEB9781C90B4}" destId="{CA9AE1E9-BE2F-46B8-BDCA-B0AECB2DA6D6}" srcOrd="4" destOrd="0" presId="urn:microsoft.com/office/officeart/2018/2/layout/IconVerticalSolidList"/>
    <dgm:cxn modelId="{299EB42C-262B-4BBB-9286-45CB6490044A}" type="presParOf" srcId="{C51FE4D9-4C9A-496F-8180-907D884AA731}" destId="{660556BB-F5EE-44E8-900F-4ED1490D472C}" srcOrd="1" destOrd="0" presId="urn:microsoft.com/office/officeart/2018/2/layout/IconVerticalSolidList"/>
    <dgm:cxn modelId="{99E887C9-90A1-4C82-BD1F-5FCD245DA5AD}" type="presParOf" srcId="{C51FE4D9-4C9A-496F-8180-907D884AA731}" destId="{D44B444B-3082-4177-B3DC-EE56DD28004A}" srcOrd="2" destOrd="0" presId="urn:microsoft.com/office/officeart/2018/2/layout/IconVerticalSolidList"/>
    <dgm:cxn modelId="{45051E16-355D-4CA0-A1CB-807CE95124CA}" type="presParOf" srcId="{D44B444B-3082-4177-B3DC-EE56DD28004A}" destId="{EA0408D9-8D9D-45FA-AFBC-8264DF6AB316}" srcOrd="0" destOrd="0" presId="urn:microsoft.com/office/officeart/2018/2/layout/IconVerticalSolidList"/>
    <dgm:cxn modelId="{D378058D-D836-46B8-8F4E-FD5F690F3E09}" type="presParOf" srcId="{D44B444B-3082-4177-B3DC-EE56DD28004A}" destId="{E74E5BF6-D016-4AE2-8DA7-6AD6A6DFE99F}" srcOrd="1" destOrd="0" presId="urn:microsoft.com/office/officeart/2018/2/layout/IconVerticalSolidList"/>
    <dgm:cxn modelId="{3ED8AE4A-0E84-473C-8D16-B971A93FC8B8}" type="presParOf" srcId="{D44B444B-3082-4177-B3DC-EE56DD28004A}" destId="{A69E7484-4BA9-49D6-BAA9-C48715A9A128}" srcOrd="2" destOrd="0" presId="urn:microsoft.com/office/officeart/2018/2/layout/IconVerticalSolidList"/>
    <dgm:cxn modelId="{1042DF2B-83E3-4160-9905-842A8BB89425}" type="presParOf" srcId="{D44B444B-3082-4177-B3DC-EE56DD28004A}" destId="{A23D98A1-28A2-4FD0-AC52-95E02634685B}" srcOrd="3" destOrd="0" presId="urn:microsoft.com/office/officeart/2018/2/layout/IconVerticalSolidList"/>
    <dgm:cxn modelId="{8B55FCD2-BF46-45FC-82D7-A15C562099DF}" type="presParOf" srcId="{D44B444B-3082-4177-B3DC-EE56DD28004A}" destId="{A2A9E897-4861-490B-83B2-D014438D798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87EE3-2BA3-4FEF-92AA-20B2088318B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5285E-C8E5-4678-A229-552DB407806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F65-2CE2-486E-A5D0-7A227CFB66B9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definition</a:t>
          </a:r>
          <a:endParaRPr lang="en-US" sz="2400" kern="1200" dirty="0"/>
        </a:p>
      </dsp:txBody>
      <dsp:txXfrm>
        <a:off x="1834517" y="469890"/>
        <a:ext cx="3148942" cy="1335915"/>
      </dsp:txXfrm>
    </dsp:sp>
    <dsp:sp modelId="{9D03E569-2113-418E-9CA2-E40816A70D7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404BF-E3E3-4A41-BA16-554177B8C5D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B271D-E0F9-47C3-BC4C-494086D28332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</a:t>
          </a:r>
        </a:p>
      </dsp:txBody>
      <dsp:txXfrm>
        <a:off x="7154322" y="469890"/>
        <a:ext cx="3148942" cy="1335915"/>
      </dsp:txXfrm>
    </dsp:sp>
    <dsp:sp modelId="{FBE44149-48B4-4576-B425-979E49CCC77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11437-4484-4C64-8C0A-71FFCB88A0C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A7B26-9E2E-4F49-9ED2-06B8A5D0968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Features</a:t>
          </a:r>
          <a:endParaRPr lang="en-US" sz="2400" kern="1200" dirty="0"/>
        </a:p>
      </dsp:txBody>
      <dsp:txXfrm>
        <a:off x="1834517" y="2545532"/>
        <a:ext cx="3148942" cy="1335915"/>
      </dsp:txXfrm>
    </dsp:sp>
    <dsp:sp modelId="{F9F25867-2993-41DD-8727-A3FE1A0AAFF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553BB-1F15-4B9B-888A-C7486372858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474A7-BD20-49F4-911B-4AAC21FD71B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Modeling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0CC2F-CCD1-458C-9D89-F8C414AC4A5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76AE3-489D-4579-97CD-C7DCB105DFF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990B3-BD3E-43AF-AEF9-789630B3BB75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Input / Features</a:t>
          </a:r>
        </a:p>
      </dsp:txBody>
      <dsp:txXfrm>
        <a:off x="1507738" y="707092"/>
        <a:ext cx="4732020" cy="1305401"/>
      </dsp:txXfrm>
    </dsp:sp>
    <dsp:sp modelId="{CA9AE1E9-BE2F-46B8-BDCA-B0AECB2DA6D6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 - Age of the Person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EstimatedSalary - Estimated Salary of Person</a:t>
          </a:r>
        </a:p>
      </dsp:txBody>
      <dsp:txXfrm>
        <a:off x="6239758" y="707092"/>
        <a:ext cx="4275841" cy="1305401"/>
      </dsp:txXfrm>
    </dsp:sp>
    <dsp:sp modelId="{EA0408D9-8D9D-45FA-AFBC-8264DF6AB316}">
      <dsp:nvSpPr>
        <dsp:cNvPr id="0" name=""/>
        <dsp:cNvSpPr/>
      </dsp:nvSpPr>
      <dsp:spPr>
        <a:xfrm>
          <a:off x="0" y="2306183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E5BF6-D016-4AE2-8DA7-6AD6A6DFE99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D98A1-28A2-4FD0-AC52-95E02634685B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Output</a:t>
          </a:r>
          <a:r>
            <a:rPr lang="en-US" sz="2500" b="1" i="0" kern="1200" dirty="0"/>
            <a:t> </a:t>
          </a:r>
          <a:r>
            <a:rPr lang="en-US" sz="2500" b="0" i="0" kern="1200" dirty="0"/>
            <a:t>/</a:t>
          </a:r>
          <a:r>
            <a:rPr lang="en-US" sz="2500" b="1" i="0" kern="1200" dirty="0"/>
            <a:t> </a:t>
          </a:r>
          <a:r>
            <a:rPr lang="en-US" sz="2500" b="0" i="0" kern="1200" dirty="0"/>
            <a:t>Label</a:t>
          </a:r>
          <a:endParaRPr lang="en-US" sz="2500" b="0" kern="1200" dirty="0"/>
        </a:p>
      </dsp:txBody>
      <dsp:txXfrm>
        <a:off x="1507738" y="2338844"/>
        <a:ext cx="4732020" cy="1305401"/>
      </dsp:txXfrm>
    </dsp:sp>
    <dsp:sp modelId="{A2A9E897-4861-490B-83B2-D014438D7981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Purchased Item - Purchased or Not</a:t>
          </a:r>
          <a:endParaRPr lang="en-US" sz="1800" kern="1200" dirty="0"/>
        </a:p>
      </dsp:txBody>
      <dsp:txXfrm>
        <a:off x="6239758" y="2338844"/>
        <a:ext cx="427584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FD58-30E3-42E8-93E0-EF6616DF7A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6EE00-58DF-4C89-A0EB-53F9FD9CF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6EE00-58DF-4C89-A0EB-53F9FD9CFE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F315-C753-46C1-AA5F-085665DE3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2F4E-B8AA-4B6C-AF21-38C3960B7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0518-08B4-4B30-929E-B716065B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6008-C2A3-4090-9692-AB30DB0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6B1E-7F66-4335-999F-2F7DB801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C95F-9FF3-47B2-9B6B-C54F1E91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4BA68-9509-4574-B778-54ACB1AF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35A4-D03F-4071-BFAD-6DA4D782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15E5-D2EA-4023-A4C3-CC93412C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4778-F6A6-4E46-9081-74FCBF7D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9D661-B3CA-411C-93EE-5C3E4230E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F2284-3B06-4835-8F3A-D495EA9D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C94B-64A0-4159-8BF9-182F6D81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AB57-5562-4D05-8970-B1F87CF4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706F-C2B8-4AAC-8F72-75F9F667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8B16-B25B-4C81-9E21-47CCEF00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2098-F967-46CC-8C17-D0029C0E8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B211-64A9-4787-94E2-5B8F164E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358A-F92C-4F96-8BD3-7FB5047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97AA-E724-4481-979E-2908EC7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6BE6-19B6-4209-8D00-68682056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90B23-3541-4464-9C43-3B813AEF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89CE-EE1C-4A06-9D57-3BF6168D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9D82-073D-4912-8645-2F2048E1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F03E-80BB-4C70-A9D6-4891A81A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EE49-BBD3-4655-B5BD-4CF6CD55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74A2-E978-4E89-9701-CD871BFF2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E8B7C-CBB2-4FDA-93E3-04CAF641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DE949-DB49-4FDB-B0C7-C5C3D4CC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C4F6-D138-401C-AA44-4E06C798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C4D6-15FA-4DA7-B8BA-D19F848B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9A9A-B2C9-42FC-941C-89F6ED34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67756-BA39-4833-8C20-77DFF801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90EF-ABC1-4725-852D-FFE626DB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7146A-9DB2-4D1D-8EFE-9677C70B5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65C79-10D0-49E6-8986-7B280732A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A4AE6-E4EC-433E-9F75-C57C6771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40802-DCFB-4C1D-9DE2-E8A3B7AF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FB6B-1D23-4BA7-A940-AB977A03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E16-B35B-4108-A864-D46BE532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9C545-194F-4CA8-896C-17C6E4E1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4E9A3-ED28-46D4-AC46-A3EBC305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CB5E1-8C0D-4350-9B7A-F685E206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71FF5-64A7-448A-A205-1E242FF1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D8627-0EF1-47B9-BBB4-04A4A2B9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8F24-087D-4C63-88A8-0002FEA4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4269-BA68-49A2-9470-DF28F943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4C03-6111-46F4-A303-06F8A2A8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2D53-5ECB-4C84-9FAA-36457EFB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0C5C-D573-4B43-BFB7-AEDEB3E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8F24-56AC-4CD2-B93C-AD258362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E28AC-8CAB-451D-80FD-FB3864FC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0E92-CA31-4043-BBE0-42DF2BBB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EF18-0E63-4825-9DA0-1AEEBC418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848B5-BB67-4DB7-870E-DF0ACE0C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2ECEE-0789-4510-BB08-B8E42544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2C04-5EB6-46DC-A8BF-19539FB5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D2A13-785B-4976-ABB2-298C6644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80A8E-6283-4B94-8BB5-FDE48000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21FD-AAAF-4F74-A30B-0DEE11EE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9401-11ED-4629-A9DD-E60ED698F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7334-D710-4F16-A5CF-BB494BAC279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C857-1211-4EA9-BC0C-83A09E6A6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6036-C49A-4424-9694-3FDB22801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4rklucif3r/social-network-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EAAF-9867-4B19-9CF1-D656915A6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Social Network Ads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A9581-6F0A-4735-81E5-272E1B266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0B1A6C2-5D68-4EDE-9BE6-E4D3C8191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855"/>
          <a:stretch/>
        </p:blipFill>
        <p:spPr>
          <a:xfrm>
            <a:off x="419382" y="720978"/>
            <a:ext cx="4047843" cy="40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3FD5-D4D8-41E2-BCD5-ABDD2334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6549A4-1139-437D-9F8F-EF15F061C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556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5C3BD45-D58D-4A67-BD28-C133963FB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74" y="157832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8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1729-6D03-4CFE-A90A-62114501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8E2A-75D7-415E-97D1-DFA97BC6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various python-based Machine Learning Model to the given parameters to predict if the item shown in the ad is purchased or not.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SVM(Support vector Machines)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CAE66222-7615-41EC-B1DE-A82F175AA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74" y="157832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1F62-6FEC-4547-8DFB-59C88EA4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set from: </a:t>
            </a:r>
            <a:r>
              <a:rPr lang="nn-NO" b="0" i="0" u="none" strike="noStrike" dirty="0">
                <a:solidFill>
                  <a:srgbClr val="008AB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https://www.kaggle.com/d4rklucif3r/social-network-ads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these models talks about whether a person of certain age having certain income purchases a product or not.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predict whether a targeted audience will purchase the product or not.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BFBBAB-83D2-40E3-9F5D-AFBF7205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4202A4-8F88-4174-B384-EEF17000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502" y="4121036"/>
            <a:ext cx="2672954" cy="180706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00D3972-E384-47E2-B63E-2D3D688AE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74" y="157832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7A53-5F0A-4736-B320-A70890E9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079422-6186-480E-BB4E-2DA147186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6136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82E1144-220F-454A-A69F-E3A33F370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74" y="157832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255-5F3D-42D1-A52E-7CD38C1E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03C205-8ED4-4B32-A612-FC4B01AA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compare accuracy of each model using the test data </a:t>
            </a:r>
          </a:p>
          <a:p>
            <a:r>
              <a:rPr lang="en-US" dirty="0"/>
              <a:t>The model with best accuracy will be chosen for prediction of Ads.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26BF95-22D9-456D-916A-E8C7F499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3261120"/>
            <a:ext cx="9234738" cy="2726024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2DC44ED-A83A-4449-9CE5-CFC4340ED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74" y="157832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1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3F8D-D3CA-4B7B-A1C6-5F391FA4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28B2-F2F3-4187-BC5B-8844ABBE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B2C5D42-D96B-4911-B23E-B0CFCE20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74" y="157832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6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158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Social Network Ads prediction</vt:lpstr>
      <vt:lpstr>Contents</vt:lpstr>
      <vt:lpstr>Problem definition</vt:lpstr>
      <vt:lpstr>Data </vt:lpstr>
      <vt:lpstr>Features</vt:lpstr>
      <vt:lpstr>Modeling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Ads prediction</dc:title>
  <dc:creator>revanth reddy</dc:creator>
  <cp:lastModifiedBy>revanth reddy</cp:lastModifiedBy>
  <cp:revision>1</cp:revision>
  <cp:lastPrinted>2021-12-06T21:38:43Z</cp:lastPrinted>
  <dcterms:created xsi:type="dcterms:W3CDTF">2021-12-06T15:35:53Z</dcterms:created>
  <dcterms:modified xsi:type="dcterms:W3CDTF">2021-12-06T22:41:16Z</dcterms:modified>
</cp:coreProperties>
</file>