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0B9CA6-3404-426F-8EDB-63C50F864A67}">
  <a:tblStyle styleId="{FB0B9CA6-3404-426F-8EDB-63C50F864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Home Essential Emporium- The Household Retail Store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44618: Project Management in Business &amp; IT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Group 03(Sec-02)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Resource Management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Resource Planning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Resource Allocation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Resource Tracking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Resource Optimization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Risk Management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Inventory Risks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     -Over Stocking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     -Running out of popular Items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Technical Issues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     -Website Crashes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     -Slow loading Items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     -Payment Process Errors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Financial Loss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Reputation Damage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Procurement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838200" y="1552050"/>
            <a:ext cx="10515600" cy="5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Procurement Focus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Inventory and Services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Procurement Cycle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Quality Management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Stakeholder Management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14450" y="1795875"/>
            <a:ext cx="119631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Stakeholder Identification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Stakeholder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Engagement Strategies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Managing Stakeholder Expectations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Conflict Resolution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Monitoring and Feedback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649900" y="1690700"/>
            <a:ext cx="6542100" cy="5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Client: Prem Rakesh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Manager: Revanth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Master: Gopichand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Developers(Frontend):Akash and Haritha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Developers(Backend): Nikhila and Saroj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Assurance: Amulya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Conclusion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Making Indian antiques accessible to all.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Commitment to Authenticity.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Celebration of Indian Heritage.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Engagement.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Opportunity for expansion.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are continuously seeking and valuing feedback from both customers and vendors.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/>
              <a:t>Team Members </a:t>
            </a:r>
            <a:endParaRPr sz="30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Client:</a:t>
            </a: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Prem Rakesh</a:t>
            </a:r>
            <a:endParaRPr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Manager:</a:t>
            </a: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Revanth</a:t>
            </a:r>
            <a:endParaRPr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Scrum Master</a:t>
            </a: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Gopichand</a:t>
            </a:r>
            <a:endParaRPr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Developers (Frontend): </a:t>
            </a: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Akash, Haritha</a:t>
            </a:r>
            <a:endParaRPr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Developers (Backend): </a:t>
            </a: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Nikhila, Saroj</a:t>
            </a:r>
            <a:endParaRPr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Quality Assurance:</a:t>
            </a:r>
            <a:r>
              <a:rPr lang="en-US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Amulya</a:t>
            </a:r>
            <a:endParaRPr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Home Essential Emporium 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e-commerce platform.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 is 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create an online retail store for Indian household.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Title: 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Home Essential Emporium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Objective: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establish and operate an online household retail store offering a diverse range of high-quality products.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Total Project Funding: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$200,000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Char char="•"/>
            </a:pPr>
            <a:r>
              <a:rPr b="1"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Stakeholders: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Project Manager, Customers, Vendors, Project Owner, Developers, Testers.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Scope: Functional Requirements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User-Friendly Interface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Product Catalog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Secure Payment Gateway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Order Tracking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Customer Support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Account Management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Accessibility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Compliance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Localization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Schedule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Product Launch Schedules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Website Maintenances and Updates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Marketing Campaign Timelines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Customer Service Hour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952500" y="312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{FB0B9CA6-3404-426F-8EDB-63C50F864A67}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Requirement Gathering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UI/UX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02/14/2024 - 03/10/2024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Backend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Testing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Integration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03/11/2024 - 04/10/2024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Gateway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Bug Fixes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Deployment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04/11/2024 - 04/25/2024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8200" y="342575"/>
            <a:ext cx="105156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Cost Management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584875" y="1921700"/>
            <a:ext cx="827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838200" y="157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{FB0B9CA6-3404-426F-8EDB-63C50F864A67}</a:tableStyleId>
              </a:tblPr>
              <a:tblGrid>
                <a:gridCol w="3543300"/>
                <a:gridCol w="3429000"/>
                <a:gridCol w="3429000"/>
              </a:tblGrid>
              <a:tr h="94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Budgeting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$ 39,000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4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Execution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 Design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-Homepage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-Admin DashBoard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-Search Page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-User DashBoard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-Cart and Payment gateway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 Implementation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-Testing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-Payment Gateway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-Deployment and Stakeholder -Communication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$ 1,37,250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2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Monitoring and Controlling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$ 27,500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$11,000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$199,750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Project Quality Management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Quality management typically involves several phases or stages to ensure that products or services meet the desired standards and expectations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Quality Assurance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Quality Control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Continuous Improvement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Feedback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