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7" r:id="rId4"/>
    <p:sldId id="258" r:id="rId5"/>
    <p:sldId id="260" r:id="rId6"/>
    <p:sldId id="263" r:id="rId7"/>
    <p:sldId id="261" r:id="rId8"/>
    <p:sldId id="264" r:id="rId9"/>
    <p:sldId id="265" r:id="rId10"/>
    <p:sldId id="266" r:id="rId11"/>
    <p:sldId id="269" r:id="rId12"/>
    <p:sldId id="268" r:id="rId13"/>
    <p:sldId id="270" r:id="rId14"/>
    <p:sldId id="271" r:id="rId15"/>
    <p:sldId id="272" r:id="rId16"/>
    <p:sldId id="262" r:id="rId17"/>
    <p:sldId id="259" r:id="rId18"/>
  </p:sldIdLst>
  <p:sldSz cx="12192000" cy="6858000"/>
  <p:notesSz cx="6858000" cy="9144000"/>
  <p:embeddedFontLst>
    <p:embeddedFont>
      <p:font typeface="Lato Black" panose="020F0502020204030203" pitchFamily="34" charset="0"/>
      <p:bold r:id="rId20"/>
      <p:boldItalic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3940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revanthchristober" TargetMode="External"/><Relationship Id="rId7" Type="http://schemas.openxmlformats.org/officeDocument/2006/relationships/hyperlink" Target="mailto:revscientist105@gmail.com" TargetMode="Externa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mailto:revanthchrixtopher@outlook.com" TargetMode="External"/><Relationship Id="rId5" Type="http://schemas.openxmlformats.org/officeDocument/2006/relationships/hyperlink" Target="https://linkedin.com/in/revanthchristober"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www.instagram.com/revanthchrixtoph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dirty="0">
                <a:solidFill>
                  <a:srgbClr val="202124"/>
                </a:solidFill>
                <a:effectLst/>
                <a:latin typeface="docs-Roboto"/>
              </a:rPr>
              <a:t>Code Refactoring and Bug Fixing</a:t>
            </a:r>
            <a:endParaRPr dirty="0"/>
          </a:p>
        </p:txBody>
      </p:sp>
      <p:sp>
        <p:nvSpPr>
          <p:cNvPr id="2" name="TextBox 1">
            <a:extLst>
              <a:ext uri="{FF2B5EF4-FFF2-40B4-BE49-F238E27FC236}">
                <a16:creationId xmlns:a16="http://schemas.microsoft.com/office/drawing/2014/main" id="{85E1B48E-7ED4-2C1D-9C4B-5B82BE5F5663}"/>
              </a:ext>
            </a:extLst>
          </p:cNvPr>
          <p:cNvSpPr txBox="1"/>
          <p:nvPr/>
        </p:nvSpPr>
        <p:spPr>
          <a:xfrm>
            <a:off x="8932164" y="5341858"/>
            <a:ext cx="2942804" cy="738664"/>
          </a:xfrm>
          <a:prstGeom prst="rect">
            <a:avLst/>
          </a:prstGeom>
          <a:noFill/>
        </p:spPr>
        <p:txBody>
          <a:bodyPr wrap="square" rtlCol="0">
            <a:spAutoFit/>
          </a:bodyPr>
          <a:lstStyle/>
          <a:p>
            <a:r>
              <a:rPr lang="en-US" b="1" u="sng" dirty="0"/>
              <a:t>Revanth Christober M</a:t>
            </a:r>
          </a:p>
          <a:p>
            <a:endParaRPr lang="en-US" b="1" dirty="0"/>
          </a:p>
          <a:p>
            <a:r>
              <a:rPr lang="en-US" b="1" dirty="0"/>
              <a:t>February 27</a:t>
            </a:r>
            <a:r>
              <a:rPr lang="en-US" b="1" baseline="30000" dirty="0"/>
              <a:t>th</a:t>
            </a:r>
            <a:r>
              <a:rPr lang="en-US" b="1" dirty="0"/>
              <a:t> 2024</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BA4BC6-5DCD-D43E-7AD2-26DC71F21BA3}"/>
              </a:ext>
            </a:extLst>
          </p:cNvPr>
          <p:cNvSpPr>
            <a:spLocks noGrp="1"/>
          </p:cNvSpPr>
          <p:nvPr>
            <p:ph type="body" idx="1"/>
          </p:nvPr>
        </p:nvSpPr>
        <p:spPr>
          <a:xfrm>
            <a:off x="0" y="1"/>
            <a:ext cx="11935968" cy="3023615"/>
          </a:xfrm>
        </p:spPr>
        <p:txBody>
          <a:bodyPr>
            <a:normAutofit/>
          </a:bodyPr>
          <a:lstStyle/>
          <a:p>
            <a:pPr marL="114300" indent="0">
              <a:buNone/>
            </a:pPr>
            <a:r>
              <a:rPr lang="en-US" sz="2000" b="1" dirty="0"/>
              <a:t>Bug 6: Inadequate Error Handling</a:t>
            </a:r>
          </a:p>
          <a:p>
            <a:r>
              <a:rPr lang="en-US" sz="2000" dirty="0"/>
              <a:t>Description: There was no error handling mechanism in place in the original code to address potential exceptions or errors during form submission or data retrieval.</a:t>
            </a:r>
          </a:p>
          <a:p>
            <a:pPr marL="114300" indent="0">
              <a:buNone/>
            </a:pPr>
            <a:r>
              <a:rPr lang="en-US" sz="2000" b="1" dirty="0"/>
              <a:t>Resolution Approach:</a:t>
            </a:r>
          </a:p>
          <a:p>
            <a:r>
              <a:rPr lang="en-US" sz="2000" dirty="0"/>
              <a:t>Implemented basic error handling by checking if the submitted note is not empty before appending it to the notes list.</a:t>
            </a:r>
          </a:p>
          <a:p>
            <a:r>
              <a:rPr lang="en-US" sz="2000" dirty="0"/>
              <a:t>Ensured robust error handling by utilizing Flask's built-in error handling features for more complex scenarios.</a:t>
            </a:r>
          </a:p>
        </p:txBody>
      </p:sp>
      <p:sp>
        <p:nvSpPr>
          <p:cNvPr id="5" name="TextBox 4">
            <a:extLst>
              <a:ext uri="{FF2B5EF4-FFF2-40B4-BE49-F238E27FC236}">
                <a16:creationId xmlns:a16="http://schemas.microsoft.com/office/drawing/2014/main" id="{96647D7F-754C-FB1F-2AFF-E506A895D176}"/>
              </a:ext>
            </a:extLst>
          </p:cNvPr>
          <p:cNvSpPr txBox="1"/>
          <p:nvPr/>
        </p:nvSpPr>
        <p:spPr>
          <a:xfrm>
            <a:off x="97536" y="2957222"/>
            <a:ext cx="6096000" cy="1754326"/>
          </a:xfrm>
          <a:prstGeom prst="rect">
            <a:avLst/>
          </a:prstGeom>
          <a:noFill/>
        </p:spPr>
        <p:txBody>
          <a:bodyPr wrap="square">
            <a:spAutoFit/>
          </a:bodyPr>
          <a:lstStyle/>
          <a:p>
            <a:r>
              <a:rPr lang="en-IN" sz="1800" i="0" dirty="0">
                <a:solidFill>
                  <a:srgbClr val="93E0E3"/>
                </a:solidFill>
                <a:highlight>
                  <a:srgbClr val="3F3F3F"/>
                </a:highlight>
              </a:rPr>
              <a:t>@app</a:t>
            </a:r>
            <a:r>
              <a:rPr lang="en-IN" sz="1800" b="1" i="0" dirty="0">
                <a:solidFill>
                  <a:srgbClr val="9F9D6D"/>
                </a:solidFill>
                <a:highlight>
                  <a:srgbClr val="3F3F3F"/>
                </a:highlight>
              </a:rPr>
              <a:t>.</a:t>
            </a:r>
            <a:r>
              <a:rPr lang="en-IN" sz="1800" b="0" i="0" dirty="0">
                <a:solidFill>
                  <a:srgbClr val="93E0E3"/>
                </a:solidFill>
                <a:highlight>
                  <a:srgbClr val="3F3F3F"/>
                </a:highlight>
              </a:rPr>
              <a:t>route</a:t>
            </a:r>
            <a:r>
              <a:rPr lang="en-IN" sz="1800" b="1" i="0" dirty="0">
                <a:solidFill>
                  <a:srgbClr val="9F9D6D"/>
                </a:solidFill>
                <a:highlight>
                  <a:srgbClr val="3F3F3F"/>
                </a:highlight>
              </a:rPr>
              <a:t>(</a:t>
            </a:r>
            <a:r>
              <a:rPr lang="en-IN" sz="1800" b="0" i="0" dirty="0">
                <a:solidFill>
                  <a:srgbClr val="DCA3A3"/>
                </a:solidFill>
                <a:highlight>
                  <a:srgbClr val="3F3F3F"/>
                </a:highlight>
              </a:rPr>
              <a:t>'/'</a:t>
            </a:r>
            <a:r>
              <a:rPr lang="en-IN" sz="1800" b="1" i="0" dirty="0">
                <a:solidFill>
                  <a:srgbClr val="9F9D6D"/>
                </a:solidFill>
                <a:highlight>
                  <a:srgbClr val="3F3F3F"/>
                </a:highlight>
              </a:rPr>
              <a:t>,</a:t>
            </a:r>
            <a:r>
              <a:rPr lang="en-IN" sz="1800" b="0" i="0" dirty="0">
                <a:solidFill>
                  <a:srgbClr val="DCDCCC"/>
                </a:solidFill>
                <a:highlight>
                  <a:srgbClr val="3F3F3F"/>
                </a:highlight>
              </a:rPr>
              <a:t> methods</a:t>
            </a:r>
            <a:r>
              <a:rPr lang="en-IN" sz="1800" b="1" i="0" dirty="0">
                <a:solidFill>
                  <a:srgbClr val="9F9D6D"/>
                </a:solidFill>
                <a:highlight>
                  <a:srgbClr val="3F3F3F"/>
                </a:highlight>
              </a:rPr>
              <a:t>=[</a:t>
            </a:r>
            <a:r>
              <a:rPr lang="en-IN" sz="1800" b="0" i="0" dirty="0">
                <a:solidFill>
                  <a:srgbClr val="CC9393"/>
                </a:solidFill>
                <a:highlight>
                  <a:srgbClr val="3F3F3F"/>
                </a:highlight>
              </a:rPr>
              <a:t>"POST"</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1" i="0" dirty="0">
                <a:solidFill>
                  <a:srgbClr val="DFC47D"/>
                </a:solidFill>
                <a:highlight>
                  <a:srgbClr val="3F3F3F"/>
                </a:highlight>
              </a:rPr>
              <a:t>def</a:t>
            </a:r>
            <a:r>
              <a:rPr lang="en-IN" sz="1800" b="0" i="0" dirty="0">
                <a:solidFill>
                  <a:srgbClr val="DCDCCC"/>
                </a:solidFill>
                <a:highlight>
                  <a:srgbClr val="3F3F3F"/>
                </a:highlight>
              </a:rPr>
              <a:t> </a:t>
            </a:r>
            <a:r>
              <a:rPr lang="en-IN" sz="1800" b="0" i="0" dirty="0">
                <a:solidFill>
                  <a:srgbClr val="CEDF99"/>
                </a:solidFill>
                <a:highlight>
                  <a:srgbClr val="3F3F3F"/>
                </a:highlight>
              </a:rPr>
              <a:t>index</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note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0" i="0" dirty="0" err="1">
                <a:solidFill>
                  <a:srgbClr val="DCDCCC"/>
                </a:solidFill>
                <a:highlight>
                  <a:srgbClr val="3F3F3F"/>
                </a:highlight>
              </a:rPr>
              <a:t>args</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CC9393"/>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0" i="0" dirty="0" err="1">
                <a:solidFill>
                  <a:srgbClr val="DCDCCC"/>
                </a:solidFill>
                <a:highlight>
                  <a:srgbClr val="3F3F3F"/>
                </a:highlight>
              </a:rPr>
              <a:t>notes</a:t>
            </a:r>
            <a:r>
              <a:rPr lang="en-IN" sz="1800" b="1" i="0" dirty="0" err="1">
                <a:solidFill>
                  <a:srgbClr val="9F9D6D"/>
                </a:solidFill>
                <a:highlight>
                  <a:srgbClr val="3F3F3F"/>
                </a:highlight>
              </a:rPr>
              <a:t>.</a:t>
            </a:r>
            <a:r>
              <a:rPr lang="en-IN" sz="1800" b="0" i="0" dirty="0" err="1">
                <a:solidFill>
                  <a:srgbClr val="DCDCCC"/>
                </a:solidFill>
                <a:highlight>
                  <a:srgbClr val="3F3F3F"/>
                </a:highlight>
              </a:rPr>
              <a:t>append</a:t>
            </a:r>
            <a:r>
              <a:rPr lang="en-IN" sz="1800" b="1" i="0" dirty="0">
                <a:solidFill>
                  <a:srgbClr val="9F9D6D"/>
                </a:solidFill>
                <a:highlight>
                  <a:srgbClr val="3F3F3F"/>
                </a:highlight>
              </a:rPr>
              <a:t>(</a:t>
            </a:r>
            <a:r>
              <a:rPr lang="en-IN" sz="1800" b="0" i="0" dirty="0">
                <a:solidFill>
                  <a:srgbClr val="DCDCCC"/>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return</a:t>
            </a:r>
            <a:r>
              <a:rPr lang="en-IN" sz="1800" b="0" i="0" dirty="0">
                <a:solidFill>
                  <a:srgbClr val="DCDCCC"/>
                </a:solidFill>
                <a:highlight>
                  <a:srgbClr val="3F3F3F"/>
                </a:highlight>
              </a:rPr>
              <a:t> </a:t>
            </a:r>
            <a:r>
              <a:rPr lang="en-IN" sz="1800" b="0" i="0" dirty="0" err="1">
                <a:solidFill>
                  <a:srgbClr val="DCDCCC"/>
                </a:solidFill>
                <a:highlight>
                  <a:srgbClr val="3F3F3F"/>
                </a:highlight>
              </a:rPr>
              <a:t>render_template</a:t>
            </a:r>
            <a:r>
              <a:rPr lang="en-IN" sz="1800" b="1" i="0" dirty="0">
                <a:solidFill>
                  <a:srgbClr val="9F9D6D"/>
                </a:solidFill>
                <a:highlight>
                  <a:srgbClr val="3F3F3F"/>
                </a:highlight>
              </a:rPr>
              <a:t>(</a:t>
            </a:r>
            <a:r>
              <a:rPr lang="en-IN" sz="1800" b="0" i="0" dirty="0">
                <a:solidFill>
                  <a:srgbClr val="CC9393"/>
                </a:solidFill>
                <a:highlight>
                  <a:srgbClr val="3F3F3F"/>
                </a:highlight>
              </a:rPr>
              <a:t>"home.html"</a:t>
            </a:r>
            <a:r>
              <a:rPr lang="en-IN" sz="1800" b="1" i="0" dirty="0">
                <a:solidFill>
                  <a:srgbClr val="9F9D6D"/>
                </a:solidFill>
                <a:highlight>
                  <a:srgbClr val="3F3F3F"/>
                </a:highlight>
              </a:rPr>
              <a:t>,</a:t>
            </a:r>
            <a:r>
              <a:rPr lang="en-IN" sz="1800" b="0" i="0" dirty="0">
                <a:solidFill>
                  <a:srgbClr val="DCDCCC"/>
                </a:solidFill>
                <a:highlight>
                  <a:srgbClr val="3F3F3F"/>
                </a:highlight>
              </a:rPr>
              <a:t> notes</a:t>
            </a:r>
            <a:r>
              <a:rPr lang="en-IN" sz="1800" b="1" i="0" dirty="0">
                <a:solidFill>
                  <a:srgbClr val="9F9D6D"/>
                </a:solidFill>
                <a:highlight>
                  <a:srgbClr val="3F3F3F"/>
                </a:highlight>
              </a:rPr>
              <a:t>=</a:t>
            </a:r>
            <a:r>
              <a:rPr lang="en-IN" sz="1800" b="0" i="0" dirty="0">
                <a:solidFill>
                  <a:srgbClr val="DCDCCC"/>
                </a:solidFill>
                <a:highlight>
                  <a:srgbClr val="3F3F3F"/>
                </a:highlight>
              </a:rPr>
              <a:t>notes</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endParaRPr lang="en-IN" sz="1800" b="0" i="0" dirty="0">
              <a:solidFill>
                <a:srgbClr val="DCDCCC"/>
              </a:solidFill>
              <a:highlight>
                <a:srgbClr val="3F3F3F"/>
              </a:highlight>
            </a:endParaRPr>
          </a:p>
        </p:txBody>
      </p:sp>
      <p:sp>
        <p:nvSpPr>
          <p:cNvPr id="9" name="TextBox 8">
            <a:extLst>
              <a:ext uri="{FF2B5EF4-FFF2-40B4-BE49-F238E27FC236}">
                <a16:creationId xmlns:a16="http://schemas.microsoft.com/office/drawing/2014/main" id="{A5AB92B0-FAE6-9649-56CC-54C707D2FACB}"/>
              </a:ext>
            </a:extLst>
          </p:cNvPr>
          <p:cNvSpPr txBox="1"/>
          <p:nvPr/>
        </p:nvSpPr>
        <p:spPr>
          <a:xfrm>
            <a:off x="5663184" y="2939596"/>
            <a:ext cx="6096000" cy="2862322"/>
          </a:xfrm>
          <a:prstGeom prst="rect">
            <a:avLst/>
          </a:prstGeom>
          <a:noFill/>
        </p:spPr>
        <p:txBody>
          <a:bodyPr wrap="square">
            <a:spAutoFit/>
          </a:bodyPr>
          <a:lstStyle/>
          <a:p>
            <a:r>
              <a:rPr lang="en-US" sz="1800" i="0" dirty="0">
                <a:solidFill>
                  <a:srgbClr val="93E0E3"/>
                </a:solidFill>
                <a:highlight>
                  <a:srgbClr val="3F3F3F"/>
                </a:highlight>
              </a:rPr>
              <a:t>@app</a:t>
            </a:r>
            <a:r>
              <a:rPr lang="en-US" sz="1800" b="1" i="0" dirty="0">
                <a:solidFill>
                  <a:srgbClr val="9F9D6D"/>
                </a:solidFill>
                <a:highlight>
                  <a:srgbClr val="3F3F3F"/>
                </a:highlight>
              </a:rPr>
              <a:t>.</a:t>
            </a:r>
            <a:r>
              <a:rPr lang="en-US" sz="1800" b="0" i="0" dirty="0">
                <a:solidFill>
                  <a:srgbClr val="93E0E3"/>
                </a:solidFill>
                <a:highlight>
                  <a:srgbClr val="3F3F3F"/>
                </a:highlight>
              </a:rPr>
              <a:t>route</a:t>
            </a:r>
            <a:r>
              <a:rPr lang="en-US" sz="1800" b="1" i="0" dirty="0">
                <a:solidFill>
                  <a:srgbClr val="9F9D6D"/>
                </a:solidFill>
                <a:highlight>
                  <a:srgbClr val="3F3F3F"/>
                </a:highlight>
              </a:rPr>
              <a:t>(</a:t>
            </a:r>
            <a:r>
              <a:rPr lang="en-US" sz="1800" b="0" i="0" dirty="0">
                <a:solidFill>
                  <a:srgbClr val="DCA3A3"/>
                </a:solidFill>
                <a:highlight>
                  <a:srgbClr val="3F3F3F"/>
                </a:highlight>
              </a:rPr>
              <a:t>'/'</a:t>
            </a:r>
            <a:r>
              <a:rPr lang="en-US" sz="1800" b="1" i="0" dirty="0">
                <a:solidFill>
                  <a:srgbClr val="9F9D6D"/>
                </a:solidFill>
                <a:highlight>
                  <a:srgbClr val="3F3F3F"/>
                </a:highlight>
              </a:rPr>
              <a:t>,</a:t>
            </a:r>
            <a:r>
              <a:rPr lang="en-US" sz="1800" b="0" i="0" dirty="0">
                <a:solidFill>
                  <a:srgbClr val="DCDCCC"/>
                </a:solidFill>
                <a:highlight>
                  <a:srgbClr val="3F3F3F"/>
                </a:highlight>
              </a:rPr>
              <a:t> methods</a:t>
            </a:r>
            <a:r>
              <a:rPr lang="en-US" sz="1800" b="1" i="0" dirty="0">
                <a:solidFill>
                  <a:srgbClr val="9F9D6D"/>
                </a:solidFill>
                <a:highlight>
                  <a:srgbClr val="3F3F3F"/>
                </a:highlight>
              </a:rPr>
              <a:t>=[</a:t>
            </a:r>
            <a:r>
              <a:rPr lang="en-US" sz="1800" b="0" i="0" dirty="0">
                <a:solidFill>
                  <a:srgbClr val="CC9393"/>
                </a:solidFill>
                <a:highlight>
                  <a:srgbClr val="3F3F3F"/>
                </a:highlight>
              </a:rPr>
              <a:t>"GET"</a:t>
            </a:r>
            <a:r>
              <a:rPr lang="en-US" sz="1800" b="1" i="0" dirty="0">
                <a:solidFill>
                  <a:srgbClr val="9F9D6D"/>
                </a:solidFill>
                <a:highlight>
                  <a:srgbClr val="3F3F3F"/>
                </a:highlight>
              </a:rPr>
              <a:t>,</a:t>
            </a:r>
            <a:r>
              <a:rPr lang="en-US" sz="1800" b="0" i="0" dirty="0">
                <a:solidFill>
                  <a:srgbClr val="DCDCCC"/>
                </a:solidFill>
                <a:highlight>
                  <a:srgbClr val="3F3F3F"/>
                </a:highlight>
              </a:rPr>
              <a:t> </a:t>
            </a:r>
            <a:r>
              <a:rPr lang="en-US" sz="1800" b="0" i="0" dirty="0">
                <a:solidFill>
                  <a:srgbClr val="CC9393"/>
                </a:solidFill>
                <a:highlight>
                  <a:srgbClr val="3F3F3F"/>
                </a:highlight>
              </a:rPr>
              <a:t>"POST"</a:t>
            </a:r>
            <a:r>
              <a:rPr lang="en-US" sz="1800" b="1" i="0" dirty="0">
                <a:solidFill>
                  <a:srgbClr val="9F9D6D"/>
                </a:solidFill>
                <a:highlight>
                  <a:srgbClr val="3F3F3F"/>
                </a:highlight>
              </a:rPr>
              <a:t>])</a:t>
            </a:r>
            <a:endParaRPr lang="en-US" sz="1800" b="0" i="0" dirty="0">
              <a:solidFill>
                <a:srgbClr val="DCDCCC"/>
              </a:solidFill>
              <a:highlight>
                <a:srgbClr val="3F3F3F"/>
              </a:highlight>
            </a:endParaRPr>
          </a:p>
          <a:p>
            <a:r>
              <a:rPr lang="en-IN" sz="1800" b="1" i="0" dirty="0">
                <a:solidFill>
                  <a:srgbClr val="DFC47D"/>
                </a:solidFill>
                <a:highlight>
                  <a:srgbClr val="3F3F3F"/>
                </a:highlight>
              </a:rPr>
              <a:t>def</a:t>
            </a:r>
            <a:r>
              <a:rPr lang="en-IN" sz="1800" b="0" i="0" dirty="0">
                <a:solidFill>
                  <a:srgbClr val="DCDCCC"/>
                </a:solidFill>
                <a:highlight>
                  <a:srgbClr val="3F3F3F"/>
                </a:highlight>
              </a:rPr>
              <a:t> </a:t>
            </a:r>
            <a:r>
              <a:rPr lang="en-IN" sz="1800" b="0" i="0" dirty="0">
                <a:solidFill>
                  <a:srgbClr val="CEDF99"/>
                </a:solidFill>
                <a:highlight>
                  <a:srgbClr val="3F3F3F"/>
                </a:highlight>
              </a:rPr>
              <a:t>index</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if</a:t>
            </a:r>
            <a:r>
              <a:rPr lang="en-IN" sz="1800" b="1" i="0" dirty="0">
                <a:solidFill>
                  <a:srgbClr val="DCDCCC"/>
                </a:solidFill>
                <a:highlight>
                  <a:srgbClr val="3F3F3F"/>
                </a:highlight>
              </a:rPr>
              <a:t> </a:t>
            </a:r>
            <a:r>
              <a:rPr lang="en-IN" sz="1800" b="1"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1" i="0" dirty="0" err="1">
                <a:solidFill>
                  <a:srgbClr val="DCDCCC"/>
                </a:solidFill>
                <a:highlight>
                  <a:srgbClr val="3F3F3F"/>
                </a:highlight>
              </a:rPr>
              <a:t>method</a:t>
            </a:r>
            <a:r>
              <a:rPr lang="en-IN" sz="1800" b="1" i="0" dirty="0">
                <a:solidFill>
                  <a:srgbClr val="DCDCCC"/>
                </a:solidFill>
                <a:highlight>
                  <a:srgbClr val="3F3F3F"/>
                </a:highlight>
              </a:rPr>
              <a:t> </a:t>
            </a:r>
            <a:r>
              <a:rPr lang="en-IN" sz="1800" b="1" i="0" dirty="0">
                <a:solidFill>
                  <a:srgbClr val="9F9D6D"/>
                </a:solidFill>
                <a:highlight>
                  <a:srgbClr val="3F3F3F"/>
                </a:highlight>
              </a:rPr>
              <a:t>==</a:t>
            </a:r>
            <a:r>
              <a:rPr lang="en-IN" sz="1800" b="1" i="0" dirty="0">
                <a:solidFill>
                  <a:srgbClr val="DCDCCC"/>
                </a:solidFill>
                <a:highlight>
                  <a:srgbClr val="3F3F3F"/>
                </a:highlight>
              </a:rPr>
              <a:t> </a:t>
            </a:r>
            <a:r>
              <a:rPr lang="en-IN" sz="1800" b="1" i="0" dirty="0">
                <a:solidFill>
                  <a:srgbClr val="CC9393"/>
                </a:solidFill>
                <a:highlight>
                  <a:srgbClr val="3F3F3F"/>
                </a:highlight>
              </a:rPr>
              <a:t>"POST"</a:t>
            </a:r>
            <a:r>
              <a:rPr lang="en-IN" sz="1800" b="1" i="0" dirty="0">
                <a:solidFill>
                  <a:srgbClr val="9F9D6D"/>
                </a:solidFill>
                <a:highlight>
                  <a:srgbClr val="3F3F3F"/>
                </a:highlight>
              </a:rPr>
              <a:t>:</a:t>
            </a:r>
            <a:endParaRPr lang="en-IN" sz="1800" b="1" i="0" dirty="0">
              <a:solidFill>
                <a:srgbClr val="DCDCCC"/>
              </a:solidFill>
              <a:highlight>
                <a:srgbClr val="3F3F3F"/>
              </a:highlight>
            </a:endParaRPr>
          </a:p>
          <a:p>
            <a:r>
              <a:rPr lang="en-IN" sz="1800" b="0" i="0" dirty="0">
                <a:solidFill>
                  <a:srgbClr val="DCDCCC"/>
                </a:solidFill>
                <a:highlight>
                  <a:srgbClr val="3F3F3F"/>
                </a:highlight>
              </a:rPr>
              <a:t>        note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0" i="0" dirty="0" err="1">
                <a:solidFill>
                  <a:srgbClr val="DCDCCC"/>
                </a:solidFill>
                <a:highlight>
                  <a:srgbClr val="3F3F3F"/>
                </a:highlight>
              </a:rPr>
              <a:t>form</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CC9393"/>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if</a:t>
            </a:r>
            <a:r>
              <a:rPr lang="en-IN" sz="1800" b="1" i="0" dirty="0">
                <a:solidFill>
                  <a:srgbClr val="DCDCCC"/>
                </a:solidFill>
                <a:highlight>
                  <a:srgbClr val="3F3F3F"/>
                </a:highlight>
              </a:rPr>
              <a:t> note</a:t>
            </a:r>
            <a:r>
              <a:rPr lang="en-IN" sz="1800" b="1" i="0" dirty="0">
                <a:solidFill>
                  <a:srgbClr val="9F9D6D"/>
                </a:solidFill>
                <a:highlight>
                  <a:srgbClr val="3F3F3F"/>
                </a:highlight>
              </a:rPr>
              <a:t>:</a:t>
            </a:r>
            <a:endParaRPr lang="en-IN" sz="1800" b="1" i="0" dirty="0">
              <a:solidFill>
                <a:srgbClr val="DCDCCC"/>
              </a:solidFill>
              <a:highlight>
                <a:srgbClr val="3F3F3F"/>
              </a:highlight>
            </a:endParaRPr>
          </a:p>
          <a:p>
            <a:r>
              <a:rPr lang="en-IN" sz="1800" b="0" i="0" dirty="0">
                <a:solidFill>
                  <a:srgbClr val="DCDCCC"/>
                </a:solidFill>
                <a:highlight>
                  <a:srgbClr val="3F3F3F"/>
                </a:highlight>
              </a:rPr>
              <a:t>            notes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session</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DCA3A3"/>
                </a:solidFill>
                <a:highlight>
                  <a:srgbClr val="3F3F3F"/>
                </a:highlight>
              </a:rPr>
              <a:t>'notes'</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0" i="0" dirty="0" err="1">
                <a:solidFill>
                  <a:srgbClr val="DCDCCC"/>
                </a:solidFill>
                <a:highlight>
                  <a:srgbClr val="3F3F3F"/>
                </a:highlight>
              </a:rPr>
              <a:t>notes</a:t>
            </a:r>
            <a:r>
              <a:rPr lang="en-IN" sz="1800" b="1" i="0" dirty="0" err="1">
                <a:solidFill>
                  <a:srgbClr val="9F9D6D"/>
                </a:solidFill>
                <a:highlight>
                  <a:srgbClr val="3F3F3F"/>
                </a:highlight>
              </a:rPr>
              <a:t>.</a:t>
            </a:r>
            <a:r>
              <a:rPr lang="en-IN" sz="1800" b="0" i="0" dirty="0" err="1">
                <a:solidFill>
                  <a:srgbClr val="DCDCCC"/>
                </a:solidFill>
                <a:highlight>
                  <a:srgbClr val="3F3F3F"/>
                </a:highlight>
              </a:rPr>
              <a:t>append</a:t>
            </a:r>
            <a:r>
              <a:rPr lang="en-IN" sz="1800" b="1" i="0" dirty="0">
                <a:solidFill>
                  <a:srgbClr val="9F9D6D"/>
                </a:solidFill>
                <a:highlight>
                  <a:srgbClr val="3F3F3F"/>
                </a:highlight>
              </a:rPr>
              <a:t>(</a:t>
            </a:r>
            <a:r>
              <a:rPr lang="en-IN" sz="1800" b="0" i="0" dirty="0">
                <a:solidFill>
                  <a:srgbClr val="DCDCCC"/>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session</a:t>
            </a:r>
            <a:r>
              <a:rPr lang="en-IN" sz="1800" b="1" i="0" dirty="0">
                <a:solidFill>
                  <a:srgbClr val="9F9D6D"/>
                </a:solidFill>
                <a:highlight>
                  <a:srgbClr val="3F3F3F"/>
                </a:highlight>
              </a:rPr>
              <a:t>[</a:t>
            </a:r>
            <a:r>
              <a:rPr lang="en-IN" sz="1800" b="0" i="0" dirty="0">
                <a:solidFill>
                  <a:srgbClr val="DCA3A3"/>
                </a:solidFill>
                <a:highlight>
                  <a:srgbClr val="3F3F3F"/>
                </a:highlight>
              </a:rPr>
              <a:t>'notes'</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1" i="0" dirty="0">
                <a:solidFill>
                  <a:srgbClr val="9F9D6D"/>
                </a:solidFill>
                <a:highlight>
                  <a:srgbClr val="3F3F3F"/>
                </a:highlight>
              </a:rPr>
              <a:t>=</a:t>
            </a:r>
            <a:r>
              <a:rPr lang="en-IN" sz="1800" b="0" i="0" dirty="0">
                <a:solidFill>
                  <a:srgbClr val="DCDCCC"/>
                </a:solidFill>
                <a:highlight>
                  <a:srgbClr val="3F3F3F"/>
                </a:highlight>
              </a:rPr>
              <a:t> notes</a:t>
            </a:r>
          </a:p>
          <a:p>
            <a:r>
              <a:rPr lang="en-IN" sz="1800" b="0" i="0" dirty="0">
                <a:solidFill>
                  <a:srgbClr val="DCDCCC"/>
                </a:solidFill>
                <a:highlight>
                  <a:srgbClr val="3F3F3F"/>
                </a:highlight>
              </a:rPr>
              <a:t>    notes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session</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DCA3A3"/>
                </a:solidFill>
                <a:highlight>
                  <a:srgbClr val="3F3F3F"/>
                </a:highlight>
              </a:rPr>
              <a:t>'notes'</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return</a:t>
            </a:r>
            <a:r>
              <a:rPr lang="en-IN" sz="1800" b="0" i="0" dirty="0">
                <a:solidFill>
                  <a:srgbClr val="DCDCCC"/>
                </a:solidFill>
                <a:highlight>
                  <a:srgbClr val="3F3F3F"/>
                </a:highlight>
              </a:rPr>
              <a:t> </a:t>
            </a:r>
            <a:r>
              <a:rPr lang="en-IN" sz="1800" b="0" i="0" dirty="0" err="1">
                <a:solidFill>
                  <a:srgbClr val="DCDCCC"/>
                </a:solidFill>
                <a:highlight>
                  <a:srgbClr val="3F3F3F"/>
                </a:highlight>
              </a:rPr>
              <a:t>render_template</a:t>
            </a:r>
            <a:r>
              <a:rPr lang="en-IN" sz="1800" b="1" i="0" dirty="0">
                <a:solidFill>
                  <a:srgbClr val="9F9D6D"/>
                </a:solidFill>
                <a:highlight>
                  <a:srgbClr val="3F3F3F"/>
                </a:highlight>
              </a:rPr>
              <a:t>(</a:t>
            </a:r>
            <a:r>
              <a:rPr lang="en-IN" sz="1800" b="0" i="0" dirty="0">
                <a:solidFill>
                  <a:srgbClr val="CC9393"/>
                </a:solidFill>
                <a:highlight>
                  <a:srgbClr val="3F3F3F"/>
                </a:highlight>
              </a:rPr>
              <a:t>"home.html"</a:t>
            </a:r>
            <a:r>
              <a:rPr lang="en-IN" sz="1800" b="1" i="0" dirty="0">
                <a:solidFill>
                  <a:srgbClr val="9F9D6D"/>
                </a:solidFill>
                <a:highlight>
                  <a:srgbClr val="3F3F3F"/>
                </a:highlight>
              </a:rPr>
              <a:t>,</a:t>
            </a:r>
            <a:r>
              <a:rPr lang="en-IN" sz="1800" b="0" i="0" dirty="0">
                <a:solidFill>
                  <a:srgbClr val="DCDCCC"/>
                </a:solidFill>
                <a:highlight>
                  <a:srgbClr val="3F3F3F"/>
                </a:highlight>
              </a:rPr>
              <a:t> notes</a:t>
            </a:r>
            <a:r>
              <a:rPr lang="en-IN" sz="1800" b="1" i="0" dirty="0">
                <a:solidFill>
                  <a:srgbClr val="9F9D6D"/>
                </a:solidFill>
                <a:highlight>
                  <a:srgbClr val="3F3F3F"/>
                </a:highlight>
              </a:rPr>
              <a:t>=</a:t>
            </a:r>
            <a:r>
              <a:rPr lang="en-IN" sz="1800" b="0" i="0" dirty="0">
                <a:solidFill>
                  <a:srgbClr val="DCDCCC"/>
                </a:solidFill>
                <a:highlight>
                  <a:srgbClr val="3F3F3F"/>
                </a:highlight>
              </a:rPr>
              <a:t>notes</a:t>
            </a:r>
            <a:r>
              <a:rPr lang="en-IN" sz="1800" b="1" i="0" dirty="0">
                <a:solidFill>
                  <a:srgbClr val="9F9D6D"/>
                </a:solidFill>
                <a:highlight>
                  <a:srgbClr val="3F3F3F"/>
                </a:highlight>
              </a:rPr>
              <a:t>)</a:t>
            </a:r>
            <a:endParaRPr lang="en-IN" sz="1800" b="0" i="0" dirty="0">
              <a:solidFill>
                <a:srgbClr val="DCDCCC"/>
              </a:solidFill>
              <a:highlight>
                <a:srgbClr val="3F3F3F"/>
              </a:highlight>
            </a:endParaRPr>
          </a:p>
        </p:txBody>
      </p:sp>
      <p:sp>
        <p:nvSpPr>
          <p:cNvPr id="10" name="TextBox 9">
            <a:extLst>
              <a:ext uri="{FF2B5EF4-FFF2-40B4-BE49-F238E27FC236}">
                <a16:creationId xmlns:a16="http://schemas.microsoft.com/office/drawing/2014/main" id="{DCBA7334-253A-20A3-3B17-5EC4580B1C8F}"/>
              </a:ext>
            </a:extLst>
          </p:cNvPr>
          <p:cNvSpPr txBox="1"/>
          <p:nvPr/>
        </p:nvSpPr>
        <p:spPr>
          <a:xfrm>
            <a:off x="97536" y="2669673"/>
            <a:ext cx="938784" cy="353943"/>
          </a:xfrm>
          <a:prstGeom prst="rect">
            <a:avLst/>
          </a:prstGeom>
          <a:noFill/>
        </p:spPr>
        <p:txBody>
          <a:bodyPr wrap="square" rtlCol="0">
            <a:spAutoFit/>
          </a:bodyPr>
          <a:lstStyle/>
          <a:p>
            <a:r>
              <a:rPr lang="en-IN" sz="1700" b="1" dirty="0"/>
              <a:t>Before:</a:t>
            </a:r>
          </a:p>
        </p:txBody>
      </p:sp>
      <p:sp>
        <p:nvSpPr>
          <p:cNvPr id="11" name="TextBox 10">
            <a:extLst>
              <a:ext uri="{FF2B5EF4-FFF2-40B4-BE49-F238E27FC236}">
                <a16:creationId xmlns:a16="http://schemas.microsoft.com/office/drawing/2014/main" id="{DFB5F3DA-0A41-81C5-0E21-484382A5CA03}"/>
              </a:ext>
            </a:extLst>
          </p:cNvPr>
          <p:cNvSpPr txBox="1"/>
          <p:nvPr/>
        </p:nvSpPr>
        <p:spPr>
          <a:xfrm>
            <a:off x="5663184" y="2657106"/>
            <a:ext cx="938784" cy="353943"/>
          </a:xfrm>
          <a:prstGeom prst="rect">
            <a:avLst/>
          </a:prstGeom>
          <a:noFill/>
        </p:spPr>
        <p:txBody>
          <a:bodyPr wrap="square" rtlCol="0">
            <a:spAutoFit/>
          </a:bodyPr>
          <a:lstStyle/>
          <a:p>
            <a:r>
              <a:rPr lang="en-IN" sz="1700" b="1" dirty="0"/>
              <a:t>After:</a:t>
            </a:r>
          </a:p>
        </p:txBody>
      </p:sp>
    </p:spTree>
    <p:extLst>
      <p:ext uri="{BB962C8B-B14F-4D97-AF65-F5344CB8AC3E}">
        <p14:creationId xmlns:p14="http://schemas.microsoft.com/office/powerpoint/2010/main" val="95460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A4579B-0099-5F08-BE72-8EDA92CC6BF1}"/>
              </a:ext>
            </a:extLst>
          </p:cNvPr>
          <p:cNvSpPr>
            <a:spLocks noGrp="1"/>
          </p:cNvSpPr>
          <p:nvPr>
            <p:ph type="body" idx="1"/>
          </p:nvPr>
        </p:nvSpPr>
        <p:spPr>
          <a:xfrm>
            <a:off x="0" y="415498"/>
            <a:ext cx="10515600" cy="4351338"/>
          </a:xfrm>
        </p:spPr>
        <p:txBody>
          <a:bodyPr>
            <a:noAutofit/>
          </a:bodyPr>
          <a:lstStyle/>
          <a:p>
            <a:pPr marL="114300" indent="0">
              <a:buNone/>
            </a:pPr>
            <a:r>
              <a:rPr lang="en-IN" sz="2400" b="1" dirty="0">
                <a:solidFill>
                  <a:srgbClr val="DFC47D"/>
                </a:solidFill>
                <a:highlight>
                  <a:srgbClr val="3F3F3F"/>
                </a:highlight>
              </a:rPr>
              <a:t>from</a:t>
            </a:r>
            <a:r>
              <a:rPr lang="en-IN" sz="2400" b="0" dirty="0">
                <a:solidFill>
                  <a:srgbClr val="DCDCCC"/>
                </a:solidFill>
                <a:highlight>
                  <a:srgbClr val="3F3F3F"/>
                </a:highlight>
              </a:rPr>
              <a:t> flask </a:t>
            </a:r>
            <a:r>
              <a:rPr lang="en-IN" sz="2400" b="1" dirty="0">
                <a:solidFill>
                  <a:srgbClr val="DFC47D"/>
                </a:solidFill>
                <a:highlight>
                  <a:srgbClr val="3F3F3F"/>
                </a:highlight>
              </a:rPr>
              <a:t>import</a:t>
            </a:r>
            <a:r>
              <a:rPr lang="en-IN" sz="2400" b="0" dirty="0">
                <a:solidFill>
                  <a:srgbClr val="DCDCCC"/>
                </a:solidFill>
                <a:highlight>
                  <a:srgbClr val="3F3F3F"/>
                </a:highlight>
              </a:rPr>
              <a:t> Flask</a:t>
            </a:r>
            <a:r>
              <a:rPr lang="en-IN" sz="2400" b="1" dirty="0">
                <a:solidFill>
                  <a:srgbClr val="9F9D6D"/>
                </a:solidFill>
                <a:highlight>
                  <a:srgbClr val="3F3F3F"/>
                </a:highlight>
              </a:rPr>
              <a:t>,</a:t>
            </a:r>
            <a:r>
              <a:rPr lang="en-IN" sz="2400" b="0" dirty="0">
                <a:solidFill>
                  <a:srgbClr val="DCDCCC"/>
                </a:solidFill>
                <a:highlight>
                  <a:srgbClr val="3F3F3F"/>
                </a:highlight>
              </a:rPr>
              <a:t> </a:t>
            </a:r>
            <a:r>
              <a:rPr lang="en-IN" sz="2400" b="0" dirty="0" err="1">
                <a:solidFill>
                  <a:srgbClr val="DCDCCC"/>
                </a:solidFill>
                <a:highlight>
                  <a:srgbClr val="3F3F3F"/>
                </a:highlight>
              </a:rPr>
              <a:t>render_template</a:t>
            </a:r>
            <a:r>
              <a:rPr lang="en-IN" sz="2400" b="1" dirty="0">
                <a:solidFill>
                  <a:srgbClr val="9F9D6D"/>
                </a:solidFill>
                <a:highlight>
                  <a:srgbClr val="3F3F3F"/>
                </a:highlight>
              </a:rPr>
              <a:t>,</a:t>
            </a:r>
            <a:r>
              <a:rPr lang="en-IN" sz="2400" b="0" dirty="0">
                <a:solidFill>
                  <a:srgbClr val="DCDCCC"/>
                </a:solidFill>
                <a:highlight>
                  <a:srgbClr val="3F3F3F"/>
                </a:highlight>
              </a:rPr>
              <a:t> request</a:t>
            </a:r>
          </a:p>
          <a:p>
            <a:pPr marL="114300" indent="0">
              <a:buNone/>
            </a:pPr>
            <a:r>
              <a:rPr lang="en-IN" sz="2400" b="0" dirty="0">
                <a:solidFill>
                  <a:srgbClr val="DCDCCC"/>
                </a:solidFill>
                <a:highlight>
                  <a:srgbClr val="3F3F3F"/>
                </a:highlight>
              </a:rPr>
              <a:t>app </a:t>
            </a:r>
            <a:r>
              <a:rPr lang="en-IN" sz="2400" b="1" dirty="0">
                <a:solidFill>
                  <a:srgbClr val="9F9D6D"/>
                </a:solidFill>
                <a:highlight>
                  <a:srgbClr val="3F3F3F"/>
                </a:highlight>
              </a:rPr>
              <a:t>=</a:t>
            </a:r>
            <a:r>
              <a:rPr lang="en-IN" sz="2400" b="0" dirty="0">
                <a:solidFill>
                  <a:srgbClr val="DCDCCC"/>
                </a:solidFill>
                <a:highlight>
                  <a:srgbClr val="3F3F3F"/>
                </a:highlight>
              </a:rPr>
              <a:t> Flask</a:t>
            </a:r>
            <a:r>
              <a:rPr lang="en-IN" sz="2400" b="1" dirty="0">
                <a:solidFill>
                  <a:srgbClr val="9F9D6D"/>
                </a:solidFill>
                <a:highlight>
                  <a:srgbClr val="3F3F3F"/>
                </a:highlight>
              </a:rPr>
              <a:t>(</a:t>
            </a:r>
            <a:r>
              <a:rPr lang="en-IN" sz="2400" b="0" dirty="0">
                <a:solidFill>
                  <a:srgbClr val="DCDCCC"/>
                </a:solidFill>
                <a:highlight>
                  <a:srgbClr val="3F3F3F"/>
                </a:highlight>
              </a:rPr>
              <a:t>__name__</a:t>
            </a:r>
            <a:r>
              <a:rPr lang="en-IN" sz="2400" b="1" dirty="0">
                <a:solidFill>
                  <a:srgbClr val="9F9D6D"/>
                </a:solidFill>
                <a:highlight>
                  <a:srgbClr val="3F3F3F"/>
                </a:highlight>
              </a:rPr>
              <a:t>)</a:t>
            </a:r>
            <a:endParaRPr lang="en-IN" sz="2400" b="0" dirty="0">
              <a:solidFill>
                <a:srgbClr val="DCDCCC"/>
              </a:solidFill>
              <a:highlight>
                <a:srgbClr val="3F3F3F"/>
              </a:highlight>
            </a:endParaRPr>
          </a:p>
          <a:p>
            <a:pPr marL="114300" indent="0">
              <a:buNone/>
            </a:pPr>
            <a:r>
              <a:rPr lang="en-IN" sz="2400" b="0" dirty="0">
                <a:solidFill>
                  <a:srgbClr val="DCDCCC"/>
                </a:solidFill>
                <a:highlight>
                  <a:srgbClr val="3F3F3F"/>
                </a:highlight>
              </a:rPr>
              <a:t>notes </a:t>
            </a:r>
            <a:r>
              <a:rPr lang="en-IN" sz="2400" b="1" dirty="0">
                <a:solidFill>
                  <a:srgbClr val="9F9D6D"/>
                </a:solidFill>
                <a:highlight>
                  <a:srgbClr val="3F3F3F"/>
                </a:highlight>
              </a:rPr>
              <a:t>=</a:t>
            </a:r>
            <a:r>
              <a:rPr lang="en-IN" sz="2400" b="0" dirty="0">
                <a:solidFill>
                  <a:srgbClr val="DCDCCC"/>
                </a:solidFill>
                <a:highlight>
                  <a:srgbClr val="3F3F3F"/>
                </a:highlight>
              </a:rPr>
              <a:t> </a:t>
            </a:r>
            <a:r>
              <a:rPr lang="en-IN" sz="2400" b="1" dirty="0">
                <a:solidFill>
                  <a:srgbClr val="9F9D6D"/>
                </a:solidFill>
                <a:highlight>
                  <a:srgbClr val="3F3F3F"/>
                </a:highlight>
              </a:rPr>
              <a:t>[]</a:t>
            </a:r>
            <a:endParaRPr lang="en-IN" sz="2400" b="0" dirty="0">
              <a:solidFill>
                <a:srgbClr val="DCDCCC"/>
              </a:solidFill>
              <a:highlight>
                <a:srgbClr val="3F3F3F"/>
              </a:highlight>
            </a:endParaRPr>
          </a:p>
          <a:p>
            <a:pPr marL="114300" indent="0">
              <a:buNone/>
            </a:pPr>
            <a:r>
              <a:rPr lang="en-IN" sz="2400" b="0" i="0" dirty="0">
                <a:solidFill>
                  <a:srgbClr val="93E0E3"/>
                </a:solidFill>
                <a:highlight>
                  <a:srgbClr val="3F3F3F"/>
                </a:highlight>
              </a:rPr>
              <a:t>@app</a:t>
            </a:r>
            <a:r>
              <a:rPr lang="en-IN" sz="2400" b="1" i="0" dirty="0">
                <a:solidFill>
                  <a:srgbClr val="9F9D6D"/>
                </a:solidFill>
                <a:highlight>
                  <a:srgbClr val="3F3F3F"/>
                </a:highlight>
              </a:rPr>
              <a:t>.</a:t>
            </a:r>
            <a:r>
              <a:rPr lang="en-IN" sz="2400" b="0" i="0" dirty="0">
                <a:solidFill>
                  <a:srgbClr val="93E0E3"/>
                </a:solidFill>
                <a:highlight>
                  <a:srgbClr val="3F3F3F"/>
                </a:highlight>
              </a:rPr>
              <a:t>route</a:t>
            </a:r>
            <a:r>
              <a:rPr lang="en-IN" sz="2400" b="1" i="0" dirty="0">
                <a:solidFill>
                  <a:srgbClr val="9F9D6D"/>
                </a:solidFill>
                <a:highlight>
                  <a:srgbClr val="3F3F3F"/>
                </a:highlight>
              </a:rPr>
              <a:t>(</a:t>
            </a:r>
            <a:r>
              <a:rPr lang="en-IN" sz="2400" b="0" i="0" dirty="0">
                <a:solidFill>
                  <a:srgbClr val="DCA3A3"/>
                </a:solidFill>
                <a:highlight>
                  <a:srgbClr val="3F3F3F"/>
                </a:highlight>
              </a:rPr>
              <a:t>'/'</a:t>
            </a:r>
            <a:r>
              <a:rPr lang="en-IN" sz="2400" b="1" i="0" dirty="0">
                <a:solidFill>
                  <a:srgbClr val="9F9D6D"/>
                </a:solidFill>
                <a:highlight>
                  <a:srgbClr val="3F3F3F"/>
                </a:highlight>
              </a:rPr>
              <a:t>,</a:t>
            </a:r>
            <a:r>
              <a:rPr lang="en-IN" sz="2400" b="0" i="0" dirty="0">
                <a:solidFill>
                  <a:srgbClr val="DCDCCC"/>
                </a:solidFill>
                <a:highlight>
                  <a:srgbClr val="3F3F3F"/>
                </a:highlight>
              </a:rPr>
              <a:t> methods</a:t>
            </a:r>
            <a:r>
              <a:rPr lang="en-IN" sz="2400" b="1" i="0" dirty="0">
                <a:solidFill>
                  <a:srgbClr val="9F9D6D"/>
                </a:solidFill>
                <a:highlight>
                  <a:srgbClr val="3F3F3F"/>
                </a:highlight>
              </a:rPr>
              <a:t>=[</a:t>
            </a:r>
            <a:r>
              <a:rPr lang="en-IN" sz="2400" b="0" i="0" dirty="0">
                <a:solidFill>
                  <a:srgbClr val="CC9393"/>
                </a:solidFill>
                <a:highlight>
                  <a:srgbClr val="3F3F3F"/>
                </a:highlight>
              </a:rPr>
              <a:t>"POST"</a:t>
            </a:r>
            <a:r>
              <a:rPr lang="en-IN" sz="2400" b="1" i="0" dirty="0">
                <a:solidFill>
                  <a:srgbClr val="9F9D6D"/>
                </a:solidFill>
                <a:highlight>
                  <a:srgbClr val="3F3F3F"/>
                </a:highlight>
              </a:rPr>
              <a:t>])</a:t>
            </a:r>
            <a:endParaRPr lang="en-IN" sz="2400" b="0" i="0" dirty="0">
              <a:solidFill>
                <a:srgbClr val="DCDCCC"/>
              </a:solidFill>
              <a:highlight>
                <a:srgbClr val="3F3F3F"/>
              </a:highlight>
            </a:endParaRPr>
          </a:p>
          <a:p>
            <a:pPr marL="114300" indent="0">
              <a:buNone/>
            </a:pPr>
            <a:r>
              <a:rPr lang="en-IN" sz="2400" b="1" i="0" dirty="0">
                <a:solidFill>
                  <a:srgbClr val="DFC47D"/>
                </a:solidFill>
                <a:highlight>
                  <a:srgbClr val="3F3F3F"/>
                </a:highlight>
              </a:rPr>
              <a:t>def</a:t>
            </a:r>
            <a:r>
              <a:rPr lang="en-IN" sz="2400" b="0" i="0" dirty="0">
                <a:solidFill>
                  <a:srgbClr val="DCDCCC"/>
                </a:solidFill>
                <a:highlight>
                  <a:srgbClr val="3F3F3F"/>
                </a:highlight>
              </a:rPr>
              <a:t> </a:t>
            </a:r>
            <a:r>
              <a:rPr lang="en-IN" sz="2400" b="0" i="0" dirty="0">
                <a:solidFill>
                  <a:srgbClr val="CEDF99"/>
                </a:solidFill>
                <a:highlight>
                  <a:srgbClr val="3F3F3F"/>
                </a:highlight>
              </a:rPr>
              <a:t>index</a:t>
            </a:r>
            <a:r>
              <a:rPr lang="en-IN" sz="2400" b="1" i="0" dirty="0">
                <a:solidFill>
                  <a:srgbClr val="9F9D6D"/>
                </a:solidFill>
                <a:highlight>
                  <a:srgbClr val="3F3F3F"/>
                </a:highlight>
              </a:rPr>
              <a:t>():</a:t>
            </a:r>
            <a:endParaRPr lang="en-IN" sz="2400" b="0" i="0" dirty="0">
              <a:solidFill>
                <a:srgbClr val="DCDCCC"/>
              </a:solidFill>
              <a:highlight>
                <a:srgbClr val="3F3F3F"/>
              </a:highlight>
            </a:endParaRPr>
          </a:p>
          <a:p>
            <a:pPr marL="114300" indent="0">
              <a:buNone/>
            </a:pPr>
            <a:r>
              <a:rPr lang="en-IN" sz="2400" b="0" i="0" dirty="0">
                <a:solidFill>
                  <a:srgbClr val="DCDCCC"/>
                </a:solidFill>
                <a:highlight>
                  <a:srgbClr val="3F3F3F"/>
                </a:highlight>
              </a:rPr>
              <a:t>    note </a:t>
            </a:r>
            <a:r>
              <a:rPr lang="en-IN" sz="2400" b="1" i="0" dirty="0">
                <a:solidFill>
                  <a:srgbClr val="9F9D6D"/>
                </a:solidFill>
                <a:highlight>
                  <a:srgbClr val="3F3F3F"/>
                </a:highlight>
              </a:rPr>
              <a:t>=</a:t>
            </a:r>
            <a:r>
              <a:rPr lang="en-IN" sz="2400" b="0" i="0" dirty="0">
                <a:solidFill>
                  <a:srgbClr val="DCDCCC"/>
                </a:solidFill>
                <a:highlight>
                  <a:srgbClr val="3F3F3F"/>
                </a:highlight>
              </a:rPr>
              <a:t> </a:t>
            </a:r>
            <a:r>
              <a:rPr lang="en-IN" sz="2400" b="0" i="0" dirty="0" err="1">
                <a:solidFill>
                  <a:srgbClr val="DCDCCC"/>
                </a:solidFill>
                <a:highlight>
                  <a:srgbClr val="3F3F3F"/>
                </a:highlight>
              </a:rPr>
              <a:t>request</a:t>
            </a:r>
            <a:r>
              <a:rPr lang="en-IN" sz="2400" b="1" i="0" dirty="0" err="1">
                <a:solidFill>
                  <a:srgbClr val="9F9D6D"/>
                </a:solidFill>
                <a:highlight>
                  <a:srgbClr val="3F3F3F"/>
                </a:highlight>
              </a:rPr>
              <a:t>.</a:t>
            </a:r>
            <a:r>
              <a:rPr lang="en-IN" sz="2400" b="0" i="0" dirty="0" err="1">
                <a:solidFill>
                  <a:srgbClr val="DCDCCC"/>
                </a:solidFill>
                <a:highlight>
                  <a:srgbClr val="3F3F3F"/>
                </a:highlight>
              </a:rPr>
              <a:t>args</a:t>
            </a:r>
            <a:r>
              <a:rPr lang="en-IN" sz="2400" b="1" i="0" dirty="0" err="1">
                <a:solidFill>
                  <a:srgbClr val="9F9D6D"/>
                </a:solidFill>
                <a:highlight>
                  <a:srgbClr val="3F3F3F"/>
                </a:highlight>
              </a:rPr>
              <a:t>.</a:t>
            </a:r>
            <a:r>
              <a:rPr lang="en-IN" sz="2400" b="0" i="0" dirty="0" err="1">
                <a:solidFill>
                  <a:srgbClr val="DCDCCC"/>
                </a:solidFill>
                <a:highlight>
                  <a:srgbClr val="3F3F3F"/>
                </a:highlight>
              </a:rPr>
              <a:t>get</a:t>
            </a:r>
            <a:r>
              <a:rPr lang="en-IN" sz="2400" b="1" i="0" dirty="0">
                <a:solidFill>
                  <a:srgbClr val="9F9D6D"/>
                </a:solidFill>
                <a:highlight>
                  <a:srgbClr val="3F3F3F"/>
                </a:highlight>
              </a:rPr>
              <a:t>(</a:t>
            </a:r>
            <a:r>
              <a:rPr lang="en-IN" sz="2400" b="0" i="0" dirty="0">
                <a:solidFill>
                  <a:srgbClr val="CC9393"/>
                </a:solidFill>
                <a:highlight>
                  <a:srgbClr val="3F3F3F"/>
                </a:highlight>
              </a:rPr>
              <a:t>"note"</a:t>
            </a:r>
            <a:r>
              <a:rPr lang="en-IN" sz="2400" b="1" i="0" dirty="0">
                <a:solidFill>
                  <a:srgbClr val="9F9D6D"/>
                </a:solidFill>
                <a:highlight>
                  <a:srgbClr val="3F3F3F"/>
                </a:highlight>
              </a:rPr>
              <a:t>)</a:t>
            </a:r>
            <a:endParaRPr lang="en-IN" sz="2400" b="0" i="0" dirty="0">
              <a:solidFill>
                <a:srgbClr val="DCDCCC"/>
              </a:solidFill>
              <a:highlight>
                <a:srgbClr val="3F3F3F"/>
              </a:highlight>
            </a:endParaRPr>
          </a:p>
          <a:p>
            <a:pPr marL="114300" indent="0">
              <a:buNone/>
            </a:pPr>
            <a:r>
              <a:rPr lang="en-IN" sz="2400" b="0" i="0" dirty="0">
                <a:solidFill>
                  <a:srgbClr val="DCDCCC"/>
                </a:solidFill>
                <a:highlight>
                  <a:srgbClr val="3F3F3F"/>
                </a:highlight>
              </a:rPr>
              <a:t>    </a:t>
            </a:r>
            <a:r>
              <a:rPr lang="en-IN" sz="2400" b="0" i="0" dirty="0" err="1">
                <a:solidFill>
                  <a:srgbClr val="DCDCCC"/>
                </a:solidFill>
                <a:highlight>
                  <a:srgbClr val="3F3F3F"/>
                </a:highlight>
              </a:rPr>
              <a:t>notes</a:t>
            </a:r>
            <a:r>
              <a:rPr lang="en-IN" sz="2400" b="1" i="0" dirty="0" err="1">
                <a:solidFill>
                  <a:srgbClr val="9F9D6D"/>
                </a:solidFill>
                <a:highlight>
                  <a:srgbClr val="3F3F3F"/>
                </a:highlight>
              </a:rPr>
              <a:t>.</a:t>
            </a:r>
            <a:r>
              <a:rPr lang="en-IN" sz="2400" b="0" i="0" dirty="0" err="1">
                <a:solidFill>
                  <a:srgbClr val="DCDCCC"/>
                </a:solidFill>
                <a:highlight>
                  <a:srgbClr val="3F3F3F"/>
                </a:highlight>
              </a:rPr>
              <a:t>append</a:t>
            </a:r>
            <a:r>
              <a:rPr lang="en-IN" sz="2400" b="1" i="0" dirty="0">
                <a:solidFill>
                  <a:srgbClr val="9F9D6D"/>
                </a:solidFill>
                <a:highlight>
                  <a:srgbClr val="3F3F3F"/>
                </a:highlight>
              </a:rPr>
              <a:t>(</a:t>
            </a:r>
            <a:r>
              <a:rPr lang="en-IN" sz="2400" b="0" i="0" dirty="0">
                <a:solidFill>
                  <a:srgbClr val="DCDCCC"/>
                </a:solidFill>
                <a:highlight>
                  <a:srgbClr val="3F3F3F"/>
                </a:highlight>
              </a:rPr>
              <a:t>note</a:t>
            </a:r>
            <a:r>
              <a:rPr lang="en-IN" sz="2400" b="1" i="0" dirty="0">
                <a:solidFill>
                  <a:srgbClr val="9F9D6D"/>
                </a:solidFill>
                <a:highlight>
                  <a:srgbClr val="3F3F3F"/>
                </a:highlight>
              </a:rPr>
              <a:t>)</a:t>
            </a:r>
            <a:endParaRPr lang="en-IN" sz="2400" b="0" i="0" dirty="0">
              <a:solidFill>
                <a:srgbClr val="DCDCCC"/>
              </a:solidFill>
              <a:highlight>
                <a:srgbClr val="3F3F3F"/>
              </a:highlight>
            </a:endParaRPr>
          </a:p>
          <a:p>
            <a:pPr marL="114300" indent="0">
              <a:buNone/>
            </a:pPr>
            <a:r>
              <a:rPr lang="en-IN" sz="2400" b="0" i="0" dirty="0">
                <a:solidFill>
                  <a:srgbClr val="DCDCCC"/>
                </a:solidFill>
                <a:highlight>
                  <a:srgbClr val="3F3F3F"/>
                </a:highlight>
              </a:rPr>
              <a:t>    </a:t>
            </a:r>
            <a:r>
              <a:rPr lang="en-IN" sz="2400" b="1" i="0" dirty="0">
                <a:solidFill>
                  <a:srgbClr val="DFC47D"/>
                </a:solidFill>
                <a:highlight>
                  <a:srgbClr val="3F3F3F"/>
                </a:highlight>
              </a:rPr>
              <a:t>return</a:t>
            </a:r>
            <a:r>
              <a:rPr lang="en-IN" sz="2400" b="0" i="0" dirty="0">
                <a:solidFill>
                  <a:srgbClr val="DCDCCC"/>
                </a:solidFill>
                <a:highlight>
                  <a:srgbClr val="3F3F3F"/>
                </a:highlight>
              </a:rPr>
              <a:t> </a:t>
            </a:r>
            <a:r>
              <a:rPr lang="en-IN" sz="2400" b="0" i="0" dirty="0" err="1">
                <a:solidFill>
                  <a:srgbClr val="DCDCCC"/>
                </a:solidFill>
                <a:highlight>
                  <a:srgbClr val="3F3F3F"/>
                </a:highlight>
              </a:rPr>
              <a:t>render_template</a:t>
            </a:r>
            <a:r>
              <a:rPr lang="en-IN" sz="2400" b="1" i="0" dirty="0">
                <a:solidFill>
                  <a:srgbClr val="9F9D6D"/>
                </a:solidFill>
                <a:highlight>
                  <a:srgbClr val="3F3F3F"/>
                </a:highlight>
              </a:rPr>
              <a:t>(</a:t>
            </a:r>
            <a:r>
              <a:rPr lang="en-IN" sz="2400" b="0" i="0" dirty="0">
                <a:solidFill>
                  <a:srgbClr val="CC9393"/>
                </a:solidFill>
                <a:highlight>
                  <a:srgbClr val="3F3F3F"/>
                </a:highlight>
              </a:rPr>
              <a:t>"home.html"</a:t>
            </a:r>
            <a:r>
              <a:rPr lang="en-IN" sz="2400" b="1" i="0" dirty="0">
                <a:solidFill>
                  <a:srgbClr val="9F9D6D"/>
                </a:solidFill>
                <a:highlight>
                  <a:srgbClr val="3F3F3F"/>
                </a:highlight>
              </a:rPr>
              <a:t>,</a:t>
            </a:r>
            <a:r>
              <a:rPr lang="en-IN" sz="2400" b="0" i="0" dirty="0">
                <a:solidFill>
                  <a:srgbClr val="DCDCCC"/>
                </a:solidFill>
                <a:highlight>
                  <a:srgbClr val="3F3F3F"/>
                </a:highlight>
              </a:rPr>
              <a:t> notes</a:t>
            </a:r>
            <a:r>
              <a:rPr lang="en-IN" sz="2400" b="1" i="0" dirty="0">
                <a:solidFill>
                  <a:srgbClr val="9F9D6D"/>
                </a:solidFill>
                <a:highlight>
                  <a:srgbClr val="3F3F3F"/>
                </a:highlight>
              </a:rPr>
              <a:t>=</a:t>
            </a:r>
            <a:r>
              <a:rPr lang="en-IN" sz="2400" b="0" i="0" dirty="0">
                <a:solidFill>
                  <a:srgbClr val="DCDCCC"/>
                </a:solidFill>
                <a:highlight>
                  <a:srgbClr val="3F3F3F"/>
                </a:highlight>
              </a:rPr>
              <a:t>notes</a:t>
            </a:r>
            <a:r>
              <a:rPr lang="en-IN" sz="2400" b="1" i="0" dirty="0">
                <a:solidFill>
                  <a:srgbClr val="9F9D6D"/>
                </a:solidFill>
                <a:highlight>
                  <a:srgbClr val="3F3F3F"/>
                </a:highlight>
              </a:rPr>
              <a:t>)</a:t>
            </a:r>
            <a:endParaRPr lang="en-IN" sz="2400" b="0" i="0" dirty="0">
              <a:solidFill>
                <a:srgbClr val="DCDCCC"/>
              </a:solidFill>
              <a:highlight>
                <a:srgbClr val="3F3F3F"/>
              </a:highlight>
            </a:endParaRPr>
          </a:p>
          <a:p>
            <a:pPr marL="114300" indent="0">
              <a:buNone/>
            </a:pPr>
            <a:r>
              <a:rPr lang="en-IN" sz="2400" b="1" i="0" dirty="0">
                <a:solidFill>
                  <a:srgbClr val="DFC47D"/>
                </a:solidFill>
                <a:highlight>
                  <a:srgbClr val="3F3F3F"/>
                </a:highlight>
              </a:rPr>
              <a:t>if</a:t>
            </a:r>
            <a:r>
              <a:rPr lang="en-IN" sz="2400" b="0" i="0" dirty="0">
                <a:solidFill>
                  <a:srgbClr val="DCDCCC"/>
                </a:solidFill>
                <a:highlight>
                  <a:srgbClr val="3F3F3F"/>
                </a:highlight>
              </a:rPr>
              <a:t> __name__ </a:t>
            </a:r>
            <a:r>
              <a:rPr lang="en-IN" sz="2400" b="1" i="0" dirty="0">
                <a:solidFill>
                  <a:srgbClr val="9F9D6D"/>
                </a:solidFill>
                <a:highlight>
                  <a:srgbClr val="3F3F3F"/>
                </a:highlight>
              </a:rPr>
              <a:t>==</a:t>
            </a:r>
            <a:r>
              <a:rPr lang="en-IN" sz="2400" b="0" i="0" dirty="0">
                <a:solidFill>
                  <a:srgbClr val="DCDCCC"/>
                </a:solidFill>
                <a:highlight>
                  <a:srgbClr val="3F3F3F"/>
                </a:highlight>
              </a:rPr>
              <a:t> </a:t>
            </a:r>
            <a:r>
              <a:rPr lang="en-IN" sz="2400" b="0" i="0" dirty="0">
                <a:solidFill>
                  <a:srgbClr val="DCA3A3"/>
                </a:solidFill>
                <a:highlight>
                  <a:srgbClr val="3F3F3F"/>
                </a:highlight>
              </a:rPr>
              <a:t>'__main__'</a:t>
            </a:r>
            <a:r>
              <a:rPr lang="en-IN" sz="2400" b="1" i="0" dirty="0">
                <a:solidFill>
                  <a:srgbClr val="9F9D6D"/>
                </a:solidFill>
                <a:highlight>
                  <a:srgbClr val="3F3F3F"/>
                </a:highlight>
              </a:rPr>
              <a:t>:</a:t>
            </a:r>
            <a:endParaRPr lang="en-IN" sz="2400" b="0" i="0" dirty="0">
              <a:solidFill>
                <a:srgbClr val="DCDCCC"/>
              </a:solidFill>
              <a:highlight>
                <a:srgbClr val="3F3F3F"/>
              </a:highlight>
            </a:endParaRPr>
          </a:p>
          <a:p>
            <a:pPr marL="114300" indent="0">
              <a:buNone/>
            </a:pPr>
            <a:r>
              <a:rPr lang="en-IN" sz="2400" b="0" i="0" dirty="0">
                <a:solidFill>
                  <a:srgbClr val="DCDCCC"/>
                </a:solidFill>
                <a:highlight>
                  <a:srgbClr val="3F3F3F"/>
                </a:highlight>
              </a:rPr>
              <a:t>    </a:t>
            </a:r>
            <a:r>
              <a:rPr lang="en-IN" sz="2400" b="0" i="0" dirty="0" err="1">
                <a:solidFill>
                  <a:srgbClr val="DCDCCC"/>
                </a:solidFill>
                <a:highlight>
                  <a:srgbClr val="3F3F3F"/>
                </a:highlight>
              </a:rPr>
              <a:t>app</a:t>
            </a:r>
            <a:r>
              <a:rPr lang="en-IN" sz="2400" b="1" i="0" dirty="0" err="1">
                <a:solidFill>
                  <a:srgbClr val="9F9D6D"/>
                </a:solidFill>
                <a:highlight>
                  <a:srgbClr val="3F3F3F"/>
                </a:highlight>
              </a:rPr>
              <a:t>.</a:t>
            </a:r>
            <a:r>
              <a:rPr lang="en-IN" sz="2400" b="0" i="0" dirty="0" err="1">
                <a:solidFill>
                  <a:srgbClr val="DCDCCC"/>
                </a:solidFill>
                <a:highlight>
                  <a:srgbClr val="3F3F3F"/>
                </a:highlight>
              </a:rPr>
              <a:t>run</a:t>
            </a:r>
            <a:r>
              <a:rPr lang="en-IN" sz="2400" b="1" i="0" dirty="0">
                <a:solidFill>
                  <a:srgbClr val="9F9D6D"/>
                </a:solidFill>
                <a:highlight>
                  <a:srgbClr val="3F3F3F"/>
                </a:highlight>
              </a:rPr>
              <a:t>(</a:t>
            </a:r>
            <a:r>
              <a:rPr lang="en-IN" sz="2400" b="0" i="0" dirty="0">
                <a:solidFill>
                  <a:srgbClr val="DCDCCC"/>
                </a:solidFill>
                <a:highlight>
                  <a:srgbClr val="3F3F3F"/>
                </a:highlight>
              </a:rPr>
              <a:t>debug</a:t>
            </a:r>
            <a:r>
              <a:rPr lang="en-IN" sz="2400" b="1" i="0" dirty="0">
                <a:solidFill>
                  <a:srgbClr val="9F9D6D"/>
                </a:solidFill>
                <a:highlight>
                  <a:srgbClr val="3F3F3F"/>
                </a:highlight>
              </a:rPr>
              <a:t>=</a:t>
            </a:r>
            <a:r>
              <a:rPr lang="en-IN" sz="2400" b="0" i="0" dirty="0">
                <a:solidFill>
                  <a:srgbClr val="DCDCCC"/>
                </a:solidFill>
                <a:highlight>
                  <a:srgbClr val="3F3F3F"/>
                </a:highlight>
              </a:rPr>
              <a:t>True</a:t>
            </a:r>
            <a:r>
              <a:rPr lang="en-IN" sz="2400" b="1" i="0" dirty="0">
                <a:solidFill>
                  <a:srgbClr val="9F9D6D"/>
                </a:solidFill>
                <a:highlight>
                  <a:srgbClr val="3F3F3F"/>
                </a:highlight>
              </a:rPr>
              <a:t>)</a:t>
            </a:r>
            <a:endParaRPr lang="en-IN" sz="2400" dirty="0"/>
          </a:p>
        </p:txBody>
      </p:sp>
      <p:sp>
        <p:nvSpPr>
          <p:cNvPr id="5" name="TextBox 4">
            <a:extLst>
              <a:ext uri="{FF2B5EF4-FFF2-40B4-BE49-F238E27FC236}">
                <a16:creationId xmlns:a16="http://schemas.microsoft.com/office/drawing/2014/main" id="{C47CC134-F314-2780-47D9-A83B7B9ED606}"/>
              </a:ext>
            </a:extLst>
          </p:cNvPr>
          <p:cNvSpPr txBox="1"/>
          <p:nvPr/>
        </p:nvSpPr>
        <p:spPr>
          <a:xfrm>
            <a:off x="97536" y="121920"/>
            <a:ext cx="6096000" cy="415498"/>
          </a:xfrm>
          <a:prstGeom prst="rect">
            <a:avLst/>
          </a:prstGeom>
          <a:noFill/>
        </p:spPr>
        <p:txBody>
          <a:bodyPr wrap="square">
            <a:spAutoFit/>
          </a:bodyPr>
          <a:lstStyle/>
          <a:p>
            <a:r>
              <a:rPr lang="en-IN" sz="2100" b="1" dirty="0"/>
              <a:t>Original Python Code:</a:t>
            </a:r>
          </a:p>
        </p:txBody>
      </p:sp>
    </p:spTree>
    <p:extLst>
      <p:ext uri="{BB962C8B-B14F-4D97-AF65-F5344CB8AC3E}">
        <p14:creationId xmlns:p14="http://schemas.microsoft.com/office/powerpoint/2010/main" val="357637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4E0D55-B993-BA02-8592-7805F7B4767E}"/>
              </a:ext>
            </a:extLst>
          </p:cNvPr>
          <p:cNvSpPr>
            <a:spLocks noGrp="1"/>
          </p:cNvSpPr>
          <p:nvPr>
            <p:ph type="body" idx="1"/>
          </p:nvPr>
        </p:nvSpPr>
        <p:spPr>
          <a:xfrm>
            <a:off x="0" y="353568"/>
            <a:ext cx="12752832" cy="6723888"/>
          </a:xfrm>
        </p:spPr>
        <p:txBody>
          <a:bodyPr>
            <a:normAutofit/>
          </a:bodyPr>
          <a:lstStyle/>
          <a:p>
            <a:pPr marL="114300" indent="0">
              <a:buNone/>
            </a:pPr>
            <a:r>
              <a:rPr lang="en-IN" sz="1800" b="1" dirty="0">
                <a:solidFill>
                  <a:srgbClr val="DFC47D"/>
                </a:solidFill>
                <a:highlight>
                  <a:srgbClr val="3F3F3F"/>
                </a:highlight>
              </a:rPr>
              <a:t>from</a:t>
            </a:r>
            <a:r>
              <a:rPr lang="en-IN" sz="1800" b="0" dirty="0">
                <a:solidFill>
                  <a:srgbClr val="DCDCCC"/>
                </a:solidFill>
                <a:highlight>
                  <a:srgbClr val="3F3F3F"/>
                </a:highlight>
              </a:rPr>
              <a:t> flask </a:t>
            </a:r>
            <a:r>
              <a:rPr lang="en-IN" sz="1800" b="1" dirty="0">
                <a:solidFill>
                  <a:srgbClr val="DFC47D"/>
                </a:solidFill>
                <a:highlight>
                  <a:srgbClr val="3F3F3F"/>
                </a:highlight>
              </a:rPr>
              <a:t>import</a:t>
            </a:r>
            <a:r>
              <a:rPr lang="en-IN" sz="1800" b="0" dirty="0">
                <a:solidFill>
                  <a:srgbClr val="DCDCCC"/>
                </a:solidFill>
                <a:highlight>
                  <a:srgbClr val="3F3F3F"/>
                </a:highlight>
              </a:rPr>
              <a:t> Flask</a:t>
            </a:r>
            <a:r>
              <a:rPr lang="en-IN" sz="1800" b="1" dirty="0">
                <a:solidFill>
                  <a:srgbClr val="9F9D6D"/>
                </a:solidFill>
                <a:highlight>
                  <a:srgbClr val="3F3F3F"/>
                </a:highlight>
              </a:rPr>
              <a:t>,</a:t>
            </a:r>
            <a:r>
              <a:rPr lang="en-IN" sz="1800" b="0" dirty="0">
                <a:solidFill>
                  <a:srgbClr val="DCDCCC"/>
                </a:solidFill>
                <a:highlight>
                  <a:srgbClr val="3F3F3F"/>
                </a:highlight>
              </a:rPr>
              <a:t> </a:t>
            </a:r>
            <a:r>
              <a:rPr lang="en-IN" sz="1800" b="0" dirty="0" err="1">
                <a:solidFill>
                  <a:srgbClr val="DCDCCC"/>
                </a:solidFill>
                <a:highlight>
                  <a:srgbClr val="3F3F3F"/>
                </a:highlight>
              </a:rPr>
              <a:t>render_template</a:t>
            </a:r>
            <a:r>
              <a:rPr lang="en-IN" sz="1800" b="1" dirty="0">
                <a:solidFill>
                  <a:srgbClr val="9F9D6D"/>
                </a:solidFill>
                <a:highlight>
                  <a:srgbClr val="3F3F3F"/>
                </a:highlight>
              </a:rPr>
              <a:t>,</a:t>
            </a:r>
            <a:r>
              <a:rPr lang="en-IN" sz="1800" b="0" dirty="0">
                <a:solidFill>
                  <a:srgbClr val="DCDCCC"/>
                </a:solidFill>
                <a:highlight>
                  <a:srgbClr val="3F3F3F"/>
                </a:highlight>
              </a:rPr>
              <a:t> request</a:t>
            </a:r>
            <a:r>
              <a:rPr lang="en-IN" sz="1800" b="1" dirty="0">
                <a:solidFill>
                  <a:srgbClr val="9F9D6D"/>
                </a:solidFill>
                <a:highlight>
                  <a:srgbClr val="3F3F3F"/>
                </a:highlight>
              </a:rPr>
              <a:t>,</a:t>
            </a:r>
            <a:r>
              <a:rPr lang="en-IN" sz="1800" b="0" dirty="0">
                <a:solidFill>
                  <a:srgbClr val="DCDCCC"/>
                </a:solidFill>
                <a:highlight>
                  <a:srgbClr val="3F3F3F"/>
                </a:highlight>
              </a:rPr>
              <a:t> session</a:t>
            </a:r>
          </a:p>
          <a:p>
            <a:pPr marL="114300" indent="0">
              <a:buNone/>
            </a:pPr>
            <a:r>
              <a:rPr lang="en-IN" sz="1800" b="0" dirty="0">
                <a:solidFill>
                  <a:srgbClr val="DCDCCC"/>
                </a:solidFill>
                <a:highlight>
                  <a:srgbClr val="3F3F3F"/>
                </a:highlight>
              </a:rPr>
              <a:t>app </a:t>
            </a:r>
            <a:r>
              <a:rPr lang="en-IN" sz="1800" b="1" dirty="0">
                <a:solidFill>
                  <a:srgbClr val="9F9D6D"/>
                </a:solidFill>
                <a:highlight>
                  <a:srgbClr val="3F3F3F"/>
                </a:highlight>
              </a:rPr>
              <a:t>=</a:t>
            </a:r>
            <a:r>
              <a:rPr lang="en-IN" sz="1800" b="0" dirty="0">
                <a:solidFill>
                  <a:srgbClr val="DCDCCC"/>
                </a:solidFill>
                <a:highlight>
                  <a:srgbClr val="3F3F3F"/>
                </a:highlight>
              </a:rPr>
              <a:t> Flask</a:t>
            </a:r>
            <a:r>
              <a:rPr lang="en-IN" sz="1800" b="1" dirty="0">
                <a:solidFill>
                  <a:srgbClr val="9F9D6D"/>
                </a:solidFill>
                <a:highlight>
                  <a:srgbClr val="3F3F3F"/>
                </a:highlight>
              </a:rPr>
              <a:t>(</a:t>
            </a:r>
            <a:r>
              <a:rPr lang="en-IN" sz="1800" b="0" dirty="0">
                <a:solidFill>
                  <a:srgbClr val="DCDCCC"/>
                </a:solidFill>
                <a:highlight>
                  <a:srgbClr val="3F3F3F"/>
                </a:highlight>
              </a:rPr>
              <a:t>__name__</a:t>
            </a:r>
            <a:r>
              <a:rPr lang="en-IN" sz="1800" b="1" dirty="0">
                <a:solidFill>
                  <a:srgbClr val="9F9D6D"/>
                </a:solidFill>
                <a:highlight>
                  <a:srgbClr val="3F3F3F"/>
                </a:highlight>
              </a:rPr>
              <a:t>)</a:t>
            </a:r>
            <a:endParaRPr lang="en-IN" sz="1800" b="0" dirty="0">
              <a:solidFill>
                <a:srgbClr val="DCDCCC"/>
              </a:solidFill>
              <a:highlight>
                <a:srgbClr val="3F3F3F"/>
              </a:highlight>
            </a:endParaRPr>
          </a:p>
          <a:p>
            <a:pPr marL="114300" indent="0">
              <a:buNone/>
            </a:pPr>
            <a:r>
              <a:rPr lang="en-IN" sz="1800" b="1" i="0" dirty="0">
                <a:solidFill>
                  <a:srgbClr val="7F9F7F"/>
                </a:solidFill>
                <a:highlight>
                  <a:srgbClr val="3F3F3F"/>
                </a:highlight>
              </a:rPr>
              <a:t># notes = []</a:t>
            </a:r>
            <a:endParaRPr lang="en-IN" sz="1800" b="0" i="0" dirty="0">
              <a:solidFill>
                <a:srgbClr val="DCDCCC"/>
              </a:solidFill>
              <a:highlight>
                <a:srgbClr val="3F3F3F"/>
              </a:highlight>
            </a:endParaRPr>
          </a:p>
          <a:p>
            <a:pPr marL="114300" indent="0">
              <a:buNone/>
            </a:pPr>
            <a:r>
              <a:rPr lang="en-IN" sz="1800" b="0" i="0" dirty="0" err="1">
                <a:solidFill>
                  <a:srgbClr val="DCDCCC"/>
                </a:solidFill>
                <a:highlight>
                  <a:srgbClr val="3F3F3F"/>
                </a:highlight>
              </a:rPr>
              <a:t>app</a:t>
            </a:r>
            <a:r>
              <a:rPr lang="en-IN" sz="1800" b="1" i="0" dirty="0" err="1">
                <a:solidFill>
                  <a:srgbClr val="9F9D6D"/>
                </a:solidFill>
                <a:highlight>
                  <a:srgbClr val="3F3F3F"/>
                </a:highlight>
              </a:rPr>
              <a:t>.</a:t>
            </a:r>
            <a:r>
              <a:rPr lang="en-IN" sz="1800" b="0" i="0" dirty="0" err="1">
                <a:solidFill>
                  <a:srgbClr val="DCDCCC"/>
                </a:solidFill>
                <a:highlight>
                  <a:srgbClr val="3F3F3F"/>
                </a:highlight>
              </a:rPr>
              <a:t>secret_key</a:t>
            </a:r>
            <a:r>
              <a:rPr lang="en-IN" sz="1800" b="0" i="0" dirty="0">
                <a:solidFill>
                  <a:srgbClr val="DCDCCC"/>
                </a:solidFill>
                <a:highlight>
                  <a:srgbClr val="3F3F3F"/>
                </a:highlight>
              </a:rPr>
              <a:t>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a:solidFill>
                  <a:srgbClr val="DCA3A3"/>
                </a:solidFill>
                <a:highlight>
                  <a:srgbClr val="3F3F3F"/>
                </a:highlight>
              </a:rPr>
              <a:t>'</a:t>
            </a:r>
            <a:r>
              <a:rPr lang="en-IN" sz="1800" b="0" i="0" dirty="0" err="1">
                <a:solidFill>
                  <a:srgbClr val="DCA3A3"/>
                </a:solidFill>
                <a:highlight>
                  <a:srgbClr val="3F3F3F"/>
                </a:highlight>
              </a:rPr>
              <a:t>innomaticscoderefactorbugfixsecret</a:t>
            </a:r>
            <a:r>
              <a:rPr lang="en-IN" sz="1800" b="0" i="0" dirty="0">
                <a:solidFill>
                  <a:srgbClr val="DCA3A3"/>
                </a:solidFill>
                <a:highlight>
                  <a:srgbClr val="3F3F3F"/>
                </a:highlight>
              </a:rPr>
              <a:t>'</a:t>
            </a:r>
            <a:endParaRPr lang="en-IN" sz="1800" b="0" i="0" dirty="0">
              <a:solidFill>
                <a:srgbClr val="DCDCCC"/>
              </a:solidFill>
              <a:highlight>
                <a:srgbClr val="3F3F3F"/>
              </a:highlight>
            </a:endParaRPr>
          </a:p>
          <a:p>
            <a:pPr marL="114300" indent="0">
              <a:buNone/>
            </a:pPr>
            <a:r>
              <a:rPr lang="en-US" sz="1800" b="0" i="0" dirty="0">
                <a:solidFill>
                  <a:srgbClr val="93E0E3"/>
                </a:solidFill>
                <a:highlight>
                  <a:srgbClr val="3F3F3F"/>
                </a:highlight>
              </a:rPr>
              <a:t>@app</a:t>
            </a:r>
            <a:r>
              <a:rPr lang="en-US" sz="1800" b="1" i="0" dirty="0">
                <a:solidFill>
                  <a:srgbClr val="9F9D6D"/>
                </a:solidFill>
                <a:highlight>
                  <a:srgbClr val="3F3F3F"/>
                </a:highlight>
              </a:rPr>
              <a:t>.</a:t>
            </a:r>
            <a:r>
              <a:rPr lang="en-US" sz="1800" b="0" i="0" dirty="0">
                <a:solidFill>
                  <a:srgbClr val="93E0E3"/>
                </a:solidFill>
                <a:highlight>
                  <a:srgbClr val="3F3F3F"/>
                </a:highlight>
              </a:rPr>
              <a:t>route</a:t>
            </a:r>
            <a:r>
              <a:rPr lang="en-US" sz="1800" b="1" i="0" dirty="0">
                <a:solidFill>
                  <a:srgbClr val="9F9D6D"/>
                </a:solidFill>
                <a:highlight>
                  <a:srgbClr val="3F3F3F"/>
                </a:highlight>
              </a:rPr>
              <a:t>(</a:t>
            </a:r>
            <a:r>
              <a:rPr lang="en-US" sz="1800" b="0" i="0" dirty="0">
                <a:solidFill>
                  <a:srgbClr val="DCA3A3"/>
                </a:solidFill>
                <a:highlight>
                  <a:srgbClr val="3F3F3F"/>
                </a:highlight>
              </a:rPr>
              <a:t>'/'</a:t>
            </a:r>
            <a:r>
              <a:rPr lang="en-US" sz="1800" b="1" i="0" dirty="0">
                <a:solidFill>
                  <a:srgbClr val="9F9D6D"/>
                </a:solidFill>
                <a:highlight>
                  <a:srgbClr val="3F3F3F"/>
                </a:highlight>
              </a:rPr>
              <a:t>,</a:t>
            </a:r>
            <a:r>
              <a:rPr lang="en-US" sz="1800" b="0" i="0" dirty="0">
                <a:solidFill>
                  <a:srgbClr val="DCDCCC"/>
                </a:solidFill>
                <a:highlight>
                  <a:srgbClr val="3F3F3F"/>
                </a:highlight>
              </a:rPr>
              <a:t> methods</a:t>
            </a:r>
            <a:r>
              <a:rPr lang="en-US" sz="1800" b="1" i="0" dirty="0">
                <a:solidFill>
                  <a:srgbClr val="9F9D6D"/>
                </a:solidFill>
                <a:highlight>
                  <a:srgbClr val="3F3F3F"/>
                </a:highlight>
              </a:rPr>
              <a:t>=[</a:t>
            </a:r>
            <a:r>
              <a:rPr lang="en-US" sz="1800" b="0" i="0" dirty="0">
                <a:solidFill>
                  <a:srgbClr val="CC9393"/>
                </a:solidFill>
                <a:highlight>
                  <a:srgbClr val="3F3F3F"/>
                </a:highlight>
              </a:rPr>
              <a:t>"GET"</a:t>
            </a:r>
            <a:r>
              <a:rPr lang="en-US" sz="1800" b="1" i="0" dirty="0">
                <a:solidFill>
                  <a:srgbClr val="9F9D6D"/>
                </a:solidFill>
                <a:highlight>
                  <a:srgbClr val="3F3F3F"/>
                </a:highlight>
              </a:rPr>
              <a:t>,</a:t>
            </a:r>
            <a:r>
              <a:rPr lang="en-US" sz="1800" b="0" i="0" dirty="0">
                <a:solidFill>
                  <a:srgbClr val="DCDCCC"/>
                </a:solidFill>
                <a:highlight>
                  <a:srgbClr val="3F3F3F"/>
                </a:highlight>
              </a:rPr>
              <a:t> </a:t>
            </a:r>
            <a:r>
              <a:rPr lang="en-US" sz="1800" b="0" i="0" dirty="0">
                <a:solidFill>
                  <a:srgbClr val="CC9393"/>
                </a:solidFill>
                <a:highlight>
                  <a:srgbClr val="3F3F3F"/>
                </a:highlight>
              </a:rPr>
              <a:t>"POST"</a:t>
            </a:r>
            <a:r>
              <a:rPr lang="en-US" sz="1800" b="1" i="0" dirty="0">
                <a:solidFill>
                  <a:srgbClr val="9F9D6D"/>
                </a:solidFill>
                <a:highlight>
                  <a:srgbClr val="3F3F3F"/>
                </a:highlight>
              </a:rPr>
              <a:t>])</a:t>
            </a:r>
            <a:endParaRPr lang="en-US" sz="1800" b="0" i="0" dirty="0">
              <a:solidFill>
                <a:srgbClr val="DCDCCC"/>
              </a:solidFill>
              <a:highlight>
                <a:srgbClr val="3F3F3F"/>
              </a:highlight>
            </a:endParaRPr>
          </a:p>
          <a:p>
            <a:pPr marL="114300" indent="0">
              <a:buNone/>
            </a:pPr>
            <a:r>
              <a:rPr lang="en-IN" sz="1800" b="1" i="0" dirty="0">
                <a:solidFill>
                  <a:srgbClr val="DFC47D"/>
                </a:solidFill>
                <a:highlight>
                  <a:srgbClr val="3F3F3F"/>
                </a:highlight>
              </a:rPr>
              <a:t>def</a:t>
            </a:r>
            <a:r>
              <a:rPr lang="en-IN" sz="1800" b="0" i="0" dirty="0">
                <a:solidFill>
                  <a:srgbClr val="DCDCCC"/>
                </a:solidFill>
                <a:highlight>
                  <a:srgbClr val="3F3F3F"/>
                </a:highlight>
              </a:rPr>
              <a:t> </a:t>
            </a:r>
            <a:r>
              <a:rPr lang="en-IN" sz="1800" b="0" i="0" dirty="0">
                <a:solidFill>
                  <a:srgbClr val="CEDF99"/>
                </a:solidFill>
                <a:highlight>
                  <a:srgbClr val="3F3F3F"/>
                </a:highlight>
              </a:rPr>
              <a:t>index</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a:t>
            </a:r>
            <a:r>
              <a:rPr lang="en-IN" sz="1800" b="1" i="0" dirty="0">
                <a:solidFill>
                  <a:srgbClr val="DFC47D"/>
                </a:solidFill>
                <a:highlight>
                  <a:srgbClr val="3F3F3F"/>
                </a:highlight>
              </a:rPr>
              <a:t>if</a:t>
            </a:r>
            <a:r>
              <a:rPr lang="en-IN" sz="1800" b="0" i="0" dirty="0">
                <a:solidFill>
                  <a:srgbClr val="DCDCCC"/>
                </a:solidFill>
                <a:highlight>
                  <a:srgbClr val="3F3F3F"/>
                </a:highlight>
              </a:rPr>
              <a:t> </a:t>
            </a:r>
            <a:r>
              <a:rPr lang="en-IN" sz="1800" b="0"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0" i="0" dirty="0" err="1">
                <a:solidFill>
                  <a:srgbClr val="DCDCCC"/>
                </a:solidFill>
                <a:highlight>
                  <a:srgbClr val="3F3F3F"/>
                </a:highlight>
              </a:rPr>
              <a:t>method</a:t>
            </a:r>
            <a:r>
              <a:rPr lang="en-IN" sz="1800" b="0" i="0" dirty="0">
                <a:solidFill>
                  <a:srgbClr val="DCDCCC"/>
                </a:solidFill>
                <a:highlight>
                  <a:srgbClr val="3F3F3F"/>
                </a:highlight>
              </a:rPr>
              <a:t>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a:solidFill>
                  <a:srgbClr val="CC9393"/>
                </a:solidFill>
                <a:highlight>
                  <a:srgbClr val="3F3F3F"/>
                </a:highlight>
              </a:rPr>
              <a:t>"POST"</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note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0" i="0" dirty="0" err="1">
                <a:solidFill>
                  <a:srgbClr val="DCDCCC"/>
                </a:solidFill>
                <a:highlight>
                  <a:srgbClr val="3F3F3F"/>
                </a:highlight>
              </a:rPr>
              <a:t>form</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CC9393"/>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a:t>
            </a:r>
            <a:r>
              <a:rPr lang="en-IN" sz="1800" b="1" i="0" dirty="0">
                <a:solidFill>
                  <a:srgbClr val="DFC47D"/>
                </a:solidFill>
                <a:highlight>
                  <a:srgbClr val="3F3F3F"/>
                </a:highlight>
              </a:rPr>
              <a:t>if</a:t>
            </a:r>
            <a:r>
              <a:rPr lang="en-IN" sz="1800" b="0" i="0" dirty="0">
                <a:solidFill>
                  <a:srgbClr val="DCDCCC"/>
                </a:solidFill>
                <a:highlight>
                  <a:srgbClr val="3F3F3F"/>
                </a:highlight>
              </a:rPr>
              <a:t> 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notes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session</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DCA3A3"/>
                </a:solidFill>
                <a:highlight>
                  <a:srgbClr val="3F3F3F"/>
                </a:highlight>
              </a:rPr>
              <a:t>'notes'</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a:t>
            </a:r>
            <a:r>
              <a:rPr lang="en-IN" sz="1800" b="0" i="0" dirty="0" err="1">
                <a:solidFill>
                  <a:srgbClr val="DCDCCC"/>
                </a:solidFill>
                <a:highlight>
                  <a:srgbClr val="3F3F3F"/>
                </a:highlight>
              </a:rPr>
              <a:t>notes</a:t>
            </a:r>
            <a:r>
              <a:rPr lang="en-IN" sz="1800" b="1" i="0" dirty="0" err="1">
                <a:solidFill>
                  <a:srgbClr val="9F9D6D"/>
                </a:solidFill>
                <a:highlight>
                  <a:srgbClr val="3F3F3F"/>
                </a:highlight>
              </a:rPr>
              <a:t>.</a:t>
            </a:r>
            <a:r>
              <a:rPr lang="en-IN" sz="1800" b="0" i="0" dirty="0" err="1">
                <a:solidFill>
                  <a:srgbClr val="DCDCCC"/>
                </a:solidFill>
                <a:highlight>
                  <a:srgbClr val="3F3F3F"/>
                </a:highlight>
              </a:rPr>
              <a:t>append</a:t>
            </a:r>
            <a:r>
              <a:rPr lang="en-IN" sz="1800" b="1" i="0" dirty="0">
                <a:solidFill>
                  <a:srgbClr val="9F9D6D"/>
                </a:solidFill>
                <a:highlight>
                  <a:srgbClr val="3F3F3F"/>
                </a:highlight>
              </a:rPr>
              <a:t>(</a:t>
            </a:r>
            <a:r>
              <a:rPr lang="en-IN" sz="1800" b="0" i="0" dirty="0">
                <a:solidFill>
                  <a:srgbClr val="DCDCCC"/>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session</a:t>
            </a:r>
            <a:r>
              <a:rPr lang="en-IN" sz="1800" b="1" i="0" dirty="0">
                <a:solidFill>
                  <a:srgbClr val="9F9D6D"/>
                </a:solidFill>
                <a:highlight>
                  <a:srgbClr val="3F3F3F"/>
                </a:highlight>
              </a:rPr>
              <a:t>[</a:t>
            </a:r>
            <a:r>
              <a:rPr lang="en-IN" sz="1800" b="0" i="0" dirty="0">
                <a:solidFill>
                  <a:srgbClr val="DCA3A3"/>
                </a:solidFill>
                <a:highlight>
                  <a:srgbClr val="3F3F3F"/>
                </a:highlight>
              </a:rPr>
              <a:t>'notes'</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1" i="0" dirty="0">
                <a:solidFill>
                  <a:srgbClr val="9F9D6D"/>
                </a:solidFill>
                <a:highlight>
                  <a:srgbClr val="3F3F3F"/>
                </a:highlight>
              </a:rPr>
              <a:t>=</a:t>
            </a:r>
            <a:r>
              <a:rPr lang="en-IN" sz="1800" b="0" i="0" dirty="0">
                <a:solidFill>
                  <a:srgbClr val="DCDCCC"/>
                </a:solidFill>
                <a:highlight>
                  <a:srgbClr val="3F3F3F"/>
                </a:highlight>
              </a:rPr>
              <a:t> notes</a:t>
            </a:r>
          </a:p>
          <a:p>
            <a:pPr marL="114300" indent="0">
              <a:buNone/>
            </a:pPr>
            <a:r>
              <a:rPr lang="en-IN" sz="1800" b="0" i="0" dirty="0">
                <a:solidFill>
                  <a:srgbClr val="DCDCCC"/>
                </a:solidFill>
                <a:highlight>
                  <a:srgbClr val="3F3F3F"/>
                </a:highlight>
              </a:rPr>
              <a:t>    notes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session</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DCA3A3"/>
                </a:solidFill>
                <a:highlight>
                  <a:srgbClr val="3F3F3F"/>
                </a:highlight>
              </a:rPr>
              <a:t>'notes'</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a:t>
            </a:r>
            <a:r>
              <a:rPr lang="en-IN" sz="1800" b="1" i="0" dirty="0">
                <a:solidFill>
                  <a:srgbClr val="DFC47D"/>
                </a:solidFill>
                <a:highlight>
                  <a:srgbClr val="3F3F3F"/>
                </a:highlight>
              </a:rPr>
              <a:t>return</a:t>
            </a:r>
            <a:r>
              <a:rPr lang="en-IN" sz="1800" b="0" i="0" dirty="0">
                <a:solidFill>
                  <a:srgbClr val="DCDCCC"/>
                </a:solidFill>
                <a:highlight>
                  <a:srgbClr val="3F3F3F"/>
                </a:highlight>
              </a:rPr>
              <a:t> </a:t>
            </a:r>
            <a:r>
              <a:rPr lang="en-IN" sz="1800" b="0" i="0" dirty="0" err="1">
                <a:solidFill>
                  <a:srgbClr val="DCDCCC"/>
                </a:solidFill>
                <a:highlight>
                  <a:srgbClr val="3F3F3F"/>
                </a:highlight>
              </a:rPr>
              <a:t>render_template</a:t>
            </a:r>
            <a:r>
              <a:rPr lang="en-IN" sz="1800" b="1" i="0" dirty="0">
                <a:solidFill>
                  <a:srgbClr val="9F9D6D"/>
                </a:solidFill>
                <a:highlight>
                  <a:srgbClr val="3F3F3F"/>
                </a:highlight>
              </a:rPr>
              <a:t>(</a:t>
            </a:r>
            <a:r>
              <a:rPr lang="en-IN" sz="1800" b="0" i="0" dirty="0">
                <a:solidFill>
                  <a:srgbClr val="CC9393"/>
                </a:solidFill>
                <a:highlight>
                  <a:srgbClr val="3F3F3F"/>
                </a:highlight>
              </a:rPr>
              <a:t>"home.html"</a:t>
            </a:r>
            <a:r>
              <a:rPr lang="en-IN" sz="1800" b="1" i="0" dirty="0">
                <a:solidFill>
                  <a:srgbClr val="9F9D6D"/>
                </a:solidFill>
                <a:highlight>
                  <a:srgbClr val="3F3F3F"/>
                </a:highlight>
              </a:rPr>
              <a:t>,</a:t>
            </a:r>
            <a:r>
              <a:rPr lang="en-IN" sz="1800" b="0" i="0" dirty="0">
                <a:solidFill>
                  <a:srgbClr val="DCDCCC"/>
                </a:solidFill>
                <a:highlight>
                  <a:srgbClr val="3F3F3F"/>
                </a:highlight>
              </a:rPr>
              <a:t> notes</a:t>
            </a:r>
            <a:r>
              <a:rPr lang="en-IN" sz="1800" b="1" i="0" dirty="0">
                <a:solidFill>
                  <a:srgbClr val="9F9D6D"/>
                </a:solidFill>
                <a:highlight>
                  <a:srgbClr val="3F3F3F"/>
                </a:highlight>
              </a:rPr>
              <a:t>=</a:t>
            </a:r>
            <a:r>
              <a:rPr lang="en-IN" sz="1800" b="0" i="0" dirty="0">
                <a:solidFill>
                  <a:srgbClr val="DCDCCC"/>
                </a:solidFill>
                <a:highlight>
                  <a:srgbClr val="3F3F3F"/>
                </a:highlight>
              </a:rPr>
              <a:t>notes</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1" i="0" dirty="0">
                <a:solidFill>
                  <a:srgbClr val="DFC47D"/>
                </a:solidFill>
                <a:highlight>
                  <a:srgbClr val="3F3F3F"/>
                </a:highlight>
              </a:rPr>
              <a:t>if</a:t>
            </a:r>
            <a:r>
              <a:rPr lang="en-IN" sz="1800" b="0" i="0" dirty="0">
                <a:solidFill>
                  <a:srgbClr val="DCDCCC"/>
                </a:solidFill>
                <a:highlight>
                  <a:srgbClr val="3F3F3F"/>
                </a:highlight>
              </a:rPr>
              <a:t> __name__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a:solidFill>
                  <a:srgbClr val="DCA3A3"/>
                </a:solidFill>
                <a:highlight>
                  <a:srgbClr val="3F3F3F"/>
                </a:highlight>
              </a:rPr>
              <a:t>'__main__'</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a:t>
            </a:r>
            <a:r>
              <a:rPr lang="en-IN" sz="1800" b="0" i="0" dirty="0" err="1">
                <a:solidFill>
                  <a:srgbClr val="DCDCCC"/>
                </a:solidFill>
                <a:highlight>
                  <a:srgbClr val="3F3F3F"/>
                </a:highlight>
              </a:rPr>
              <a:t>app</a:t>
            </a:r>
            <a:r>
              <a:rPr lang="en-IN" sz="1800" b="1" i="0" dirty="0" err="1">
                <a:solidFill>
                  <a:srgbClr val="9F9D6D"/>
                </a:solidFill>
                <a:highlight>
                  <a:srgbClr val="3F3F3F"/>
                </a:highlight>
              </a:rPr>
              <a:t>.</a:t>
            </a:r>
            <a:r>
              <a:rPr lang="en-IN" sz="1800" b="0" i="0" dirty="0" err="1">
                <a:solidFill>
                  <a:srgbClr val="DCDCCC"/>
                </a:solidFill>
                <a:highlight>
                  <a:srgbClr val="3F3F3F"/>
                </a:highlight>
              </a:rPr>
              <a:t>run</a:t>
            </a:r>
            <a:r>
              <a:rPr lang="en-IN" sz="1800" b="1" i="0" dirty="0">
                <a:solidFill>
                  <a:srgbClr val="9F9D6D"/>
                </a:solidFill>
                <a:highlight>
                  <a:srgbClr val="3F3F3F"/>
                </a:highlight>
              </a:rPr>
              <a:t>(</a:t>
            </a:r>
            <a:r>
              <a:rPr lang="en-IN" sz="1800" b="0" i="0" dirty="0">
                <a:solidFill>
                  <a:srgbClr val="DCDCCC"/>
                </a:solidFill>
                <a:highlight>
                  <a:srgbClr val="3F3F3F"/>
                </a:highlight>
              </a:rPr>
              <a:t>debug</a:t>
            </a:r>
            <a:r>
              <a:rPr lang="en-IN" sz="1800" b="1" i="0" dirty="0">
                <a:solidFill>
                  <a:srgbClr val="9F9D6D"/>
                </a:solidFill>
                <a:highlight>
                  <a:srgbClr val="3F3F3F"/>
                </a:highlight>
              </a:rPr>
              <a:t>=</a:t>
            </a:r>
            <a:r>
              <a:rPr lang="en-IN" sz="1800" b="0" i="0" dirty="0">
                <a:solidFill>
                  <a:srgbClr val="DCDCCC"/>
                </a:solidFill>
                <a:highlight>
                  <a:srgbClr val="3F3F3F"/>
                </a:highlight>
              </a:rPr>
              <a:t>True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print</a:t>
            </a:r>
            <a:r>
              <a:rPr lang="en-IN" sz="1800" b="1" i="0" dirty="0">
                <a:solidFill>
                  <a:srgbClr val="9F9D6D"/>
                </a:solidFill>
                <a:highlight>
                  <a:srgbClr val="3F3F3F"/>
                </a:highlight>
              </a:rPr>
              <a:t>(</a:t>
            </a:r>
            <a:r>
              <a:rPr lang="en-IN" sz="1800" b="0" i="0" dirty="0">
                <a:solidFill>
                  <a:srgbClr val="DCA3A3"/>
                </a:solidFill>
                <a:highlight>
                  <a:srgbClr val="3F3F3F"/>
                </a:highlight>
              </a:rPr>
              <a:t>'Completed!'</a:t>
            </a:r>
            <a:r>
              <a:rPr lang="en-IN" sz="1800" b="1" i="0" dirty="0">
                <a:solidFill>
                  <a:srgbClr val="9F9D6D"/>
                </a:solidFill>
                <a:highlight>
                  <a:srgbClr val="3F3F3F"/>
                </a:highlight>
              </a:rPr>
              <a:t>)</a:t>
            </a:r>
            <a:endParaRPr lang="en-IN" dirty="0"/>
          </a:p>
        </p:txBody>
      </p:sp>
      <p:sp>
        <p:nvSpPr>
          <p:cNvPr id="4" name="TextBox 3">
            <a:extLst>
              <a:ext uri="{FF2B5EF4-FFF2-40B4-BE49-F238E27FC236}">
                <a16:creationId xmlns:a16="http://schemas.microsoft.com/office/drawing/2014/main" id="{F9ECF086-F9CA-D709-193B-64F4D35630DD}"/>
              </a:ext>
            </a:extLst>
          </p:cNvPr>
          <p:cNvSpPr txBox="1"/>
          <p:nvPr/>
        </p:nvSpPr>
        <p:spPr>
          <a:xfrm>
            <a:off x="85344" y="12192"/>
            <a:ext cx="5815584" cy="415498"/>
          </a:xfrm>
          <a:prstGeom prst="rect">
            <a:avLst/>
          </a:prstGeom>
          <a:noFill/>
        </p:spPr>
        <p:txBody>
          <a:bodyPr wrap="square" rtlCol="0">
            <a:spAutoFit/>
          </a:bodyPr>
          <a:lstStyle/>
          <a:p>
            <a:r>
              <a:rPr lang="en-IN" sz="2100" b="1" dirty="0"/>
              <a:t>Refactored and Bug Fixed Python Code:</a:t>
            </a:r>
          </a:p>
        </p:txBody>
      </p:sp>
    </p:spTree>
    <p:extLst>
      <p:ext uri="{BB962C8B-B14F-4D97-AF65-F5344CB8AC3E}">
        <p14:creationId xmlns:p14="http://schemas.microsoft.com/office/powerpoint/2010/main" val="228565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2DD9F2-8773-E190-A060-8DE31FDED909}"/>
              </a:ext>
            </a:extLst>
          </p:cNvPr>
          <p:cNvSpPr>
            <a:spLocks noGrp="1"/>
          </p:cNvSpPr>
          <p:nvPr>
            <p:ph type="body" idx="1"/>
          </p:nvPr>
        </p:nvSpPr>
        <p:spPr>
          <a:xfrm>
            <a:off x="97536" y="438912"/>
            <a:ext cx="11996928" cy="6644640"/>
          </a:xfrm>
        </p:spPr>
        <p:txBody>
          <a:bodyPr>
            <a:normAutofit fontScale="92500" lnSpcReduction="20000"/>
          </a:bodyPr>
          <a:lstStyle/>
          <a:p>
            <a:pPr marL="114300" indent="0">
              <a:buNone/>
            </a:pPr>
            <a:r>
              <a:rPr lang="en-IN" sz="1800" dirty="0">
                <a:solidFill>
                  <a:srgbClr val="DFDFDF"/>
                </a:solidFill>
                <a:highlight>
                  <a:srgbClr val="3F3F3F"/>
                </a:highlight>
              </a:rPr>
              <a:t>&lt;!</a:t>
            </a:r>
            <a:r>
              <a:rPr lang="en-IN" sz="1800" dirty="0">
                <a:solidFill>
                  <a:srgbClr val="DCDCCC"/>
                </a:solidFill>
                <a:highlight>
                  <a:srgbClr val="3F3F3F"/>
                </a:highlight>
              </a:rPr>
              <a:t>DOCTYPE html</a:t>
            </a:r>
            <a:r>
              <a:rPr lang="en-IN" sz="1800" dirty="0">
                <a:solidFill>
                  <a:srgbClr val="DFDFDF"/>
                </a:solidFill>
                <a:highlight>
                  <a:srgbClr val="3F3F3F"/>
                </a:highlight>
              </a:rPr>
              <a:t>&gt;</a:t>
            </a:r>
            <a:endParaRPr lang="en-IN" sz="1800" dirty="0">
              <a:solidFill>
                <a:srgbClr val="DCDCCC"/>
              </a:solidFill>
              <a:highlight>
                <a:srgbClr val="3F3F3F"/>
              </a:highlight>
            </a:endParaRPr>
          </a:p>
          <a:p>
            <a:pPr marL="114300" indent="0">
              <a:buNone/>
            </a:pPr>
            <a:r>
              <a:rPr lang="en-IN" sz="1800" dirty="0">
                <a:solidFill>
                  <a:srgbClr val="E3CEAB"/>
                </a:solidFill>
                <a:highlight>
                  <a:srgbClr val="3F3F3F"/>
                </a:highlight>
              </a:rPr>
              <a:t>&lt;html</a:t>
            </a:r>
            <a:r>
              <a:rPr lang="en-IN" sz="1800" dirty="0">
                <a:solidFill>
                  <a:srgbClr val="DCDCCC"/>
                </a:solidFill>
                <a:highlight>
                  <a:srgbClr val="3F3F3F"/>
                </a:highlight>
              </a:rPr>
              <a:t> </a:t>
            </a:r>
            <a:r>
              <a:rPr lang="en-IN" sz="1800" b="1" dirty="0">
                <a:solidFill>
                  <a:srgbClr val="DFDFDF"/>
                </a:solidFill>
                <a:highlight>
                  <a:srgbClr val="3F3F3F"/>
                </a:highlight>
              </a:rPr>
              <a:t>lang</a:t>
            </a:r>
            <a:r>
              <a:rPr lang="en-IN" sz="1800" b="0" dirty="0">
                <a:solidFill>
                  <a:srgbClr val="DCDCCC"/>
                </a:solidFill>
                <a:highlight>
                  <a:srgbClr val="3F3F3F"/>
                </a:highlight>
              </a:rPr>
              <a:t>=</a:t>
            </a:r>
            <a:r>
              <a:rPr lang="en-IN" sz="1800" b="1" dirty="0">
                <a:solidFill>
                  <a:srgbClr val="CC9393"/>
                </a:solidFill>
                <a:highlight>
                  <a:srgbClr val="3F3F3F"/>
                </a:highlight>
              </a:rPr>
              <a:t>"</a:t>
            </a:r>
            <a:r>
              <a:rPr lang="en-IN" sz="1800" b="1" dirty="0" err="1">
                <a:solidFill>
                  <a:srgbClr val="CC9393"/>
                </a:solidFill>
                <a:highlight>
                  <a:srgbClr val="3F3F3F"/>
                </a:highlight>
              </a:rPr>
              <a:t>en</a:t>
            </a:r>
            <a:r>
              <a:rPr lang="en-IN" sz="1800" b="1" dirty="0">
                <a:solidFill>
                  <a:srgbClr val="CC9393"/>
                </a:solidFill>
                <a:highlight>
                  <a:srgbClr val="3F3F3F"/>
                </a:highlight>
              </a:rPr>
              <a:t>"</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&lt;head&gt;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&lt;meta</a:t>
            </a:r>
            <a:r>
              <a:rPr lang="en-IN" sz="1800" b="0" dirty="0">
                <a:solidFill>
                  <a:srgbClr val="DCDCCC"/>
                </a:solidFill>
                <a:highlight>
                  <a:srgbClr val="3F3F3F"/>
                </a:highlight>
              </a:rPr>
              <a:t> </a:t>
            </a:r>
            <a:r>
              <a:rPr lang="en-IN" sz="1800" b="1" dirty="0">
                <a:solidFill>
                  <a:srgbClr val="DFDFDF"/>
                </a:solidFill>
                <a:highlight>
                  <a:srgbClr val="3F3F3F"/>
                </a:highlight>
              </a:rPr>
              <a:t>charset</a:t>
            </a:r>
            <a:r>
              <a:rPr lang="en-IN" sz="1800" b="0" dirty="0">
                <a:solidFill>
                  <a:srgbClr val="DCDCCC"/>
                </a:solidFill>
                <a:highlight>
                  <a:srgbClr val="3F3F3F"/>
                </a:highlight>
              </a:rPr>
              <a:t>=</a:t>
            </a:r>
            <a:r>
              <a:rPr lang="en-IN" sz="1800" b="1" dirty="0">
                <a:solidFill>
                  <a:srgbClr val="CC9393"/>
                </a:solidFill>
                <a:highlight>
                  <a:srgbClr val="3F3F3F"/>
                </a:highlight>
              </a:rPr>
              <a:t>"UTF-8"</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it-IT" sz="1800" b="0" dirty="0">
                <a:solidFill>
                  <a:srgbClr val="DCDCCC"/>
                </a:solidFill>
                <a:highlight>
                  <a:srgbClr val="3F3F3F"/>
                </a:highlight>
              </a:rPr>
              <a:t>    </a:t>
            </a:r>
            <a:r>
              <a:rPr lang="it-IT" sz="1800" b="0" dirty="0">
                <a:solidFill>
                  <a:srgbClr val="E3CEAB"/>
                </a:solidFill>
                <a:highlight>
                  <a:srgbClr val="3F3F3F"/>
                </a:highlight>
              </a:rPr>
              <a:t>&lt;meta</a:t>
            </a:r>
            <a:r>
              <a:rPr lang="it-IT" sz="1800" b="0" dirty="0">
                <a:solidFill>
                  <a:srgbClr val="DCDCCC"/>
                </a:solidFill>
                <a:highlight>
                  <a:srgbClr val="3F3F3F"/>
                </a:highlight>
              </a:rPr>
              <a:t> </a:t>
            </a:r>
            <a:r>
              <a:rPr lang="it-IT" sz="1800" b="1" dirty="0">
                <a:solidFill>
                  <a:srgbClr val="DFDFDF"/>
                </a:solidFill>
                <a:highlight>
                  <a:srgbClr val="3F3F3F"/>
                </a:highlight>
              </a:rPr>
              <a:t>http-equiv</a:t>
            </a:r>
            <a:r>
              <a:rPr lang="it-IT" sz="1800" b="0" dirty="0">
                <a:solidFill>
                  <a:srgbClr val="DCDCCC"/>
                </a:solidFill>
                <a:highlight>
                  <a:srgbClr val="3F3F3F"/>
                </a:highlight>
              </a:rPr>
              <a:t>=</a:t>
            </a:r>
            <a:r>
              <a:rPr lang="it-IT" sz="1800" b="1" dirty="0">
                <a:solidFill>
                  <a:srgbClr val="CC9393"/>
                </a:solidFill>
                <a:highlight>
                  <a:srgbClr val="3F3F3F"/>
                </a:highlight>
              </a:rPr>
              <a:t>"X-UA-Compatible"</a:t>
            </a:r>
            <a:r>
              <a:rPr lang="it-IT" sz="1800" b="0" dirty="0">
                <a:solidFill>
                  <a:srgbClr val="DCDCCC"/>
                </a:solidFill>
                <a:highlight>
                  <a:srgbClr val="3F3F3F"/>
                </a:highlight>
              </a:rPr>
              <a:t> </a:t>
            </a:r>
            <a:r>
              <a:rPr lang="it-IT" sz="1800" b="1" dirty="0">
                <a:solidFill>
                  <a:srgbClr val="DFDFDF"/>
                </a:solidFill>
                <a:highlight>
                  <a:srgbClr val="3F3F3F"/>
                </a:highlight>
              </a:rPr>
              <a:t>content</a:t>
            </a:r>
            <a:r>
              <a:rPr lang="it-IT" sz="1800" b="0" dirty="0">
                <a:solidFill>
                  <a:srgbClr val="DCDCCC"/>
                </a:solidFill>
                <a:highlight>
                  <a:srgbClr val="3F3F3F"/>
                </a:highlight>
              </a:rPr>
              <a:t>=</a:t>
            </a:r>
            <a:r>
              <a:rPr lang="it-IT" sz="1800" b="1" dirty="0">
                <a:solidFill>
                  <a:srgbClr val="CC9393"/>
                </a:solidFill>
                <a:highlight>
                  <a:srgbClr val="3F3F3F"/>
                </a:highlight>
              </a:rPr>
              <a:t>"IE=edge"</a:t>
            </a:r>
            <a:r>
              <a:rPr lang="it-IT" sz="1800" b="0" dirty="0">
                <a:solidFill>
                  <a:srgbClr val="E3CEAB"/>
                </a:solidFill>
                <a:highlight>
                  <a:srgbClr val="3F3F3F"/>
                </a:highlight>
              </a:rPr>
              <a:t>&gt;</a:t>
            </a:r>
            <a:endParaRPr lang="it-IT" sz="1800" b="0" dirty="0">
              <a:solidFill>
                <a:srgbClr val="DCDCCC"/>
              </a:solidFill>
              <a:highlight>
                <a:srgbClr val="3F3F3F"/>
              </a:highlight>
            </a:endParaRPr>
          </a:p>
          <a:p>
            <a:pPr marL="114300" indent="0">
              <a:buNone/>
            </a:pPr>
            <a:r>
              <a:rPr lang="en-US" sz="1800" b="0" dirty="0">
                <a:solidFill>
                  <a:srgbClr val="DCDCCC"/>
                </a:solidFill>
                <a:highlight>
                  <a:srgbClr val="3F3F3F"/>
                </a:highlight>
              </a:rPr>
              <a:t>    </a:t>
            </a:r>
            <a:r>
              <a:rPr lang="en-US" sz="1800" b="0" dirty="0">
                <a:solidFill>
                  <a:srgbClr val="E3CEAB"/>
                </a:solidFill>
                <a:highlight>
                  <a:srgbClr val="3F3F3F"/>
                </a:highlight>
              </a:rPr>
              <a:t>&lt;meta</a:t>
            </a:r>
            <a:r>
              <a:rPr lang="en-US" sz="1800" b="0" dirty="0">
                <a:solidFill>
                  <a:srgbClr val="DCDCCC"/>
                </a:solidFill>
                <a:highlight>
                  <a:srgbClr val="3F3F3F"/>
                </a:highlight>
              </a:rPr>
              <a:t> </a:t>
            </a:r>
            <a:r>
              <a:rPr lang="en-US" sz="1800" b="1" dirty="0">
                <a:solidFill>
                  <a:srgbClr val="DFDFDF"/>
                </a:solidFill>
                <a:highlight>
                  <a:srgbClr val="3F3F3F"/>
                </a:highlight>
              </a:rPr>
              <a:t>name</a:t>
            </a:r>
            <a:r>
              <a:rPr lang="en-US" sz="1800" b="0" dirty="0">
                <a:solidFill>
                  <a:srgbClr val="DCDCCC"/>
                </a:solidFill>
                <a:highlight>
                  <a:srgbClr val="3F3F3F"/>
                </a:highlight>
              </a:rPr>
              <a:t>=</a:t>
            </a:r>
            <a:r>
              <a:rPr lang="en-US" sz="1800" b="1" dirty="0">
                <a:solidFill>
                  <a:srgbClr val="CC9393"/>
                </a:solidFill>
                <a:highlight>
                  <a:srgbClr val="3F3F3F"/>
                </a:highlight>
              </a:rPr>
              <a:t>"viewport"</a:t>
            </a:r>
            <a:r>
              <a:rPr lang="en-US" sz="1800" b="0" dirty="0">
                <a:solidFill>
                  <a:srgbClr val="DCDCCC"/>
                </a:solidFill>
                <a:highlight>
                  <a:srgbClr val="3F3F3F"/>
                </a:highlight>
              </a:rPr>
              <a:t> </a:t>
            </a:r>
            <a:r>
              <a:rPr lang="en-US" sz="1800" b="1" dirty="0">
                <a:solidFill>
                  <a:srgbClr val="DFDFDF"/>
                </a:solidFill>
                <a:highlight>
                  <a:srgbClr val="3F3F3F"/>
                </a:highlight>
              </a:rPr>
              <a:t>content</a:t>
            </a:r>
            <a:r>
              <a:rPr lang="en-US" sz="1800" b="0" dirty="0">
                <a:solidFill>
                  <a:srgbClr val="DCDCCC"/>
                </a:solidFill>
                <a:highlight>
                  <a:srgbClr val="3F3F3F"/>
                </a:highlight>
              </a:rPr>
              <a:t>=</a:t>
            </a:r>
            <a:r>
              <a:rPr lang="en-US" sz="1800" b="1" dirty="0">
                <a:solidFill>
                  <a:srgbClr val="CC9393"/>
                </a:solidFill>
                <a:highlight>
                  <a:srgbClr val="3F3F3F"/>
                </a:highlight>
              </a:rPr>
              <a:t>"width=device-width, initial-scale=1.0"</a:t>
            </a:r>
            <a:r>
              <a:rPr lang="en-US" sz="1800" b="0" dirty="0">
                <a:solidFill>
                  <a:srgbClr val="E3CEAB"/>
                </a:solidFill>
                <a:highlight>
                  <a:srgbClr val="3F3F3F"/>
                </a:highlight>
              </a:rPr>
              <a:t>&gt;</a:t>
            </a:r>
            <a:endParaRPr lang="en-US"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&lt;title&gt;</a:t>
            </a:r>
            <a:r>
              <a:rPr lang="en-IN" sz="1800" b="0" dirty="0">
                <a:solidFill>
                  <a:srgbClr val="DCDCCC"/>
                </a:solidFill>
                <a:highlight>
                  <a:srgbClr val="3F3F3F"/>
                </a:highlight>
              </a:rPr>
              <a:t>Document</a:t>
            </a:r>
            <a:r>
              <a:rPr lang="en-IN" sz="1800" b="0" dirty="0">
                <a:solidFill>
                  <a:srgbClr val="E3CEAB"/>
                </a:solidFill>
                <a:highlight>
                  <a:srgbClr val="3F3F3F"/>
                </a:highlight>
              </a:rPr>
              <a:t>&lt;/title&gt;</a:t>
            </a:r>
            <a:endParaRPr lang="en-IN"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&lt;/head&gt;</a:t>
            </a:r>
            <a:endParaRPr lang="en-IN"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&lt;body&gt;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&lt;form</a:t>
            </a:r>
            <a:r>
              <a:rPr lang="en-IN" sz="1800" b="0" dirty="0">
                <a:solidFill>
                  <a:srgbClr val="DCDCCC"/>
                </a:solidFill>
                <a:highlight>
                  <a:srgbClr val="3F3F3F"/>
                </a:highlight>
              </a:rPr>
              <a:t> </a:t>
            </a:r>
            <a:r>
              <a:rPr lang="en-IN" sz="1800" b="1" dirty="0">
                <a:solidFill>
                  <a:srgbClr val="DFDFDF"/>
                </a:solidFill>
                <a:highlight>
                  <a:srgbClr val="3F3F3F"/>
                </a:highlight>
              </a:rPr>
              <a:t>action</a:t>
            </a:r>
            <a:r>
              <a:rPr lang="en-IN" sz="1800" b="0" dirty="0">
                <a:solidFill>
                  <a:srgbClr val="DCDCCC"/>
                </a:solidFill>
                <a:highlight>
                  <a:srgbClr val="3F3F3F"/>
                </a:highlight>
              </a:rPr>
              <a:t>=</a:t>
            </a:r>
            <a:r>
              <a:rPr lang="en-IN" sz="1800" b="1" dirty="0">
                <a:solidFill>
                  <a:srgbClr val="CC9393"/>
                </a:solidFill>
                <a:highlight>
                  <a:srgbClr val="3F3F3F"/>
                </a:highlight>
              </a:rPr>
              <a:t>""</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en-US" sz="1800" b="0" dirty="0">
                <a:solidFill>
                  <a:srgbClr val="DCDCCC"/>
                </a:solidFill>
                <a:highlight>
                  <a:srgbClr val="3F3F3F"/>
                </a:highlight>
              </a:rPr>
              <a:t>        </a:t>
            </a:r>
            <a:r>
              <a:rPr lang="en-US" sz="1800" b="0" dirty="0">
                <a:solidFill>
                  <a:srgbClr val="E3CEAB"/>
                </a:solidFill>
                <a:highlight>
                  <a:srgbClr val="3F3F3F"/>
                </a:highlight>
              </a:rPr>
              <a:t>&lt;input</a:t>
            </a:r>
            <a:r>
              <a:rPr lang="en-US" sz="1800" b="0" dirty="0">
                <a:solidFill>
                  <a:srgbClr val="DCDCCC"/>
                </a:solidFill>
                <a:highlight>
                  <a:srgbClr val="3F3F3F"/>
                </a:highlight>
              </a:rPr>
              <a:t> </a:t>
            </a:r>
            <a:r>
              <a:rPr lang="en-US" sz="1800" b="1" dirty="0">
                <a:solidFill>
                  <a:srgbClr val="DFDFDF"/>
                </a:solidFill>
                <a:highlight>
                  <a:srgbClr val="3F3F3F"/>
                </a:highlight>
              </a:rPr>
              <a:t>type</a:t>
            </a:r>
            <a:r>
              <a:rPr lang="en-US" sz="1800" b="0" dirty="0">
                <a:solidFill>
                  <a:srgbClr val="DCDCCC"/>
                </a:solidFill>
                <a:highlight>
                  <a:srgbClr val="3F3F3F"/>
                </a:highlight>
              </a:rPr>
              <a:t>=</a:t>
            </a:r>
            <a:r>
              <a:rPr lang="en-US" sz="1800" b="1" dirty="0">
                <a:solidFill>
                  <a:srgbClr val="CC9393"/>
                </a:solidFill>
                <a:highlight>
                  <a:srgbClr val="3F3F3F"/>
                </a:highlight>
              </a:rPr>
              <a:t>"text"</a:t>
            </a:r>
            <a:r>
              <a:rPr lang="en-US" sz="1800" b="0" dirty="0">
                <a:solidFill>
                  <a:srgbClr val="DCDCCC"/>
                </a:solidFill>
                <a:highlight>
                  <a:srgbClr val="3F3F3F"/>
                </a:highlight>
              </a:rPr>
              <a:t> </a:t>
            </a:r>
            <a:r>
              <a:rPr lang="en-US" sz="1800" b="1" dirty="0">
                <a:solidFill>
                  <a:srgbClr val="DFDFDF"/>
                </a:solidFill>
                <a:highlight>
                  <a:srgbClr val="3F3F3F"/>
                </a:highlight>
              </a:rPr>
              <a:t>name</a:t>
            </a:r>
            <a:r>
              <a:rPr lang="en-US" sz="1800" b="0" dirty="0">
                <a:solidFill>
                  <a:srgbClr val="DCDCCC"/>
                </a:solidFill>
                <a:highlight>
                  <a:srgbClr val="3F3F3F"/>
                </a:highlight>
              </a:rPr>
              <a:t>=</a:t>
            </a:r>
            <a:r>
              <a:rPr lang="en-US" sz="1800" b="1" dirty="0">
                <a:solidFill>
                  <a:srgbClr val="CC9393"/>
                </a:solidFill>
                <a:highlight>
                  <a:srgbClr val="3F3F3F"/>
                </a:highlight>
              </a:rPr>
              <a:t>"note"</a:t>
            </a:r>
            <a:r>
              <a:rPr lang="en-US" sz="1800" b="0" dirty="0">
                <a:solidFill>
                  <a:srgbClr val="DCDCCC"/>
                </a:solidFill>
                <a:highlight>
                  <a:srgbClr val="3F3F3F"/>
                </a:highlight>
              </a:rPr>
              <a:t> </a:t>
            </a:r>
            <a:r>
              <a:rPr lang="en-US" sz="1800" b="1" dirty="0">
                <a:solidFill>
                  <a:srgbClr val="DFDFDF"/>
                </a:solidFill>
                <a:highlight>
                  <a:srgbClr val="3F3F3F"/>
                </a:highlight>
              </a:rPr>
              <a:t>placeholder</a:t>
            </a:r>
            <a:r>
              <a:rPr lang="en-US" sz="1800" b="0" dirty="0">
                <a:solidFill>
                  <a:srgbClr val="DCDCCC"/>
                </a:solidFill>
                <a:highlight>
                  <a:srgbClr val="3F3F3F"/>
                </a:highlight>
              </a:rPr>
              <a:t>=</a:t>
            </a:r>
            <a:r>
              <a:rPr lang="en-US" sz="1800" b="1" dirty="0">
                <a:solidFill>
                  <a:srgbClr val="CC9393"/>
                </a:solidFill>
                <a:highlight>
                  <a:srgbClr val="3F3F3F"/>
                </a:highlight>
              </a:rPr>
              <a:t>"Enter a note"</a:t>
            </a:r>
            <a:r>
              <a:rPr lang="en-US" sz="1800" b="0" dirty="0">
                <a:solidFill>
                  <a:srgbClr val="E3CEAB"/>
                </a:solidFill>
                <a:highlight>
                  <a:srgbClr val="3F3F3F"/>
                </a:highlight>
              </a:rPr>
              <a:t>&gt;</a:t>
            </a:r>
            <a:endParaRPr lang="en-US"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&lt;button&gt;</a:t>
            </a:r>
            <a:r>
              <a:rPr lang="en-IN" sz="1800" b="0" dirty="0">
                <a:solidFill>
                  <a:srgbClr val="DCDCCC"/>
                </a:solidFill>
                <a:highlight>
                  <a:srgbClr val="3F3F3F"/>
                </a:highlight>
              </a:rPr>
              <a:t>Add Note</a:t>
            </a:r>
            <a:r>
              <a:rPr lang="en-IN" sz="1800" b="0" dirty="0">
                <a:solidFill>
                  <a:srgbClr val="E3CEAB"/>
                </a:solidFill>
                <a:highlight>
                  <a:srgbClr val="3F3F3F"/>
                </a:highlight>
              </a:rPr>
              <a:t>&lt;/button&gt;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&lt;/form&gt;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a:t>
            </a:r>
            <a:r>
              <a:rPr lang="en-IN" sz="1800" b="0" dirty="0" err="1">
                <a:solidFill>
                  <a:srgbClr val="E3CEAB"/>
                </a:solidFill>
                <a:highlight>
                  <a:srgbClr val="3F3F3F"/>
                </a:highlight>
              </a:rPr>
              <a:t>ul</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 for note in notes%}</a:t>
            </a: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&lt;li&gt;</a:t>
            </a:r>
            <a:r>
              <a:rPr lang="en-IN" sz="1800" b="0" dirty="0">
                <a:solidFill>
                  <a:srgbClr val="DCDCCC"/>
                </a:solidFill>
                <a:highlight>
                  <a:srgbClr val="3F3F3F"/>
                </a:highlight>
              </a:rPr>
              <a:t>{{ note }}</a:t>
            </a:r>
            <a:r>
              <a:rPr lang="en-IN" sz="1800" b="0" dirty="0">
                <a:solidFill>
                  <a:srgbClr val="E3CEAB"/>
                </a:solidFill>
                <a:highlight>
                  <a:srgbClr val="3F3F3F"/>
                </a:highlight>
              </a:rPr>
              <a:t>&lt;/li&gt;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 </a:t>
            </a:r>
            <a:r>
              <a:rPr lang="en-IN" sz="1800" b="0" dirty="0" err="1">
                <a:solidFill>
                  <a:srgbClr val="DCDCCC"/>
                </a:solidFill>
                <a:highlight>
                  <a:srgbClr val="3F3F3F"/>
                </a:highlight>
              </a:rPr>
              <a:t>endfor</a:t>
            </a:r>
            <a:r>
              <a:rPr lang="en-IN" sz="1800" b="0" dirty="0">
                <a:solidFill>
                  <a:srgbClr val="DCDCCC"/>
                </a:solidFill>
                <a:highlight>
                  <a:srgbClr val="3F3F3F"/>
                </a:highlight>
              </a:rPr>
              <a:t> %}</a:t>
            </a: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a:t>
            </a:r>
            <a:r>
              <a:rPr lang="en-IN" sz="1800" b="0" dirty="0" err="1">
                <a:solidFill>
                  <a:srgbClr val="E3CEAB"/>
                </a:solidFill>
                <a:highlight>
                  <a:srgbClr val="3F3F3F"/>
                </a:highlight>
              </a:rPr>
              <a:t>ul</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&lt;/body&gt;</a:t>
            </a:r>
            <a:endParaRPr lang="en-IN"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&lt;/html&gt;</a:t>
            </a:r>
            <a:endParaRPr lang="en-IN" dirty="0"/>
          </a:p>
        </p:txBody>
      </p:sp>
      <p:sp>
        <p:nvSpPr>
          <p:cNvPr id="4" name="TextBox 3">
            <a:extLst>
              <a:ext uri="{FF2B5EF4-FFF2-40B4-BE49-F238E27FC236}">
                <a16:creationId xmlns:a16="http://schemas.microsoft.com/office/drawing/2014/main" id="{1629B785-20D0-EE67-1895-9A5DCCDDE22D}"/>
              </a:ext>
            </a:extLst>
          </p:cNvPr>
          <p:cNvSpPr txBox="1"/>
          <p:nvPr/>
        </p:nvSpPr>
        <p:spPr>
          <a:xfrm>
            <a:off x="195072" y="109728"/>
            <a:ext cx="6949440" cy="415498"/>
          </a:xfrm>
          <a:prstGeom prst="rect">
            <a:avLst/>
          </a:prstGeom>
          <a:noFill/>
        </p:spPr>
        <p:txBody>
          <a:bodyPr wrap="square" rtlCol="0">
            <a:spAutoFit/>
          </a:bodyPr>
          <a:lstStyle/>
          <a:p>
            <a:r>
              <a:rPr lang="en-IN" sz="2100" b="1" dirty="0"/>
              <a:t>Original HTML Code:</a:t>
            </a:r>
          </a:p>
        </p:txBody>
      </p:sp>
    </p:spTree>
    <p:extLst>
      <p:ext uri="{BB962C8B-B14F-4D97-AF65-F5344CB8AC3E}">
        <p14:creationId xmlns:p14="http://schemas.microsoft.com/office/powerpoint/2010/main" val="118251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208E-A8AF-CC10-CCB0-317F621D591F}"/>
              </a:ext>
            </a:extLst>
          </p:cNvPr>
          <p:cNvSpPr>
            <a:spLocks noGrp="1"/>
          </p:cNvSpPr>
          <p:nvPr>
            <p:ph type="title"/>
          </p:nvPr>
        </p:nvSpPr>
        <p:spPr>
          <a:xfrm>
            <a:off x="0" y="109093"/>
            <a:ext cx="11234928" cy="378587"/>
          </a:xfrm>
        </p:spPr>
        <p:txBody>
          <a:bodyPr>
            <a:noAutofit/>
          </a:bodyPr>
          <a:lstStyle/>
          <a:p>
            <a:r>
              <a:rPr lang="en-IN" sz="3000" b="1" dirty="0"/>
              <a:t>Refactored and Bug Fixed HTML Code</a:t>
            </a:r>
          </a:p>
        </p:txBody>
      </p:sp>
      <p:sp>
        <p:nvSpPr>
          <p:cNvPr id="3" name="Text Placeholder 2">
            <a:extLst>
              <a:ext uri="{FF2B5EF4-FFF2-40B4-BE49-F238E27FC236}">
                <a16:creationId xmlns:a16="http://schemas.microsoft.com/office/drawing/2014/main" id="{AC4A261A-A5C0-79D6-A808-3EFAEEDF95BC}"/>
              </a:ext>
            </a:extLst>
          </p:cNvPr>
          <p:cNvSpPr>
            <a:spLocks noGrp="1"/>
          </p:cNvSpPr>
          <p:nvPr>
            <p:ph type="body" idx="1"/>
          </p:nvPr>
        </p:nvSpPr>
        <p:spPr>
          <a:xfrm>
            <a:off x="0" y="408432"/>
            <a:ext cx="12289536" cy="6486144"/>
          </a:xfrm>
        </p:spPr>
        <p:txBody>
          <a:bodyPr>
            <a:normAutofit fontScale="85000" lnSpcReduction="20000"/>
          </a:bodyPr>
          <a:lstStyle/>
          <a:p>
            <a:pPr marL="114300" indent="0">
              <a:buNone/>
            </a:pPr>
            <a:r>
              <a:rPr lang="en-IN" sz="1800" dirty="0">
                <a:solidFill>
                  <a:srgbClr val="DFDFDF"/>
                </a:solidFill>
                <a:highlight>
                  <a:srgbClr val="3F3F3F"/>
                </a:highlight>
              </a:rPr>
              <a:t>&lt;!</a:t>
            </a:r>
            <a:r>
              <a:rPr lang="en-IN" sz="1800" dirty="0">
                <a:solidFill>
                  <a:srgbClr val="DCDCCC"/>
                </a:solidFill>
                <a:highlight>
                  <a:srgbClr val="3F3F3F"/>
                </a:highlight>
              </a:rPr>
              <a:t>DOCTYPE html</a:t>
            </a:r>
            <a:r>
              <a:rPr lang="en-IN" sz="1800" dirty="0">
                <a:solidFill>
                  <a:srgbClr val="DFDFDF"/>
                </a:solidFill>
                <a:highlight>
                  <a:srgbClr val="3F3F3F"/>
                </a:highlight>
              </a:rPr>
              <a:t>&gt;</a:t>
            </a:r>
            <a:endParaRPr lang="en-IN" sz="1800" dirty="0">
              <a:solidFill>
                <a:srgbClr val="DCDCCC"/>
              </a:solidFill>
              <a:highlight>
                <a:srgbClr val="3F3F3F"/>
              </a:highlight>
            </a:endParaRPr>
          </a:p>
          <a:p>
            <a:pPr marL="114300" indent="0">
              <a:buNone/>
            </a:pPr>
            <a:r>
              <a:rPr lang="en-IN" sz="1800" dirty="0">
                <a:solidFill>
                  <a:srgbClr val="E3CEAB"/>
                </a:solidFill>
                <a:highlight>
                  <a:srgbClr val="3F3F3F"/>
                </a:highlight>
              </a:rPr>
              <a:t>&lt;html</a:t>
            </a:r>
            <a:r>
              <a:rPr lang="en-IN" sz="1800" dirty="0">
                <a:solidFill>
                  <a:srgbClr val="DCDCCC"/>
                </a:solidFill>
                <a:highlight>
                  <a:srgbClr val="3F3F3F"/>
                </a:highlight>
              </a:rPr>
              <a:t> </a:t>
            </a:r>
            <a:r>
              <a:rPr lang="en-IN" sz="1800" b="1" dirty="0">
                <a:solidFill>
                  <a:srgbClr val="DFDFDF"/>
                </a:solidFill>
                <a:highlight>
                  <a:srgbClr val="3F3F3F"/>
                </a:highlight>
              </a:rPr>
              <a:t>lang</a:t>
            </a:r>
            <a:r>
              <a:rPr lang="en-IN" sz="1800" b="0" dirty="0">
                <a:solidFill>
                  <a:srgbClr val="DCDCCC"/>
                </a:solidFill>
                <a:highlight>
                  <a:srgbClr val="3F3F3F"/>
                </a:highlight>
              </a:rPr>
              <a:t>=</a:t>
            </a:r>
            <a:r>
              <a:rPr lang="en-IN" sz="1800" b="1" dirty="0">
                <a:solidFill>
                  <a:srgbClr val="CC9393"/>
                </a:solidFill>
                <a:highlight>
                  <a:srgbClr val="3F3F3F"/>
                </a:highlight>
              </a:rPr>
              <a:t>"</a:t>
            </a:r>
            <a:r>
              <a:rPr lang="en-IN" sz="1800" b="1" dirty="0" err="1">
                <a:solidFill>
                  <a:srgbClr val="CC9393"/>
                </a:solidFill>
                <a:highlight>
                  <a:srgbClr val="3F3F3F"/>
                </a:highlight>
              </a:rPr>
              <a:t>en</a:t>
            </a:r>
            <a:r>
              <a:rPr lang="en-IN" sz="1800" b="1" dirty="0">
                <a:solidFill>
                  <a:srgbClr val="CC9393"/>
                </a:solidFill>
                <a:highlight>
                  <a:srgbClr val="3F3F3F"/>
                </a:highlight>
              </a:rPr>
              <a:t>"</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&lt;head&gt;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&lt;meta</a:t>
            </a:r>
            <a:r>
              <a:rPr lang="en-IN" sz="1800" b="0" dirty="0">
                <a:solidFill>
                  <a:srgbClr val="DCDCCC"/>
                </a:solidFill>
                <a:highlight>
                  <a:srgbClr val="3F3F3F"/>
                </a:highlight>
              </a:rPr>
              <a:t> </a:t>
            </a:r>
            <a:r>
              <a:rPr lang="en-IN" sz="1800" b="1" dirty="0">
                <a:solidFill>
                  <a:srgbClr val="DFDFDF"/>
                </a:solidFill>
                <a:highlight>
                  <a:srgbClr val="3F3F3F"/>
                </a:highlight>
              </a:rPr>
              <a:t>charset</a:t>
            </a:r>
            <a:r>
              <a:rPr lang="en-IN" sz="1800" b="0" dirty="0">
                <a:solidFill>
                  <a:srgbClr val="DCDCCC"/>
                </a:solidFill>
                <a:highlight>
                  <a:srgbClr val="3F3F3F"/>
                </a:highlight>
              </a:rPr>
              <a:t>=</a:t>
            </a:r>
            <a:r>
              <a:rPr lang="en-IN" sz="1800" b="1" dirty="0">
                <a:solidFill>
                  <a:srgbClr val="CC9393"/>
                </a:solidFill>
                <a:highlight>
                  <a:srgbClr val="3F3F3F"/>
                </a:highlight>
              </a:rPr>
              <a:t>"UTF-8"</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it-IT" sz="1800" b="0" dirty="0">
                <a:solidFill>
                  <a:srgbClr val="DCDCCC"/>
                </a:solidFill>
                <a:highlight>
                  <a:srgbClr val="3F3F3F"/>
                </a:highlight>
              </a:rPr>
              <a:t>    </a:t>
            </a:r>
            <a:r>
              <a:rPr lang="it-IT" sz="1800" b="0" dirty="0">
                <a:solidFill>
                  <a:srgbClr val="E3CEAB"/>
                </a:solidFill>
                <a:highlight>
                  <a:srgbClr val="3F3F3F"/>
                </a:highlight>
              </a:rPr>
              <a:t>&lt;meta</a:t>
            </a:r>
            <a:r>
              <a:rPr lang="it-IT" sz="1800" b="0" dirty="0">
                <a:solidFill>
                  <a:srgbClr val="DCDCCC"/>
                </a:solidFill>
                <a:highlight>
                  <a:srgbClr val="3F3F3F"/>
                </a:highlight>
              </a:rPr>
              <a:t> </a:t>
            </a:r>
            <a:r>
              <a:rPr lang="it-IT" sz="1800" b="1" dirty="0">
                <a:solidFill>
                  <a:srgbClr val="DFDFDF"/>
                </a:solidFill>
                <a:highlight>
                  <a:srgbClr val="3F3F3F"/>
                </a:highlight>
              </a:rPr>
              <a:t>http-equiv</a:t>
            </a:r>
            <a:r>
              <a:rPr lang="it-IT" sz="1800" b="0" dirty="0">
                <a:solidFill>
                  <a:srgbClr val="DCDCCC"/>
                </a:solidFill>
                <a:highlight>
                  <a:srgbClr val="3F3F3F"/>
                </a:highlight>
              </a:rPr>
              <a:t>=</a:t>
            </a:r>
            <a:r>
              <a:rPr lang="it-IT" sz="1800" b="1" dirty="0">
                <a:solidFill>
                  <a:srgbClr val="CC9393"/>
                </a:solidFill>
                <a:highlight>
                  <a:srgbClr val="3F3F3F"/>
                </a:highlight>
              </a:rPr>
              <a:t>"X-UA-Compatible"</a:t>
            </a:r>
            <a:r>
              <a:rPr lang="it-IT" sz="1800" b="0" dirty="0">
                <a:solidFill>
                  <a:srgbClr val="DCDCCC"/>
                </a:solidFill>
                <a:highlight>
                  <a:srgbClr val="3F3F3F"/>
                </a:highlight>
              </a:rPr>
              <a:t> </a:t>
            </a:r>
            <a:r>
              <a:rPr lang="it-IT" sz="1800" b="1" dirty="0">
                <a:solidFill>
                  <a:srgbClr val="DFDFDF"/>
                </a:solidFill>
                <a:highlight>
                  <a:srgbClr val="3F3F3F"/>
                </a:highlight>
              </a:rPr>
              <a:t>content</a:t>
            </a:r>
            <a:r>
              <a:rPr lang="it-IT" sz="1800" b="0" dirty="0">
                <a:solidFill>
                  <a:srgbClr val="DCDCCC"/>
                </a:solidFill>
                <a:highlight>
                  <a:srgbClr val="3F3F3F"/>
                </a:highlight>
              </a:rPr>
              <a:t>=</a:t>
            </a:r>
            <a:r>
              <a:rPr lang="it-IT" sz="1800" b="1" dirty="0">
                <a:solidFill>
                  <a:srgbClr val="CC9393"/>
                </a:solidFill>
                <a:highlight>
                  <a:srgbClr val="3F3F3F"/>
                </a:highlight>
              </a:rPr>
              <a:t>"IE=edge"</a:t>
            </a:r>
            <a:r>
              <a:rPr lang="it-IT" sz="1800" b="0" dirty="0">
                <a:solidFill>
                  <a:srgbClr val="E3CEAB"/>
                </a:solidFill>
                <a:highlight>
                  <a:srgbClr val="3F3F3F"/>
                </a:highlight>
              </a:rPr>
              <a:t>&gt;</a:t>
            </a:r>
            <a:endParaRPr lang="it-IT" sz="1800" b="0" dirty="0">
              <a:solidFill>
                <a:srgbClr val="DCDCCC"/>
              </a:solidFill>
              <a:highlight>
                <a:srgbClr val="3F3F3F"/>
              </a:highlight>
            </a:endParaRPr>
          </a:p>
          <a:p>
            <a:pPr marL="114300" indent="0">
              <a:buNone/>
            </a:pPr>
            <a:r>
              <a:rPr lang="en-US" sz="1800" b="0" dirty="0">
                <a:solidFill>
                  <a:srgbClr val="DCDCCC"/>
                </a:solidFill>
                <a:highlight>
                  <a:srgbClr val="3F3F3F"/>
                </a:highlight>
              </a:rPr>
              <a:t>    </a:t>
            </a:r>
            <a:r>
              <a:rPr lang="en-US" sz="1800" b="0" dirty="0">
                <a:solidFill>
                  <a:srgbClr val="E3CEAB"/>
                </a:solidFill>
                <a:highlight>
                  <a:srgbClr val="3F3F3F"/>
                </a:highlight>
              </a:rPr>
              <a:t>&lt;meta</a:t>
            </a:r>
            <a:r>
              <a:rPr lang="en-US" sz="1800" b="0" dirty="0">
                <a:solidFill>
                  <a:srgbClr val="DCDCCC"/>
                </a:solidFill>
                <a:highlight>
                  <a:srgbClr val="3F3F3F"/>
                </a:highlight>
              </a:rPr>
              <a:t> </a:t>
            </a:r>
            <a:r>
              <a:rPr lang="en-US" sz="1800" b="1" dirty="0">
                <a:solidFill>
                  <a:srgbClr val="DFDFDF"/>
                </a:solidFill>
                <a:highlight>
                  <a:srgbClr val="3F3F3F"/>
                </a:highlight>
              </a:rPr>
              <a:t>name</a:t>
            </a:r>
            <a:r>
              <a:rPr lang="en-US" sz="1800" b="0" dirty="0">
                <a:solidFill>
                  <a:srgbClr val="DCDCCC"/>
                </a:solidFill>
                <a:highlight>
                  <a:srgbClr val="3F3F3F"/>
                </a:highlight>
              </a:rPr>
              <a:t>=</a:t>
            </a:r>
            <a:r>
              <a:rPr lang="en-US" sz="1800" b="1" dirty="0">
                <a:solidFill>
                  <a:srgbClr val="CC9393"/>
                </a:solidFill>
                <a:highlight>
                  <a:srgbClr val="3F3F3F"/>
                </a:highlight>
              </a:rPr>
              <a:t>"viewport"</a:t>
            </a:r>
            <a:r>
              <a:rPr lang="en-US" sz="1800" b="0" dirty="0">
                <a:solidFill>
                  <a:srgbClr val="DCDCCC"/>
                </a:solidFill>
                <a:highlight>
                  <a:srgbClr val="3F3F3F"/>
                </a:highlight>
              </a:rPr>
              <a:t> </a:t>
            </a:r>
            <a:r>
              <a:rPr lang="en-US" sz="1800" b="1" dirty="0">
                <a:solidFill>
                  <a:srgbClr val="DFDFDF"/>
                </a:solidFill>
                <a:highlight>
                  <a:srgbClr val="3F3F3F"/>
                </a:highlight>
              </a:rPr>
              <a:t>content</a:t>
            </a:r>
            <a:r>
              <a:rPr lang="en-US" sz="1800" b="0" dirty="0">
                <a:solidFill>
                  <a:srgbClr val="DCDCCC"/>
                </a:solidFill>
                <a:highlight>
                  <a:srgbClr val="3F3F3F"/>
                </a:highlight>
              </a:rPr>
              <a:t>=</a:t>
            </a:r>
            <a:r>
              <a:rPr lang="en-US" sz="1800" b="1" dirty="0">
                <a:solidFill>
                  <a:srgbClr val="CC9393"/>
                </a:solidFill>
                <a:highlight>
                  <a:srgbClr val="3F3F3F"/>
                </a:highlight>
              </a:rPr>
              <a:t>"width=device-width, initial-scale=1.0"</a:t>
            </a:r>
            <a:r>
              <a:rPr lang="en-US" sz="1800" b="0" dirty="0">
                <a:solidFill>
                  <a:srgbClr val="E3CEAB"/>
                </a:solidFill>
                <a:highlight>
                  <a:srgbClr val="3F3F3F"/>
                </a:highlight>
              </a:rPr>
              <a:t>&gt;</a:t>
            </a:r>
            <a:endParaRPr lang="en-US" sz="1800" b="0" dirty="0">
              <a:solidFill>
                <a:srgbClr val="DCDCCC"/>
              </a:solidFill>
              <a:highlight>
                <a:srgbClr val="3F3F3F"/>
              </a:highlight>
            </a:endParaRPr>
          </a:p>
          <a:p>
            <a:pPr marL="114300" indent="0">
              <a:buNone/>
            </a:pPr>
            <a:r>
              <a:rPr lang="en-US" sz="1800" b="0" dirty="0">
                <a:solidFill>
                  <a:srgbClr val="DCDCCC"/>
                </a:solidFill>
                <a:highlight>
                  <a:srgbClr val="3F3F3F"/>
                </a:highlight>
              </a:rPr>
              <a:t>    </a:t>
            </a:r>
            <a:r>
              <a:rPr lang="en-US" sz="1800" b="0" dirty="0">
                <a:solidFill>
                  <a:srgbClr val="E3CEAB"/>
                </a:solidFill>
                <a:highlight>
                  <a:srgbClr val="3F3F3F"/>
                </a:highlight>
              </a:rPr>
              <a:t>&lt;title&gt;</a:t>
            </a:r>
            <a:r>
              <a:rPr lang="en-US" sz="1800" b="0" dirty="0">
                <a:solidFill>
                  <a:srgbClr val="DCDCCC"/>
                </a:solidFill>
                <a:highlight>
                  <a:srgbClr val="3F3F3F"/>
                </a:highlight>
              </a:rPr>
              <a:t>Notes Taking App</a:t>
            </a:r>
            <a:r>
              <a:rPr lang="en-US" sz="1800" b="0" dirty="0">
                <a:solidFill>
                  <a:srgbClr val="E3CEAB"/>
                </a:solidFill>
                <a:highlight>
                  <a:srgbClr val="3F3F3F"/>
                </a:highlight>
              </a:rPr>
              <a:t>&lt;/title&gt;</a:t>
            </a:r>
            <a:endParaRPr lang="en-US"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&lt;/head&gt;</a:t>
            </a:r>
            <a:endParaRPr lang="en-IN"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&lt;body&gt;</a:t>
            </a:r>
            <a:endParaRPr lang="en-IN" sz="1800" b="0" dirty="0">
              <a:solidFill>
                <a:srgbClr val="DCDCCC"/>
              </a:solidFill>
              <a:highlight>
                <a:srgbClr val="3F3F3F"/>
              </a:highlight>
            </a:endParaRPr>
          </a:p>
          <a:p>
            <a:pPr marL="114300" indent="0">
              <a:buNone/>
            </a:pPr>
            <a:r>
              <a:rPr lang="pt-BR" sz="1800" b="0" dirty="0">
                <a:solidFill>
                  <a:srgbClr val="DCDCCC"/>
                </a:solidFill>
                <a:highlight>
                  <a:srgbClr val="3F3F3F"/>
                </a:highlight>
              </a:rPr>
              <a:t>    </a:t>
            </a:r>
            <a:r>
              <a:rPr lang="pt-BR" sz="1800" b="0" dirty="0">
                <a:solidFill>
                  <a:srgbClr val="E3CEAB"/>
                </a:solidFill>
                <a:highlight>
                  <a:srgbClr val="3F3F3F"/>
                </a:highlight>
              </a:rPr>
              <a:t>&lt;h1&gt;</a:t>
            </a:r>
            <a:r>
              <a:rPr lang="pt-BR" sz="1800" b="0" dirty="0">
                <a:solidFill>
                  <a:srgbClr val="DCDCCC"/>
                </a:solidFill>
                <a:highlight>
                  <a:srgbClr val="3F3F3F"/>
                </a:highlight>
              </a:rPr>
              <a:t>Add a Note:</a:t>
            </a:r>
            <a:r>
              <a:rPr lang="pt-BR" sz="1800" b="0" dirty="0">
                <a:solidFill>
                  <a:srgbClr val="E3CEAB"/>
                </a:solidFill>
                <a:highlight>
                  <a:srgbClr val="3F3F3F"/>
                </a:highlight>
              </a:rPr>
              <a:t>&lt;/h1&gt;</a:t>
            </a:r>
            <a:endParaRPr lang="pt-BR"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&lt;form</a:t>
            </a:r>
            <a:r>
              <a:rPr lang="en-IN" sz="1800" b="0" dirty="0">
                <a:solidFill>
                  <a:srgbClr val="DCDCCC"/>
                </a:solidFill>
                <a:highlight>
                  <a:srgbClr val="3F3F3F"/>
                </a:highlight>
              </a:rPr>
              <a:t> </a:t>
            </a:r>
            <a:r>
              <a:rPr lang="en-IN" sz="1800" b="1" dirty="0">
                <a:solidFill>
                  <a:srgbClr val="DFDFDF"/>
                </a:solidFill>
                <a:highlight>
                  <a:srgbClr val="3F3F3F"/>
                </a:highlight>
              </a:rPr>
              <a:t>action</a:t>
            </a:r>
            <a:r>
              <a:rPr lang="en-IN" sz="1800" b="0" dirty="0">
                <a:solidFill>
                  <a:srgbClr val="DCDCCC"/>
                </a:solidFill>
                <a:highlight>
                  <a:srgbClr val="3F3F3F"/>
                </a:highlight>
              </a:rPr>
              <a:t>=</a:t>
            </a:r>
            <a:r>
              <a:rPr lang="en-IN" sz="1800" b="1" dirty="0">
                <a:solidFill>
                  <a:srgbClr val="CC9393"/>
                </a:solidFill>
                <a:highlight>
                  <a:srgbClr val="3F3F3F"/>
                </a:highlight>
              </a:rPr>
              <a:t>"/"</a:t>
            </a:r>
            <a:r>
              <a:rPr lang="en-IN" sz="1800" b="0" dirty="0">
                <a:solidFill>
                  <a:srgbClr val="DCDCCC"/>
                </a:solidFill>
                <a:highlight>
                  <a:srgbClr val="3F3F3F"/>
                </a:highlight>
              </a:rPr>
              <a:t> </a:t>
            </a:r>
            <a:r>
              <a:rPr lang="en-IN" sz="1800" b="1" dirty="0">
                <a:solidFill>
                  <a:srgbClr val="DFDFDF"/>
                </a:solidFill>
                <a:highlight>
                  <a:srgbClr val="3F3F3F"/>
                </a:highlight>
              </a:rPr>
              <a:t>method</a:t>
            </a:r>
            <a:r>
              <a:rPr lang="en-IN" sz="1800" b="0" dirty="0">
                <a:solidFill>
                  <a:srgbClr val="DCDCCC"/>
                </a:solidFill>
                <a:highlight>
                  <a:srgbClr val="3F3F3F"/>
                </a:highlight>
              </a:rPr>
              <a:t>=</a:t>
            </a:r>
            <a:r>
              <a:rPr lang="en-IN" sz="1800" b="1" dirty="0">
                <a:solidFill>
                  <a:srgbClr val="CC9393"/>
                </a:solidFill>
                <a:highlight>
                  <a:srgbClr val="3F3F3F"/>
                </a:highlight>
              </a:rPr>
              <a:t>"POST"</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en-US" sz="1800" b="0" dirty="0">
                <a:solidFill>
                  <a:srgbClr val="DCDCCC"/>
                </a:solidFill>
                <a:highlight>
                  <a:srgbClr val="3F3F3F"/>
                </a:highlight>
              </a:rPr>
              <a:t>        </a:t>
            </a:r>
            <a:r>
              <a:rPr lang="en-US" sz="1800" b="0" dirty="0">
                <a:solidFill>
                  <a:srgbClr val="E3CEAB"/>
                </a:solidFill>
                <a:highlight>
                  <a:srgbClr val="3F3F3F"/>
                </a:highlight>
              </a:rPr>
              <a:t>&lt;input</a:t>
            </a:r>
            <a:r>
              <a:rPr lang="en-US" sz="1800" b="0" dirty="0">
                <a:solidFill>
                  <a:srgbClr val="DCDCCC"/>
                </a:solidFill>
                <a:highlight>
                  <a:srgbClr val="3F3F3F"/>
                </a:highlight>
              </a:rPr>
              <a:t> </a:t>
            </a:r>
            <a:r>
              <a:rPr lang="en-US" sz="1800" b="1" dirty="0">
                <a:solidFill>
                  <a:srgbClr val="DFDFDF"/>
                </a:solidFill>
                <a:highlight>
                  <a:srgbClr val="3F3F3F"/>
                </a:highlight>
              </a:rPr>
              <a:t>type</a:t>
            </a:r>
            <a:r>
              <a:rPr lang="en-US" sz="1800" b="0" dirty="0">
                <a:solidFill>
                  <a:srgbClr val="DCDCCC"/>
                </a:solidFill>
                <a:highlight>
                  <a:srgbClr val="3F3F3F"/>
                </a:highlight>
              </a:rPr>
              <a:t>=</a:t>
            </a:r>
            <a:r>
              <a:rPr lang="en-US" sz="1800" b="1" dirty="0">
                <a:solidFill>
                  <a:srgbClr val="CC9393"/>
                </a:solidFill>
                <a:highlight>
                  <a:srgbClr val="3F3F3F"/>
                </a:highlight>
              </a:rPr>
              <a:t>"text"</a:t>
            </a:r>
            <a:r>
              <a:rPr lang="en-US" sz="1800" b="0" dirty="0">
                <a:solidFill>
                  <a:srgbClr val="DCDCCC"/>
                </a:solidFill>
                <a:highlight>
                  <a:srgbClr val="3F3F3F"/>
                </a:highlight>
              </a:rPr>
              <a:t> </a:t>
            </a:r>
            <a:r>
              <a:rPr lang="en-US" sz="1800" b="1" dirty="0">
                <a:solidFill>
                  <a:srgbClr val="DFDFDF"/>
                </a:solidFill>
                <a:highlight>
                  <a:srgbClr val="3F3F3F"/>
                </a:highlight>
              </a:rPr>
              <a:t>name</a:t>
            </a:r>
            <a:r>
              <a:rPr lang="en-US" sz="1800" b="0" dirty="0">
                <a:solidFill>
                  <a:srgbClr val="DCDCCC"/>
                </a:solidFill>
                <a:highlight>
                  <a:srgbClr val="3F3F3F"/>
                </a:highlight>
              </a:rPr>
              <a:t>=</a:t>
            </a:r>
            <a:r>
              <a:rPr lang="en-US" sz="1800" b="1" dirty="0">
                <a:solidFill>
                  <a:srgbClr val="CC9393"/>
                </a:solidFill>
                <a:highlight>
                  <a:srgbClr val="3F3F3F"/>
                </a:highlight>
              </a:rPr>
              <a:t>"note"</a:t>
            </a:r>
            <a:r>
              <a:rPr lang="en-US" sz="1800" b="0" dirty="0">
                <a:solidFill>
                  <a:srgbClr val="DCDCCC"/>
                </a:solidFill>
                <a:highlight>
                  <a:srgbClr val="3F3F3F"/>
                </a:highlight>
              </a:rPr>
              <a:t> </a:t>
            </a:r>
            <a:r>
              <a:rPr lang="en-US" sz="1800" b="1" dirty="0">
                <a:solidFill>
                  <a:srgbClr val="DFDFDF"/>
                </a:solidFill>
                <a:highlight>
                  <a:srgbClr val="3F3F3F"/>
                </a:highlight>
              </a:rPr>
              <a:t>placeholder</a:t>
            </a:r>
            <a:r>
              <a:rPr lang="en-US" sz="1800" b="0" dirty="0">
                <a:solidFill>
                  <a:srgbClr val="DCDCCC"/>
                </a:solidFill>
                <a:highlight>
                  <a:srgbClr val="3F3F3F"/>
                </a:highlight>
              </a:rPr>
              <a:t>=</a:t>
            </a:r>
            <a:r>
              <a:rPr lang="en-US" sz="1800" b="1" dirty="0">
                <a:solidFill>
                  <a:srgbClr val="CC9393"/>
                </a:solidFill>
                <a:highlight>
                  <a:srgbClr val="3F3F3F"/>
                </a:highlight>
              </a:rPr>
              <a:t>"Enter a note"</a:t>
            </a:r>
            <a:r>
              <a:rPr lang="en-US" sz="1800" b="0" dirty="0">
                <a:solidFill>
                  <a:srgbClr val="E3CEAB"/>
                </a:solidFill>
                <a:highlight>
                  <a:srgbClr val="3F3F3F"/>
                </a:highlight>
              </a:rPr>
              <a:t>&gt;</a:t>
            </a:r>
            <a:endParaRPr lang="en-US" sz="1800" b="0" dirty="0">
              <a:solidFill>
                <a:srgbClr val="DCDCCC"/>
              </a:solidFill>
              <a:highlight>
                <a:srgbClr val="3F3F3F"/>
              </a:highlight>
            </a:endParaRPr>
          </a:p>
          <a:p>
            <a:pPr marL="114300" indent="0">
              <a:buNone/>
            </a:pPr>
            <a:r>
              <a:rPr lang="en-US" sz="1800" b="0" dirty="0">
                <a:solidFill>
                  <a:srgbClr val="DCDCCC"/>
                </a:solidFill>
                <a:highlight>
                  <a:srgbClr val="3F3F3F"/>
                </a:highlight>
              </a:rPr>
              <a:t>        </a:t>
            </a:r>
            <a:r>
              <a:rPr lang="en-US" sz="1800" b="0" dirty="0">
                <a:solidFill>
                  <a:srgbClr val="E3CEAB"/>
                </a:solidFill>
                <a:highlight>
                  <a:srgbClr val="3F3F3F"/>
                </a:highlight>
              </a:rPr>
              <a:t>&lt;button</a:t>
            </a:r>
            <a:r>
              <a:rPr lang="en-US" sz="1800" b="0" dirty="0">
                <a:solidFill>
                  <a:srgbClr val="DCDCCC"/>
                </a:solidFill>
                <a:highlight>
                  <a:srgbClr val="3F3F3F"/>
                </a:highlight>
              </a:rPr>
              <a:t> </a:t>
            </a:r>
            <a:r>
              <a:rPr lang="en-US" sz="1800" b="1" dirty="0">
                <a:solidFill>
                  <a:srgbClr val="DFDFDF"/>
                </a:solidFill>
                <a:highlight>
                  <a:srgbClr val="3F3F3F"/>
                </a:highlight>
              </a:rPr>
              <a:t>type</a:t>
            </a:r>
            <a:r>
              <a:rPr lang="en-US" sz="1800" b="0" dirty="0">
                <a:solidFill>
                  <a:srgbClr val="DCDCCC"/>
                </a:solidFill>
                <a:highlight>
                  <a:srgbClr val="3F3F3F"/>
                </a:highlight>
              </a:rPr>
              <a:t>=</a:t>
            </a:r>
            <a:r>
              <a:rPr lang="en-US" sz="1800" b="1" dirty="0">
                <a:solidFill>
                  <a:srgbClr val="CC9393"/>
                </a:solidFill>
                <a:highlight>
                  <a:srgbClr val="3F3F3F"/>
                </a:highlight>
              </a:rPr>
              <a:t>"submit"</a:t>
            </a:r>
            <a:r>
              <a:rPr lang="en-US" sz="1800" b="0" dirty="0">
                <a:solidFill>
                  <a:srgbClr val="E3CEAB"/>
                </a:solidFill>
                <a:highlight>
                  <a:srgbClr val="3F3F3F"/>
                </a:highlight>
              </a:rPr>
              <a:t>&gt;</a:t>
            </a:r>
            <a:r>
              <a:rPr lang="en-US" sz="1800" b="0" dirty="0">
                <a:solidFill>
                  <a:srgbClr val="DCDCCC"/>
                </a:solidFill>
                <a:highlight>
                  <a:srgbClr val="3F3F3F"/>
                </a:highlight>
              </a:rPr>
              <a:t>Add Note</a:t>
            </a:r>
            <a:r>
              <a:rPr lang="en-US" sz="1800" b="0" dirty="0">
                <a:solidFill>
                  <a:srgbClr val="E3CEAB"/>
                </a:solidFill>
                <a:highlight>
                  <a:srgbClr val="3F3F3F"/>
                </a:highlight>
              </a:rPr>
              <a:t>&lt;/button&gt;</a:t>
            </a:r>
            <a:endParaRPr lang="en-US"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&lt;/form&gt;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&lt;h2&gt;</a:t>
            </a:r>
            <a:r>
              <a:rPr lang="en-IN" sz="1800" b="0" dirty="0">
                <a:solidFill>
                  <a:srgbClr val="DCDCCC"/>
                </a:solidFill>
                <a:highlight>
                  <a:srgbClr val="3F3F3F"/>
                </a:highlight>
              </a:rPr>
              <a:t>Your Notes:</a:t>
            </a:r>
            <a:r>
              <a:rPr lang="en-IN" sz="1800" b="0" dirty="0">
                <a:solidFill>
                  <a:srgbClr val="E3CEAB"/>
                </a:solidFill>
                <a:highlight>
                  <a:srgbClr val="3F3F3F"/>
                </a:highlight>
              </a:rPr>
              <a:t>&lt;/h2&gt;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a:t>
            </a:r>
            <a:r>
              <a:rPr lang="en-IN" sz="1800" b="0" dirty="0" err="1">
                <a:solidFill>
                  <a:srgbClr val="E3CEAB"/>
                </a:solidFill>
                <a:highlight>
                  <a:srgbClr val="3F3F3F"/>
                </a:highlight>
              </a:rPr>
              <a:t>ul</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 for note in notes%}</a:t>
            </a: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&lt;li&gt;</a:t>
            </a:r>
            <a:r>
              <a:rPr lang="en-IN" sz="1800" b="0" dirty="0">
                <a:solidFill>
                  <a:srgbClr val="DCDCCC"/>
                </a:solidFill>
                <a:highlight>
                  <a:srgbClr val="3F3F3F"/>
                </a:highlight>
              </a:rPr>
              <a:t>{{ note }}</a:t>
            </a:r>
            <a:r>
              <a:rPr lang="en-IN" sz="1800" b="0" dirty="0">
                <a:solidFill>
                  <a:srgbClr val="E3CEAB"/>
                </a:solidFill>
                <a:highlight>
                  <a:srgbClr val="3F3F3F"/>
                </a:highlight>
              </a:rPr>
              <a:t>&lt;/li&gt;</a:t>
            </a:r>
            <a:endParaRPr lang="en-IN" sz="1800" b="0" dirty="0">
              <a:solidFill>
                <a:srgbClr val="DCDCCC"/>
              </a:solidFill>
              <a:highlight>
                <a:srgbClr val="3F3F3F"/>
              </a:highlight>
            </a:endParaRPr>
          </a:p>
          <a:p>
            <a:pPr marL="114300" indent="0">
              <a:buNone/>
            </a:pPr>
            <a:r>
              <a:rPr lang="en-IN" sz="1800" b="0" dirty="0">
                <a:solidFill>
                  <a:srgbClr val="DCDCCC"/>
                </a:solidFill>
                <a:highlight>
                  <a:srgbClr val="3F3F3F"/>
                </a:highlight>
              </a:rPr>
              <a:t>    {% </a:t>
            </a:r>
            <a:r>
              <a:rPr lang="en-IN" sz="1800" b="0" dirty="0" err="1">
                <a:solidFill>
                  <a:srgbClr val="DCDCCC"/>
                </a:solidFill>
                <a:highlight>
                  <a:srgbClr val="3F3F3F"/>
                </a:highlight>
              </a:rPr>
              <a:t>endfor</a:t>
            </a:r>
            <a:r>
              <a:rPr lang="en-IN" sz="1800" b="0" dirty="0">
                <a:solidFill>
                  <a:srgbClr val="DCDCCC"/>
                </a:solidFill>
                <a:highlight>
                  <a:srgbClr val="3F3F3F"/>
                </a:highlight>
              </a:rPr>
              <a:t> %}</a:t>
            </a:r>
          </a:p>
          <a:p>
            <a:pPr marL="114300" indent="0">
              <a:buNone/>
            </a:pPr>
            <a:r>
              <a:rPr lang="en-IN" sz="1800" b="0" dirty="0">
                <a:solidFill>
                  <a:srgbClr val="DCDCCC"/>
                </a:solidFill>
                <a:highlight>
                  <a:srgbClr val="3F3F3F"/>
                </a:highlight>
              </a:rPr>
              <a:t>    </a:t>
            </a:r>
            <a:r>
              <a:rPr lang="en-IN" sz="1800" b="0" dirty="0">
                <a:solidFill>
                  <a:srgbClr val="E3CEAB"/>
                </a:solidFill>
                <a:highlight>
                  <a:srgbClr val="3F3F3F"/>
                </a:highlight>
              </a:rPr>
              <a:t>&lt;/</a:t>
            </a:r>
            <a:r>
              <a:rPr lang="en-IN" sz="1800" b="0" dirty="0" err="1">
                <a:solidFill>
                  <a:srgbClr val="E3CEAB"/>
                </a:solidFill>
                <a:highlight>
                  <a:srgbClr val="3F3F3F"/>
                </a:highlight>
              </a:rPr>
              <a:t>ul</a:t>
            </a:r>
            <a:r>
              <a:rPr lang="en-IN" sz="1800" b="0" dirty="0">
                <a:solidFill>
                  <a:srgbClr val="E3CEAB"/>
                </a:solidFill>
                <a:highlight>
                  <a:srgbClr val="3F3F3F"/>
                </a:highlight>
              </a:rPr>
              <a:t>&gt;</a:t>
            </a:r>
            <a:endParaRPr lang="en-IN"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&lt;/body&gt;</a:t>
            </a:r>
            <a:endParaRPr lang="en-IN" sz="1800" b="0" dirty="0">
              <a:solidFill>
                <a:srgbClr val="DCDCCC"/>
              </a:solidFill>
              <a:highlight>
                <a:srgbClr val="3F3F3F"/>
              </a:highlight>
            </a:endParaRPr>
          </a:p>
          <a:p>
            <a:pPr marL="114300" indent="0">
              <a:buNone/>
            </a:pPr>
            <a:r>
              <a:rPr lang="en-IN" sz="1800" b="0" dirty="0">
                <a:solidFill>
                  <a:srgbClr val="E3CEAB"/>
                </a:solidFill>
                <a:highlight>
                  <a:srgbClr val="3F3F3F"/>
                </a:highlight>
              </a:rPr>
              <a:t>&lt;/html&gt;</a:t>
            </a:r>
            <a:endParaRPr lang="en-IN" dirty="0"/>
          </a:p>
        </p:txBody>
      </p:sp>
    </p:spTree>
    <p:extLst>
      <p:ext uri="{BB962C8B-B14F-4D97-AF65-F5344CB8AC3E}">
        <p14:creationId xmlns:p14="http://schemas.microsoft.com/office/powerpoint/2010/main" val="358841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29E2-6875-D65A-16ED-7AD671D20AC0}"/>
              </a:ext>
            </a:extLst>
          </p:cNvPr>
          <p:cNvSpPr>
            <a:spLocks noGrp="1"/>
          </p:cNvSpPr>
          <p:nvPr>
            <p:ph type="title"/>
          </p:nvPr>
        </p:nvSpPr>
        <p:spPr>
          <a:xfrm>
            <a:off x="85344" y="-12192"/>
            <a:ext cx="10192512" cy="903435"/>
          </a:xfrm>
        </p:spPr>
        <p:txBody>
          <a:bodyPr>
            <a:normAutofit/>
          </a:bodyPr>
          <a:lstStyle/>
          <a:p>
            <a:r>
              <a:rPr lang="en-IN" sz="3200" b="1" dirty="0"/>
              <a:t>After Refactoring and Bug Fixing:</a:t>
            </a:r>
          </a:p>
        </p:txBody>
      </p:sp>
      <p:pic>
        <p:nvPicPr>
          <p:cNvPr id="5" name="Picture 4">
            <a:extLst>
              <a:ext uri="{FF2B5EF4-FFF2-40B4-BE49-F238E27FC236}">
                <a16:creationId xmlns:a16="http://schemas.microsoft.com/office/drawing/2014/main" id="{F829AB29-BF67-2B07-856B-8B378AE9311C}"/>
              </a:ext>
            </a:extLst>
          </p:cNvPr>
          <p:cNvPicPr>
            <a:picLocks noChangeAspect="1"/>
          </p:cNvPicPr>
          <p:nvPr/>
        </p:nvPicPr>
        <p:blipFill>
          <a:blip r:embed="rId2"/>
          <a:stretch>
            <a:fillRect/>
          </a:stretch>
        </p:blipFill>
        <p:spPr>
          <a:xfrm>
            <a:off x="180270" y="653024"/>
            <a:ext cx="11651192" cy="54673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9686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5528D7-FBB3-938C-DCA5-B25FBA23D3AF}"/>
              </a:ext>
            </a:extLst>
          </p:cNvPr>
          <p:cNvSpPr>
            <a:spLocks noGrp="1"/>
          </p:cNvSpPr>
          <p:nvPr>
            <p:ph type="body" idx="1"/>
          </p:nvPr>
        </p:nvSpPr>
        <p:spPr>
          <a:xfrm>
            <a:off x="0" y="97536"/>
            <a:ext cx="11740896" cy="6345936"/>
          </a:xfrm>
        </p:spPr>
        <p:txBody>
          <a:bodyPr>
            <a:normAutofit fontScale="92500" lnSpcReduction="20000"/>
          </a:bodyPr>
          <a:lstStyle/>
          <a:p>
            <a:pPr marL="114300" indent="0">
              <a:buNone/>
            </a:pPr>
            <a:r>
              <a:rPr lang="en-US" b="1" dirty="0"/>
              <a:t>Conclusion:</a:t>
            </a:r>
          </a:p>
          <a:p>
            <a:r>
              <a:rPr lang="en-US" dirty="0"/>
              <a:t>In the meticulous process of identifying and addressing bugs, the Flask Notes Tasking App has undergone a significant transformation, emerging as a more resilient and feature-rich application. </a:t>
            </a:r>
          </a:p>
          <a:p>
            <a:r>
              <a:rPr lang="en-US" dirty="0"/>
              <a:t>Through diligent bug hunting and systematic resolution, we have fortified the app's core functionalities, ensuring seamless form submission, robust data persistence, impeccable HTML structure, and comprehensive error handling mechanisms. </a:t>
            </a:r>
          </a:p>
          <a:p>
            <a:r>
              <a:rPr lang="en-US" dirty="0"/>
              <a:t>These enhancements collectively elevate the user experience to unprecedented heights, imbuing the application with a newfound level of reliability and usability. </a:t>
            </a:r>
          </a:p>
          <a:p>
            <a:r>
              <a:rPr lang="en-US" dirty="0"/>
              <a:t>By meticulously tending to each bug and implementing precise solutions, we have sculpted a platform that not only meets but exceeds expectations, setting a new standard for excellence in Flask development. </a:t>
            </a:r>
          </a:p>
          <a:p>
            <a:r>
              <a:rPr lang="en-US" dirty="0"/>
              <a:t>With every obstacle overcome and every bug vanquished, the Flask Notes Tasking App stands as a testament to the power of perseverance, innovation, and meticulous attention to detail. </a:t>
            </a:r>
          </a:p>
          <a:p>
            <a:r>
              <a:rPr lang="en-US" dirty="0"/>
              <a:t>As users engage with the app, they can do so with confidence, knowing that it has been fortified against the vagaries of software bugs, ready to serve their note-taking needs with unparalleled efficiency and reliability.</a:t>
            </a:r>
            <a:endParaRPr lang="en-IN" dirty="0"/>
          </a:p>
        </p:txBody>
      </p:sp>
    </p:spTree>
    <p:extLst>
      <p:ext uri="{BB962C8B-B14F-4D97-AF65-F5344CB8AC3E}">
        <p14:creationId xmlns:p14="http://schemas.microsoft.com/office/powerpoint/2010/main" val="238409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 name="Google Shape;105;p3">
            <a:extLst>
              <a:ext uri="{FF2B5EF4-FFF2-40B4-BE49-F238E27FC236}">
                <a16:creationId xmlns:a16="http://schemas.microsoft.com/office/drawing/2014/main" id="{FF524C0F-5D7B-736C-B85B-510F656B1A89}"/>
              </a:ext>
            </a:extLst>
          </p:cNvPr>
          <p:cNvSpPr txBox="1"/>
          <p:nvPr/>
        </p:nvSpPr>
        <p:spPr>
          <a:xfrm>
            <a:off x="211756" y="409327"/>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B7F0F901-E604-5A8E-60A2-0B0493D785FB}"/>
              </a:ext>
            </a:extLst>
          </p:cNvPr>
          <p:cNvSpPr txBox="1"/>
          <p:nvPr/>
        </p:nvSpPr>
        <p:spPr>
          <a:xfrm>
            <a:off x="211756" y="905232"/>
            <a:ext cx="11561144" cy="5047536"/>
          </a:xfrm>
          <a:prstGeom prst="rect">
            <a:avLst/>
          </a:prstGeom>
          <a:noFill/>
        </p:spPr>
        <p:txBody>
          <a:bodyPr wrap="square" rtlCol="0">
            <a:spAutoFit/>
          </a:bodyPr>
          <a:lstStyle/>
          <a:p>
            <a:pPr algn="l"/>
            <a:r>
              <a:rPr lang="en-US" sz="2000" b="1" i="0" dirty="0">
                <a:solidFill>
                  <a:srgbClr val="1F1F1F"/>
                </a:solidFill>
                <a:effectLst/>
                <a:latin typeface="Google Sans"/>
              </a:rPr>
              <a:t>Driven Data Science Junior with a Passion for Impact</a:t>
            </a:r>
            <a:endParaRPr lang="en-US" sz="2000" b="0" i="0" dirty="0">
              <a:solidFill>
                <a:srgbClr val="1F1F1F"/>
              </a:solidFill>
              <a:effectLst/>
              <a:latin typeface="Google Sans"/>
            </a:endParaRPr>
          </a:p>
          <a:p>
            <a:pPr marL="285750" indent="-285750" algn="l">
              <a:buFont typeface="Arial" panose="020B0604020202020204" pitchFamily="34" charset="0"/>
              <a:buChar char="•"/>
            </a:pPr>
            <a:r>
              <a:rPr lang="en-US" sz="1800" b="0" i="0" dirty="0">
                <a:solidFill>
                  <a:srgbClr val="1F1F1F"/>
                </a:solidFill>
                <a:effectLst/>
                <a:latin typeface="Google Sans"/>
              </a:rPr>
              <a:t>I'm a highly motivated and results-oriented individual currently pursuing my Senior Secondary from the National Institute of Open Schooling (NIOS). </a:t>
            </a:r>
          </a:p>
          <a:p>
            <a:pPr marL="285750" indent="-285750" algn="l">
              <a:buFont typeface="Arial" panose="020B0604020202020204" pitchFamily="34" charset="0"/>
              <a:buChar char="•"/>
            </a:pPr>
            <a:r>
              <a:rPr lang="en-US" sz="1800" b="0" i="0" dirty="0">
                <a:solidFill>
                  <a:srgbClr val="1F1F1F"/>
                </a:solidFill>
                <a:effectLst/>
                <a:latin typeface="Google Sans"/>
              </a:rPr>
              <a:t>This flexible learning environment fuels my passion for exploring data science and its transformative potential. </a:t>
            </a:r>
          </a:p>
          <a:p>
            <a:pPr marL="285750" indent="-285750" algn="l">
              <a:buFont typeface="Arial" panose="020B0604020202020204" pitchFamily="34" charset="0"/>
              <a:buChar char="•"/>
            </a:pPr>
            <a:r>
              <a:rPr lang="en-US" sz="1800" b="0" i="0" dirty="0">
                <a:solidFill>
                  <a:srgbClr val="1F1F1F"/>
                </a:solidFill>
                <a:effectLst/>
                <a:latin typeface="Google Sans"/>
              </a:rPr>
              <a:t>Ever since I was young, I've been fascinated by the power of data to change the world, and I'm eager to contribute to that change.</a:t>
            </a:r>
          </a:p>
          <a:p>
            <a:pPr marL="285750" indent="-285750" algn="l">
              <a:buFont typeface="Arial" panose="020B0604020202020204" pitchFamily="34" charset="0"/>
              <a:buChar char="•"/>
            </a:pPr>
            <a:r>
              <a:rPr lang="en-US" sz="1800" b="0" i="0" dirty="0">
                <a:solidFill>
                  <a:srgbClr val="1F1F1F"/>
                </a:solidFill>
                <a:effectLst/>
                <a:latin typeface="Google Sans"/>
              </a:rPr>
              <a:t>Through online courses (primarily using NPTEL) and dedicated self-study, I've built a strong foundation in data science and machine learning.</a:t>
            </a:r>
          </a:p>
          <a:p>
            <a:pPr marL="285750" indent="-285750" algn="l">
              <a:buFont typeface="Arial" panose="020B0604020202020204" pitchFamily="34" charset="0"/>
              <a:buChar char="•"/>
            </a:pPr>
            <a:r>
              <a:rPr lang="en-US" sz="1800" b="0" i="0" dirty="0">
                <a:solidFill>
                  <a:srgbClr val="1F1F1F"/>
                </a:solidFill>
                <a:effectLst/>
                <a:latin typeface="Google Sans"/>
              </a:rPr>
              <a:t> I'm not afraid to dive into challenging projects, and I've applied my skills to various real-world applications, including:</a:t>
            </a:r>
          </a:p>
          <a:p>
            <a:pPr lvl="7"/>
            <a:r>
              <a:rPr lang="en-US" sz="1800" b="1" i="0" dirty="0">
                <a:solidFill>
                  <a:srgbClr val="1F1F1F"/>
                </a:solidFill>
                <a:effectLst/>
                <a:latin typeface="Google Sans"/>
              </a:rPr>
              <a:t>	Income Classifier Model (Decision Tree) for Subsidy Inc.</a:t>
            </a:r>
            <a:r>
              <a:rPr lang="en-US" sz="1800" b="0" i="0" dirty="0">
                <a:solidFill>
                  <a:srgbClr val="1F1F1F"/>
                </a:solidFill>
                <a:effectLst/>
                <a:latin typeface="Google Sans"/>
              </a:rPr>
              <a:t> (89% accuracy)</a:t>
            </a:r>
          </a:p>
          <a:p>
            <a:pPr lvl="3"/>
            <a:r>
              <a:rPr lang="en-US" sz="1800" b="1" i="0" dirty="0">
                <a:solidFill>
                  <a:srgbClr val="1F1F1F"/>
                </a:solidFill>
                <a:effectLst/>
                <a:latin typeface="Google Sans"/>
              </a:rPr>
              <a:t>	Regression Model for Crypto Data Hourly Volume-Price Analysis and Prediction</a:t>
            </a:r>
            <a:r>
              <a:rPr lang="en-US" sz="1800" b="0" i="0" dirty="0">
                <a:solidFill>
                  <a:srgbClr val="1F1F1F"/>
                </a:solidFill>
                <a:effectLst/>
                <a:latin typeface="Google Sans"/>
              </a:rPr>
              <a:t> (81% accuracy)</a:t>
            </a:r>
          </a:p>
          <a:p>
            <a:pPr lvl="1"/>
            <a:r>
              <a:rPr lang="en-US" sz="1800" b="1" i="0" dirty="0">
                <a:solidFill>
                  <a:srgbClr val="1F1F1F"/>
                </a:solidFill>
                <a:effectLst/>
                <a:latin typeface="Google Sans"/>
              </a:rPr>
              <a:t>	Classification Model for Brazilian E-Commerce Public Dataset by Olist</a:t>
            </a:r>
            <a:r>
              <a:rPr lang="en-US" sz="1800" b="0" i="0" dirty="0">
                <a:solidFill>
                  <a:srgbClr val="1F1F1F"/>
                </a:solidFill>
                <a:effectLst/>
                <a:latin typeface="Google Sans"/>
              </a:rPr>
              <a:t> (92% accuracy)</a:t>
            </a:r>
          </a:p>
          <a:p>
            <a:pPr lvl="1"/>
            <a:r>
              <a:rPr lang="en-US" sz="1800" b="1" i="0" dirty="0">
                <a:solidFill>
                  <a:srgbClr val="1F1F1F"/>
                </a:solidFill>
                <a:effectLst/>
                <a:latin typeface="Google Sans"/>
              </a:rPr>
              <a:t>	Interactive Dashboard using Python and R</a:t>
            </a:r>
            <a:r>
              <a:rPr lang="en-US" sz="1800" b="0" i="0" dirty="0">
                <a:solidFill>
                  <a:srgbClr val="1F1F1F"/>
                </a:solidFill>
                <a:effectLst/>
                <a:latin typeface="Google Sans"/>
              </a:rPr>
              <a:t> (projects mentioned in your portfolio)</a:t>
            </a:r>
          </a:p>
          <a:p>
            <a:pPr marL="285750" indent="-285750" algn="l">
              <a:buFont typeface="Arial" panose="020B0604020202020204" pitchFamily="34" charset="0"/>
              <a:buChar char="•"/>
            </a:pPr>
            <a:r>
              <a:rPr lang="en-US" sz="1800" b="0" i="0" dirty="0">
                <a:solidFill>
                  <a:srgbClr val="1F1F1F"/>
                </a:solidFill>
                <a:effectLst/>
                <a:latin typeface="Google Sans"/>
              </a:rPr>
              <a:t>Beyond technical skills, I enjoy working in collaborative environments and connecting with people. </a:t>
            </a:r>
          </a:p>
          <a:p>
            <a:pPr marL="285750" indent="-285750" algn="l">
              <a:buFont typeface="Arial" panose="020B0604020202020204" pitchFamily="34" charset="0"/>
              <a:buChar char="•"/>
            </a:pPr>
            <a:r>
              <a:rPr lang="en-US" sz="1800" b="0" i="0" dirty="0">
                <a:solidFill>
                  <a:srgbClr val="1F1F1F"/>
                </a:solidFill>
                <a:effectLst/>
                <a:latin typeface="Google Sans"/>
              </a:rPr>
              <a:t>My friendly and proactive nature allows me to learn quickly and excel under pressure, even with the flexible learning model provided by NIOS.</a:t>
            </a:r>
          </a:p>
          <a:p>
            <a:pPr marL="285750" indent="-285750" algn="l">
              <a:buFont typeface="Arial" panose="020B0604020202020204" pitchFamily="34" charset="0"/>
              <a:buChar char="•"/>
            </a:pPr>
            <a:r>
              <a:rPr lang="en-US" sz="1800" b="0" i="0" dirty="0">
                <a:solidFill>
                  <a:srgbClr val="1F1F1F"/>
                </a:solidFill>
                <a:effectLst/>
                <a:latin typeface="Google Sans"/>
              </a:rPr>
              <a:t>I'm eager to leverage my data science skills to make a positive impact.</a:t>
            </a:r>
          </a:p>
          <a:p>
            <a:pPr marL="285750" indent="-285750">
              <a:buFont typeface="Arial" panose="020B0604020202020204" pitchFamily="34" charset="0"/>
              <a:buChar char="•"/>
            </a:pPr>
            <a:endParaRPr lang="en-IN" dirty="0"/>
          </a:p>
        </p:txBody>
      </p:sp>
      <p:pic>
        <p:nvPicPr>
          <p:cNvPr id="12" name="Picture 11">
            <a:hlinkClick r:id="rId3"/>
            <a:extLst>
              <a:ext uri="{FF2B5EF4-FFF2-40B4-BE49-F238E27FC236}">
                <a16:creationId xmlns:a16="http://schemas.microsoft.com/office/drawing/2014/main" id="{DD7C562D-F225-8E67-E9DB-49354D3E90E6}"/>
              </a:ext>
            </a:extLst>
          </p:cNvPr>
          <p:cNvPicPr>
            <a:picLocks noChangeAspect="1"/>
          </p:cNvPicPr>
          <p:nvPr/>
        </p:nvPicPr>
        <p:blipFill>
          <a:blip r:embed="rId4"/>
          <a:stretch>
            <a:fillRect/>
          </a:stretch>
        </p:blipFill>
        <p:spPr>
          <a:xfrm>
            <a:off x="2400263" y="6055792"/>
            <a:ext cx="536811" cy="536811"/>
          </a:xfrm>
          <a:prstGeom prst="rect">
            <a:avLst/>
          </a:prstGeom>
        </p:spPr>
      </p:pic>
      <p:pic>
        <p:nvPicPr>
          <p:cNvPr id="13" name="Picture 12">
            <a:hlinkClick r:id="rId5"/>
            <a:extLst>
              <a:ext uri="{FF2B5EF4-FFF2-40B4-BE49-F238E27FC236}">
                <a16:creationId xmlns:a16="http://schemas.microsoft.com/office/drawing/2014/main" id="{00DE5929-46EA-0C03-509F-F6268C2425AA}"/>
              </a:ext>
            </a:extLst>
          </p:cNvPr>
          <p:cNvPicPr>
            <a:picLocks noChangeAspect="1"/>
          </p:cNvPicPr>
          <p:nvPr/>
        </p:nvPicPr>
        <p:blipFill>
          <a:blip r:embed="rId6"/>
          <a:stretch>
            <a:fillRect/>
          </a:stretch>
        </p:blipFill>
        <p:spPr>
          <a:xfrm>
            <a:off x="3082333" y="6101773"/>
            <a:ext cx="525476" cy="525476"/>
          </a:xfrm>
          <a:prstGeom prst="rect">
            <a:avLst/>
          </a:prstGeom>
        </p:spPr>
      </p:pic>
      <p:pic>
        <p:nvPicPr>
          <p:cNvPr id="14" name="Picture 13">
            <a:hlinkClick r:id="rId7"/>
            <a:extLst>
              <a:ext uri="{FF2B5EF4-FFF2-40B4-BE49-F238E27FC236}">
                <a16:creationId xmlns:a16="http://schemas.microsoft.com/office/drawing/2014/main" id="{6404A483-447D-D9B6-A1BF-47736C088188}"/>
              </a:ext>
            </a:extLst>
          </p:cNvPr>
          <p:cNvPicPr>
            <a:picLocks noChangeAspect="1"/>
          </p:cNvPicPr>
          <p:nvPr/>
        </p:nvPicPr>
        <p:blipFill>
          <a:blip r:embed="rId8"/>
          <a:stretch>
            <a:fillRect/>
          </a:stretch>
        </p:blipFill>
        <p:spPr>
          <a:xfrm>
            <a:off x="3814462" y="6133174"/>
            <a:ext cx="623740" cy="465532"/>
          </a:xfrm>
          <a:prstGeom prst="rect">
            <a:avLst/>
          </a:prstGeom>
        </p:spPr>
      </p:pic>
      <p:pic>
        <p:nvPicPr>
          <p:cNvPr id="15" name="Picture 14">
            <a:hlinkClick r:id="rId9"/>
            <a:extLst>
              <a:ext uri="{FF2B5EF4-FFF2-40B4-BE49-F238E27FC236}">
                <a16:creationId xmlns:a16="http://schemas.microsoft.com/office/drawing/2014/main" id="{16EB2948-D650-E9E2-CC17-C160400F902E}"/>
              </a:ext>
            </a:extLst>
          </p:cNvPr>
          <p:cNvPicPr>
            <a:picLocks noChangeAspect="1"/>
          </p:cNvPicPr>
          <p:nvPr/>
        </p:nvPicPr>
        <p:blipFill>
          <a:blip r:embed="rId10"/>
          <a:stretch>
            <a:fillRect/>
          </a:stretch>
        </p:blipFill>
        <p:spPr>
          <a:xfrm>
            <a:off x="5345108" y="6070368"/>
            <a:ext cx="616388" cy="616388"/>
          </a:xfrm>
          <a:prstGeom prst="rect">
            <a:avLst/>
          </a:prstGeom>
        </p:spPr>
      </p:pic>
      <p:pic>
        <p:nvPicPr>
          <p:cNvPr id="16" name="Picture 15">
            <a:hlinkClick r:id="rId11"/>
            <a:extLst>
              <a:ext uri="{FF2B5EF4-FFF2-40B4-BE49-F238E27FC236}">
                <a16:creationId xmlns:a16="http://schemas.microsoft.com/office/drawing/2014/main" id="{53472A40-AEDC-4CC5-E36D-C9498ABCB38F}"/>
              </a:ext>
            </a:extLst>
          </p:cNvPr>
          <p:cNvPicPr>
            <a:picLocks noChangeAspect="1"/>
          </p:cNvPicPr>
          <p:nvPr/>
        </p:nvPicPr>
        <p:blipFill>
          <a:blip r:embed="rId12"/>
          <a:stretch>
            <a:fillRect/>
          </a:stretch>
        </p:blipFill>
        <p:spPr>
          <a:xfrm>
            <a:off x="4583461" y="6067128"/>
            <a:ext cx="616388" cy="616388"/>
          </a:xfrm>
          <a:prstGeom prst="rect">
            <a:avLst/>
          </a:prstGeom>
        </p:spPr>
      </p:pic>
      <p:sp>
        <p:nvSpPr>
          <p:cNvPr id="17" name="TextBox 16">
            <a:extLst>
              <a:ext uri="{FF2B5EF4-FFF2-40B4-BE49-F238E27FC236}">
                <a16:creationId xmlns:a16="http://schemas.microsoft.com/office/drawing/2014/main" id="{9C9ABAD0-03F7-4EA8-A39B-758319805951}"/>
              </a:ext>
            </a:extLst>
          </p:cNvPr>
          <p:cNvSpPr txBox="1"/>
          <p:nvPr/>
        </p:nvSpPr>
        <p:spPr>
          <a:xfrm>
            <a:off x="287564" y="6093364"/>
            <a:ext cx="1963999" cy="461665"/>
          </a:xfrm>
          <a:prstGeom prst="rect">
            <a:avLst/>
          </a:prstGeom>
          <a:noFill/>
        </p:spPr>
        <p:txBody>
          <a:bodyPr wrap="none" rtlCol="0">
            <a:spAutoFit/>
          </a:bodyPr>
          <a:lstStyle/>
          <a:p>
            <a:r>
              <a:rPr lang="en-US" sz="2400" b="1" dirty="0"/>
              <a:t>Contact me:</a:t>
            </a:r>
            <a:endParaRPr lang="en-I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8BF831-6CE0-96F5-D326-DD21D01E1864}"/>
              </a:ext>
            </a:extLst>
          </p:cNvPr>
          <p:cNvSpPr txBox="1"/>
          <p:nvPr/>
        </p:nvSpPr>
        <p:spPr>
          <a:xfrm>
            <a:off x="268224" y="339888"/>
            <a:ext cx="6096000" cy="630942"/>
          </a:xfrm>
          <a:prstGeom prst="rect">
            <a:avLst/>
          </a:prstGeom>
          <a:noFill/>
        </p:spPr>
        <p:txBody>
          <a:bodyPr wrap="square">
            <a:spAutoFit/>
          </a:bodyPr>
          <a:lstStyle/>
          <a:p>
            <a:r>
              <a:rPr lang="en-IN" sz="3500" b="1" dirty="0">
                <a:solidFill>
                  <a:srgbClr val="FF0000"/>
                </a:solidFill>
              </a:rPr>
              <a:t>Agenda</a:t>
            </a:r>
            <a:endParaRPr lang="en-IN" sz="3500" dirty="0"/>
          </a:p>
        </p:txBody>
      </p:sp>
      <p:sp>
        <p:nvSpPr>
          <p:cNvPr id="4" name="TextBox 3">
            <a:extLst>
              <a:ext uri="{FF2B5EF4-FFF2-40B4-BE49-F238E27FC236}">
                <a16:creationId xmlns:a16="http://schemas.microsoft.com/office/drawing/2014/main" id="{60B66C6C-EC5A-3C90-D9EF-423984DE247D}"/>
              </a:ext>
            </a:extLst>
          </p:cNvPr>
          <p:cNvSpPr txBox="1"/>
          <p:nvPr/>
        </p:nvSpPr>
        <p:spPr>
          <a:xfrm>
            <a:off x="524256" y="970830"/>
            <a:ext cx="12435840" cy="2862322"/>
          </a:xfrm>
          <a:prstGeom prst="rect">
            <a:avLst/>
          </a:prstGeom>
          <a:noFill/>
        </p:spPr>
        <p:txBody>
          <a:bodyPr wrap="square" rtlCol="0">
            <a:spAutoFit/>
          </a:bodyPr>
          <a:lstStyle/>
          <a:p>
            <a:pPr marL="457200" indent="-457200">
              <a:buFont typeface="Arial" panose="020B0604020202020204" pitchFamily="34" charset="0"/>
              <a:buChar char="•"/>
            </a:pPr>
            <a:r>
              <a:rPr lang="en-IN" sz="3000" b="1" dirty="0"/>
              <a:t>About the Project</a:t>
            </a:r>
          </a:p>
          <a:p>
            <a:pPr marL="457200" indent="-457200">
              <a:buFont typeface="Arial" panose="020B0604020202020204" pitchFamily="34" charset="0"/>
              <a:buChar char="•"/>
            </a:pPr>
            <a:r>
              <a:rPr lang="en-IN" sz="3000" b="1" dirty="0"/>
              <a:t>Bug Descriptions and their Resolution Approaches</a:t>
            </a:r>
          </a:p>
          <a:p>
            <a:pPr marL="457200" indent="-457200">
              <a:buFont typeface="Arial" panose="020B0604020202020204" pitchFamily="34" charset="0"/>
              <a:buChar char="•"/>
            </a:pPr>
            <a:r>
              <a:rPr lang="en-IN" sz="3000" b="1" dirty="0"/>
              <a:t>Original Python Code</a:t>
            </a:r>
          </a:p>
          <a:p>
            <a:pPr marL="457200" indent="-457200">
              <a:buFont typeface="Arial" panose="020B0604020202020204" pitchFamily="34" charset="0"/>
              <a:buChar char="•"/>
            </a:pPr>
            <a:r>
              <a:rPr lang="en-IN" sz="3000" b="1" dirty="0"/>
              <a:t>Refactored and Bug Fixed Python Code</a:t>
            </a:r>
          </a:p>
          <a:p>
            <a:pPr marL="457200" indent="-457200">
              <a:buFont typeface="Arial" panose="020B0604020202020204" pitchFamily="34" charset="0"/>
              <a:buChar char="•"/>
            </a:pPr>
            <a:r>
              <a:rPr lang="en-IN" sz="3000" b="1" dirty="0"/>
              <a:t>Original HTML Code</a:t>
            </a:r>
          </a:p>
          <a:p>
            <a:pPr marL="457200" indent="-457200">
              <a:buFont typeface="Arial" panose="020B0604020202020204" pitchFamily="34" charset="0"/>
              <a:buChar char="•"/>
            </a:pPr>
            <a:r>
              <a:rPr lang="en-IN" sz="3000" b="1" dirty="0"/>
              <a:t>Refactored and Bug Fixed HTML Code</a:t>
            </a:r>
          </a:p>
        </p:txBody>
      </p:sp>
    </p:spTree>
    <p:extLst>
      <p:ext uri="{BB962C8B-B14F-4D97-AF65-F5344CB8AC3E}">
        <p14:creationId xmlns:p14="http://schemas.microsoft.com/office/powerpoint/2010/main" val="157178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237711"/>
            <a:ext cx="4717096" cy="51514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sz="3500" b="1" dirty="0">
                <a:solidFill>
                  <a:srgbClr val="FF0000"/>
                </a:solidFill>
              </a:rPr>
              <a:t>About the Project</a:t>
            </a:r>
            <a:endParaRPr sz="3500" b="1" dirty="0">
              <a:solidFill>
                <a:srgbClr val="FF0000"/>
              </a:solidFill>
            </a:endParaRPr>
          </a:p>
        </p:txBody>
      </p:sp>
      <p:sp>
        <p:nvSpPr>
          <p:cNvPr id="111" name="Google Shape;111;p4"/>
          <p:cNvSpPr txBox="1">
            <a:spLocks noGrp="1"/>
          </p:cNvSpPr>
          <p:nvPr>
            <p:ph type="body" idx="1"/>
          </p:nvPr>
        </p:nvSpPr>
        <p:spPr>
          <a:xfrm>
            <a:off x="86552" y="752856"/>
            <a:ext cx="12202984" cy="535228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ct val="100000"/>
              <a:buChar char="•"/>
            </a:pPr>
            <a:r>
              <a:rPr lang="en-US" sz="1400" dirty="0"/>
              <a:t>The Note Taking Application, developed by a team of aspiring data scientists, aimed to provide users with a platform for recording and managing their notes efficiently. However, due to their limited experience in backend development, the application encountered numerous challenges, resulting in a partially functional state. In response, I was assigned the task of refactoring the existing codebase and rectifying any issues to ensure smooth operation.</a:t>
            </a:r>
          </a:p>
          <a:p>
            <a:pPr marL="228600" lvl="0" indent="-228600" algn="l" rtl="0">
              <a:lnSpc>
                <a:spcPct val="90000"/>
              </a:lnSpc>
              <a:spcBef>
                <a:spcPts val="0"/>
              </a:spcBef>
              <a:spcAft>
                <a:spcPts val="0"/>
              </a:spcAft>
              <a:buClr>
                <a:schemeClr val="dk1"/>
              </a:buClr>
              <a:buSzPct val="100000"/>
              <a:buChar char="•"/>
            </a:pPr>
            <a:endParaRPr lang="en-US" sz="1400" dirty="0"/>
          </a:p>
          <a:p>
            <a:pPr marL="228600" lvl="0" indent="-228600" algn="l" rtl="0">
              <a:lnSpc>
                <a:spcPct val="90000"/>
              </a:lnSpc>
              <a:spcBef>
                <a:spcPts val="0"/>
              </a:spcBef>
              <a:spcAft>
                <a:spcPts val="0"/>
              </a:spcAft>
              <a:buClr>
                <a:schemeClr val="dk1"/>
              </a:buClr>
              <a:buSzPct val="100000"/>
              <a:buChar char="•"/>
            </a:pPr>
            <a:r>
              <a:rPr lang="en-US" sz="1400" dirty="0"/>
              <a:t>Upon initial assessment, several bugs were identified within the application. Firstly, the home route, which serves as the main interface for users, lacked proper functionality. It featured a text field for entering notes and a button for submission, but the process of adding notes and displaying them as an unordered list below the text field was flawed. </a:t>
            </a:r>
          </a:p>
          <a:p>
            <a:pPr marL="228600" lvl="0" indent="-228600" algn="l" rtl="0">
              <a:lnSpc>
                <a:spcPct val="90000"/>
              </a:lnSpc>
              <a:spcBef>
                <a:spcPts val="0"/>
              </a:spcBef>
              <a:spcAft>
                <a:spcPts val="0"/>
              </a:spcAft>
              <a:buClr>
                <a:schemeClr val="dk1"/>
              </a:buClr>
              <a:buSzPct val="100000"/>
              <a:buChar char="•"/>
            </a:pPr>
            <a:endParaRPr lang="en-US" sz="1400" dirty="0"/>
          </a:p>
          <a:p>
            <a:pPr marL="228600" lvl="0" indent="-228600" algn="l" rtl="0">
              <a:lnSpc>
                <a:spcPct val="90000"/>
              </a:lnSpc>
              <a:spcBef>
                <a:spcPts val="0"/>
              </a:spcBef>
              <a:spcAft>
                <a:spcPts val="0"/>
              </a:spcAft>
              <a:buClr>
                <a:schemeClr val="dk1"/>
              </a:buClr>
              <a:buSzPct val="100000"/>
              <a:buChar char="•"/>
            </a:pPr>
            <a:r>
              <a:rPr lang="en-US" sz="1400" dirty="0"/>
              <a:t>To address these issues, I proceeded with refactoring the codebase. One prominent issue was the lack of proper handling for user input. The application failed to capture the user's input from the text field and store it persistently. This was due to inconsistencies in the backend logic, particularly in the route handling and data storage mechanisms.</a:t>
            </a:r>
          </a:p>
          <a:p>
            <a:pPr marL="228600" lvl="0" indent="-228600" algn="l" rtl="0">
              <a:lnSpc>
                <a:spcPct val="90000"/>
              </a:lnSpc>
              <a:spcBef>
                <a:spcPts val="0"/>
              </a:spcBef>
              <a:spcAft>
                <a:spcPts val="0"/>
              </a:spcAft>
              <a:buClr>
                <a:schemeClr val="dk1"/>
              </a:buClr>
              <a:buSzPct val="100000"/>
              <a:buChar char="•"/>
            </a:pPr>
            <a:endParaRPr lang="en-US" sz="1400" dirty="0"/>
          </a:p>
          <a:p>
            <a:pPr marL="228600" lvl="0" indent="-228600" algn="l" rtl="0">
              <a:lnSpc>
                <a:spcPct val="90000"/>
              </a:lnSpc>
              <a:spcBef>
                <a:spcPts val="0"/>
              </a:spcBef>
              <a:spcAft>
                <a:spcPts val="0"/>
              </a:spcAft>
              <a:buClr>
                <a:schemeClr val="dk1"/>
              </a:buClr>
              <a:buSzPct val="100000"/>
              <a:buChar char="•"/>
            </a:pPr>
            <a:r>
              <a:rPr lang="en-US" sz="1400" dirty="0"/>
              <a:t>Additionally, the mechanism for displaying notes on the same page was not implemented correctly. The frontend lacked synchronization with the backend, resulting in an inability to fetch and render notes dynamically. This disconnect stemmed from improper integration between the Flask backend and the HTML frontend.</a:t>
            </a:r>
          </a:p>
          <a:p>
            <a:pPr marL="228600" lvl="0" indent="-228600" algn="l" rtl="0">
              <a:lnSpc>
                <a:spcPct val="90000"/>
              </a:lnSpc>
              <a:spcBef>
                <a:spcPts val="0"/>
              </a:spcBef>
              <a:spcAft>
                <a:spcPts val="0"/>
              </a:spcAft>
              <a:buClr>
                <a:schemeClr val="dk1"/>
              </a:buClr>
              <a:buSzPct val="100000"/>
              <a:buChar char="•"/>
            </a:pPr>
            <a:endParaRPr lang="en-US" sz="1400" dirty="0"/>
          </a:p>
          <a:p>
            <a:pPr marL="228600" lvl="0" indent="-228600" algn="l" rtl="0">
              <a:lnSpc>
                <a:spcPct val="90000"/>
              </a:lnSpc>
              <a:spcBef>
                <a:spcPts val="0"/>
              </a:spcBef>
              <a:spcAft>
                <a:spcPts val="0"/>
              </a:spcAft>
              <a:buClr>
                <a:schemeClr val="dk1"/>
              </a:buClr>
              <a:buSzPct val="100000"/>
              <a:buChar char="•"/>
            </a:pPr>
            <a:r>
              <a:rPr lang="en-US" sz="1400" dirty="0"/>
              <a:t>To mitigate these issues, I implemented a comprehensive solution. Firstly, I revised the route handling logic to accurately capture user input from the text field upon form submission. This involved updating the corresponding Flask route to retrieve the note content and store it persistently, ensuring that no data was lost during the process.</a:t>
            </a:r>
          </a:p>
          <a:p>
            <a:pPr marL="228600" lvl="0" indent="-228600" algn="l" rtl="0">
              <a:lnSpc>
                <a:spcPct val="90000"/>
              </a:lnSpc>
              <a:spcBef>
                <a:spcPts val="0"/>
              </a:spcBef>
              <a:spcAft>
                <a:spcPts val="0"/>
              </a:spcAft>
              <a:buClr>
                <a:schemeClr val="dk1"/>
              </a:buClr>
              <a:buSzPct val="100000"/>
              <a:buChar char="•"/>
            </a:pPr>
            <a:endParaRPr lang="en-US" sz="1400" dirty="0"/>
          </a:p>
          <a:p>
            <a:pPr marL="228600" lvl="0" indent="-228600" algn="l" rtl="0">
              <a:lnSpc>
                <a:spcPct val="90000"/>
              </a:lnSpc>
              <a:spcBef>
                <a:spcPts val="0"/>
              </a:spcBef>
              <a:spcAft>
                <a:spcPts val="0"/>
              </a:spcAft>
              <a:buClr>
                <a:schemeClr val="dk1"/>
              </a:buClr>
              <a:buSzPct val="100000"/>
              <a:buChar char="•"/>
            </a:pPr>
            <a:r>
              <a:rPr lang="en-US" sz="1400" dirty="0"/>
              <a:t>Furthermore, I improved the integration between the backend and frontend components to enable seamless communication and data exchange. This entailed updating the HTML template to dynamically render notes fetched from the backend, thereby ensuring that all added notes were displayed promptly and accurately to the user.</a:t>
            </a:r>
          </a:p>
          <a:p>
            <a:pPr marL="228600" lvl="0" indent="-228600" algn="l" rtl="0">
              <a:lnSpc>
                <a:spcPct val="90000"/>
              </a:lnSpc>
              <a:spcBef>
                <a:spcPts val="0"/>
              </a:spcBef>
              <a:spcAft>
                <a:spcPts val="0"/>
              </a:spcAft>
              <a:buClr>
                <a:schemeClr val="dk1"/>
              </a:buClr>
              <a:buSzPct val="100000"/>
              <a:buChar char="•"/>
            </a:pPr>
            <a:endParaRPr lang="en-US" sz="1400" dirty="0"/>
          </a:p>
          <a:p>
            <a:pPr marL="228600" lvl="0" indent="-228600" algn="l" rtl="0">
              <a:lnSpc>
                <a:spcPct val="90000"/>
              </a:lnSpc>
              <a:spcBef>
                <a:spcPts val="0"/>
              </a:spcBef>
              <a:spcAft>
                <a:spcPts val="0"/>
              </a:spcAft>
              <a:buClr>
                <a:schemeClr val="dk1"/>
              </a:buClr>
              <a:buSzPct val="100000"/>
              <a:buChar char="•"/>
            </a:pPr>
            <a:r>
              <a:rPr lang="en-US" sz="1400" dirty="0"/>
              <a:t>Throughout the debugging and refactoring process, meticulous attention was paid to identifying and addressing any additional issues that arose. This included thorough testing of the application's functionality to verify that all bugs were successfully resolved and that the Note Taking Application now operates seamlessly, providing users with a reliable platform for managing their notes effectively.</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D8707F-9D11-1CBA-9EDA-110A900FA400}"/>
              </a:ext>
            </a:extLst>
          </p:cNvPr>
          <p:cNvSpPr>
            <a:spLocks noGrp="1"/>
          </p:cNvSpPr>
          <p:nvPr>
            <p:ph type="body" idx="1"/>
          </p:nvPr>
        </p:nvSpPr>
        <p:spPr>
          <a:xfrm>
            <a:off x="-12192" y="-99015"/>
            <a:ext cx="11923776" cy="3258313"/>
          </a:xfrm>
        </p:spPr>
        <p:txBody>
          <a:bodyPr>
            <a:normAutofit/>
          </a:bodyPr>
          <a:lstStyle/>
          <a:p>
            <a:pPr marL="114300" indent="0">
              <a:buNone/>
            </a:pPr>
            <a:r>
              <a:rPr lang="en-US" sz="2000" b="1" dirty="0"/>
              <a:t>Bug Report and Resolution Report: Flask Notes Tasking App</a:t>
            </a:r>
          </a:p>
          <a:p>
            <a:pPr marL="114300" indent="0">
              <a:buNone/>
            </a:pPr>
            <a:r>
              <a:rPr lang="en-US" sz="2000" b="1" dirty="0"/>
              <a:t>Bug 1: Inadequate Handling of Form Submission</a:t>
            </a:r>
          </a:p>
          <a:p>
            <a:r>
              <a:rPr lang="en-US" sz="2000" b="1" dirty="0"/>
              <a:t>Description:</a:t>
            </a:r>
            <a:r>
              <a:rPr lang="en-US" sz="2000" dirty="0"/>
              <a:t> In the original code, the form submission was not properly handled. The form action was not specified correctly, resulting in the form data not being processed.</a:t>
            </a:r>
          </a:p>
          <a:p>
            <a:pPr marL="114300" indent="0">
              <a:buNone/>
            </a:pPr>
            <a:r>
              <a:rPr lang="en-US" sz="2000" b="1" dirty="0"/>
              <a:t>Resolution Approach:</a:t>
            </a:r>
          </a:p>
          <a:p>
            <a:r>
              <a:rPr lang="en-US" sz="2000" dirty="0"/>
              <a:t>Modified the form action attribute to point to the root URL ("/") and specified the method as "POST" to ensure proper submission.</a:t>
            </a:r>
          </a:p>
          <a:p>
            <a:r>
              <a:rPr lang="en-US" sz="2000" dirty="0"/>
              <a:t>Utilized the Flask `</a:t>
            </a:r>
            <a:r>
              <a:rPr lang="en-US" sz="2000" dirty="0" err="1"/>
              <a:t>request.form.get</a:t>
            </a:r>
            <a:r>
              <a:rPr lang="en-US" sz="2000" dirty="0"/>
              <a:t>()` method to extract the note data from the submitted form.</a:t>
            </a:r>
          </a:p>
          <a:p>
            <a:pPr marL="114300" indent="0">
              <a:buNone/>
            </a:pPr>
            <a:endParaRPr lang="en-US" sz="2000" dirty="0"/>
          </a:p>
        </p:txBody>
      </p:sp>
      <p:sp>
        <p:nvSpPr>
          <p:cNvPr id="4" name="TextBox 3">
            <a:extLst>
              <a:ext uri="{FF2B5EF4-FFF2-40B4-BE49-F238E27FC236}">
                <a16:creationId xmlns:a16="http://schemas.microsoft.com/office/drawing/2014/main" id="{C0763E2D-36A9-253C-C322-9CC8363E2100}"/>
              </a:ext>
            </a:extLst>
          </p:cNvPr>
          <p:cNvSpPr txBox="1"/>
          <p:nvPr/>
        </p:nvSpPr>
        <p:spPr>
          <a:xfrm>
            <a:off x="0" y="3246997"/>
            <a:ext cx="5949696" cy="2031325"/>
          </a:xfrm>
          <a:prstGeom prst="rect">
            <a:avLst/>
          </a:prstGeom>
          <a:noFill/>
        </p:spPr>
        <p:txBody>
          <a:bodyPr wrap="square" rtlCol="0">
            <a:spAutoFit/>
          </a:bodyPr>
          <a:lstStyle/>
          <a:p>
            <a:pPr marL="114300" indent="0">
              <a:buNone/>
            </a:pPr>
            <a:r>
              <a:rPr lang="en-IN" sz="1800" i="0" dirty="0">
                <a:solidFill>
                  <a:srgbClr val="93E0E3"/>
                </a:solidFill>
                <a:highlight>
                  <a:srgbClr val="3F3F3F"/>
                </a:highlight>
              </a:rPr>
              <a:t>@app</a:t>
            </a:r>
            <a:r>
              <a:rPr lang="en-IN" sz="1800" b="1" i="0" dirty="0">
                <a:solidFill>
                  <a:srgbClr val="9F9D6D"/>
                </a:solidFill>
                <a:highlight>
                  <a:srgbClr val="3F3F3F"/>
                </a:highlight>
              </a:rPr>
              <a:t>.</a:t>
            </a:r>
            <a:r>
              <a:rPr lang="en-IN" sz="1800" b="0" i="0" dirty="0">
                <a:solidFill>
                  <a:srgbClr val="93E0E3"/>
                </a:solidFill>
                <a:highlight>
                  <a:srgbClr val="3F3F3F"/>
                </a:highlight>
              </a:rPr>
              <a:t>route</a:t>
            </a:r>
            <a:r>
              <a:rPr lang="en-IN" sz="1800" b="1" i="0" dirty="0">
                <a:solidFill>
                  <a:srgbClr val="9F9D6D"/>
                </a:solidFill>
                <a:highlight>
                  <a:srgbClr val="3F3F3F"/>
                </a:highlight>
              </a:rPr>
              <a:t>(</a:t>
            </a:r>
            <a:r>
              <a:rPr lang="en-IN" sz="1800" b="0" i="0" dirty="0">
                <a:solidFill>
                  <a:srgbClr val="DCA3A3"/>
                </a:solidFill>
                <a:highlight>
                  <a:srgbClr val="3F3F3F"/>
                </a:highlight>
              </a:rPr>
              <a:t>'/'</a:t>
            </a:r>
            <a:r>
              <a:rPr lang="en-IN" sz="1800" b="1" i="0" dirty="0">
                <a:solidFill>
                  <a:srgbClr val="9F9D6D"/>
                </a:solidFill>
                <a:highlight>
                  <a:srgbClr val="3F3F3F"/>
                </a:highlight>
              </a:rPr>
              <a:t>,</a:t>
            </a:r>
            <a:r>
              <a:rPr lang="en-IN" sz="1800" b="0" i="0" dirty="0">
                <a:solidFill>
                  <a:srgbClr val="DCDCCC"/>
                </a:solidFill>
                <a:highlight>
                  <a:srgbClr val="3F3F3F"/>
                </a:highlight>
              </a:rPr>
              <a:t> methods</a:t>
            </a:r>
            <a:r>
              <a:rPr lang="en-IN" sz="1800" b="1" i="0" dirty="0">
                <a:solidFill>
                  <a:srgbClr val="9F9D6D"/>
                </a:solidFill>
                <a:highlight>
                  <a:srgbClr val="3F3F3F"/>
                </a:highlight>
              </a:rPr>
              <a:t>=[</a:t>
            </a:r>
            <a:r>
              <a:rPr lang="en-IN" sz="1800" b="0" i="0" dirty="0">
                <a:solidFill>
                  <a:srgbClr val="CC9393"/>
                </a:solidFill>
                <a:highlight>
                  <a:srgbClr val="3F3F3F"/>
                </a:highlight>
              </a:rPr>
              <a:t>"POST"</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1" i="0" dirty="0">
                <a:solidFill>
                  <a:srgbClr val="DFC47D"/>
                </a:solidFill>
                <a:highlight>
                  <a:srgbClr val="3F3F3F"/>
                </a:highlight>
              </a:rPr>
              <a:t>def</a:t>
            </a:r>
            <a:r>
              <a:rPr lang="en-IN" sz="1800" b="0" i="0" dirty="0">
                <a:solidFill>
                  <a:srgbClr val="DCDCCC"/>
                </a:solidFill>
                <a:highlight>
                  <a:srgbClr val="3F3F3F"/>
                </a:highlight>
              </a:rPr>
              <a:t> </a:t>
            </a:r>
            <a:r>
              <a:rPr lang="en-IN" sz="1800" b="0" i="0" dirty="0">
                <a:solidFill>
                  <a:srgbClr val="CEDF99"/>
                </a:solidFill>
                <a:highlight>
                  <a:srgbClr val="3F3F3F"/>
                </a:highlight>
              </a:rPr>
              <a:t>index</a:t>
            </a:r>
            <a:r>
              <a:rPr lang="en-IN" sz="1800" b="1" i="0" dirty="0">
                <a:solidFill>
                  <a:srgbClr val="9F9D6D"/>
                </a:solidFill>
                <a:highlight>
                  <a:srgbClr val="3F3F3F"/>
                </a:highlight>
              </a:rPr>
              <a:t>():</a:t>
            </a:r>
          </a:p>
          <a:p>
            <a:pPr marL="114300" indent="0">
              <a:buNone/>
            </a:pPr>
            <a:r>
              <a:rPr lang="en-IN" sz="1800" b="1" dirty="0">
                <a:solidFill>
                  <a:srgbClr val="9F9D6D"/>
                </a:solidFill>
                <a:highlight>
                  <a:srgbClr val="3F3F3F"/>
                </a:highlight>
              </a:rPr>
              <a:t>    # Before</a:t>
            </a:r>
            <a:endParaRPr lang="en-IN" sz="1800" b="1" i="0" dirty="0">
              <a:solidFill>
                <a:srgbClr val="DCDCCC"/>
              </a:solidFill>
              <a:highlight>
                <a:srgbClr val="3F3F3F"/>
              </a:highlight>
            </a:endParaRPr>
          </a:p>
          <a:p>
            <a:pPr marL="114300" indent="0">
              <a:buNone/>
            </a:pPr>
            <a:r>
              <a:rPr lang="en-IN" sz="1800" b="1" i="0" dirty="0">
                <a:solidFill>
                  <a:srgbClr val="DCDCCC"/>
                </a:solidFill>
                <a:highlight>
                  <a:srgbClr val="3F3F3F"/>
                </a:highlight>
              </a:rPr>
              <a:t>    note </a:t>
            </a:r>
            <a:r>
              <a:rPr lang="en-IN" sz="1800" b="1" i="0" dirty="0">
                <a:solidFill>
                  <a:srgbClr val="9F9D6D"/>
                </a:solidFill>
                <a:highlight>
                  <a:srgbClr val="3F3F3F"/>
                </a:highlight>
              </a:rPr>
              <a:t>=</a:t>
            </a:r>
            <a:r>
              <a:rPr lang="en-IN" sz="1800" b="1" i="0" dirty="0">
                <a:solidFill>
                  <a:srgbClr val="DCDCCC"/>
                </a:solidFill>
                <a:highlight>
                  <a:srgbClr val="3F3F3F"/>
                </a:highlight>
              </a:rPr>
              <a:t> </a:t>
            </a:r>
            <a:r>
              <a:rPr lang="en-IN" sz="1800" b="1"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1" i="0" dirty="0" err="1">
                <a:solidFill>
                  <a:srgbClr val="DCDCCC"/>
                </a:solidFill>
                <a:highlight>
                  <a:srgbClr val="3F3F3F"/>
                </a:highlight>
              </a:rPr>
              <a:t>args</a:t>
            </a:r>
            <a:r>
              <a:rPr lang="en-IN" sz="1800" b="1" i="0" dirty="0" err="1">
                <a:solidFill>
                  <a:srgbClr val="9F9D6D"/>
                </a:solidFill>
                <a:highlight>
                  <a:srgbClr val="3F3F3F"/>
                </a:highlight>
              </a:rPr>
              <a:t>.</a:t>
            </a:r>
            <a:r>
              <a:rPr lang="en-IN" sz="1800" b="1" i="0" dirty="0" err="1">
                <a:solidFill>
                  <a:srgbClr val="DCDCCC"/>
                </a:solidFill>
                <a:highlight>
                  <a:srgbClr val="3F3F3F"/>
                </a:highlight>
              </a:rPr>
              <a:t>get</a:t>
            </a:r>
            <a:r>
              <a:rPr lang="en-IN" sz="1800" b="1" i="0" dirty="0">
                <a:solidFill>
                  <a:srgbClr val="9F9D6D"/>
                </a:solidFill>
                <a:highlight>
                  <a:srgbClr val="3F3F3F"/>
                </a:highlight>
              </a:rPr>
              <a:t>(</a:t>
            </a:r>
            <a:r>
              <a:rPr lang="en-IN" sz="1800" b="1" i="0" dirty="0">
                <a:solidFill>
                  <a:srgbClr val="CC9393"/>
                </a:solidFill>
                <a:highlight>
                  <a:srgbClr val="3F3F3F"/>
                </a:highlight>
              </a:rPr>
              <a:t>"note"</a:t>
            </a:r>
            <a:r>
              <a:rPr lang="en-IN" sz="1800" b="1" i="0" dirty="0">
                <a:solidFill>
                  <a:srgbClr val="9F9D6D"/>
                </a:solidFill>
                <a:highlight>
                  <a:srgbClr val="3F3F3F"/>
                </a:highlight>
              </a:rPr>
              <a:t>)</a:t>
            </a:r>
            <a:endParaRPr lang="en-IN" sz="1800" b="1" i="0" dirty="0">
              <a:solidFill>
                <a:srgbClr val="DCDCCC"/>
              </a:solidFill>
              <a:highlight>
                <a:srgbClr val="3F3F3F"/>
              </a:highlight>
            </a:endParaRPr>
          </a:p>
          <a:p>
            <a:pPr marL="114300" indent="0">
              <a:buNone/>
            </a:pPr>
            <a:r>
              <a:rPr lang="en-IN" sz="1800" b="0" i="0" dirty="0">
                <a:solidFill>
                  <a:srgbClr val="DCDCCC"/>
                </a:solidFill>
                <a:highlight>
                  <a:srgbClr val="3F3F3F"/>
                </a:highlight>
              </a:rPr>
              <a:t>    </a:t>
            </a:r>
            <a:r>
              <a:rPr lang="en-IN" sz="1800" b="0" i="0" dirty="0" err="1">
                <a:solidFill>
                  <a:srgbClr val="DCDCCC"/>
                </a:solidFill>
                <a:highlight>
                  <a:srgbClr val="3F3F3F"/>
                </a:highlight>
              </a:rPr>
              <a:t>notes</a:t>
            </a:r>
            <a:r>
              <a:rPr lang="en-IN" sz="1800" b="1" i="0" dirty="0" err="1">
                <a:solidFill>
                  <a:srgbClr val="9F9D6D"/>
                </a:solidFill>
                <a:highlight>
                  <a:srgbClr val="3F3F3F"/>
                </a:highlight>
              </a:rPr>
              <a:t>.</a:t>
            </a:r>
            <a:r>
              <a:rPr lang="en-IN" sz="1800" b="0" i="0" dirty="0" err="1">
                <a:solidFill>
                  <a:srgbClr val="DCDCCC"/>
                </a:solidFill>
                <a:highlight>
                  <a:srgbClr val="3F3F3F"/>
                </a:highlight>
              </a:rPr>
              <a:t>append</a:t>
            </a:r>
            <a:r>
              <a:rPr lang="en-IN" sz="1800" b="1" i="0" dirty="0">
                <a:solidFill>
                  <a:srgbClr val="9F9D6D"/>
                </a:solidFill>
                <a:highlight>
                  <a:srgbClr val="3F3F3F"/>
                </a:highlight>
              </a:rPr>
              <a:t>(</a:t>
            </a:r>
            <a:r>
              <a:rPr lang="en-IN" sz="1800" b="0" i="0" dirty="0">
                <a:solidFill>
                  <a:srgbClr val="DCDCCC"/>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pPr marL="114300" indent="0">
              <a:buNone/>
            </a:pPr>
            <a:r>
              <a:rPr lang="en-IN" sz="1800" b="0" i="0" dirty="0">
                <a:solidFill>
                  <a:srgbClr val="DCDCCC"/>
                </a:solidFill>
                <a:highlight>
                  <a:srgbClr val="3F3F3F"/>
                </a:highlight>
              </a:rPr>
              <a:t>    </a:t>
            </a:r>
            <a:r>
              <a:rPr lang="en-IN" sz="1800" b="1" i="0" dirty="0">
                <a:solidFill>
                  <a:srgbClr val="DFC47D"/>
                </a:solidFill>
                <a:highlight>
                  <a:srgbClr val="3F3F3F"/>
                </a:highlight>
              </a:rPr>
              <a:t>return</a:t>
            </a:r>
            <a:r>
              <a:rPr lang="en-IN" sz="1800" b="0" i="0" dirty="0">
                <a:solidFill>
                  <a:srgbClr val="DCDCCC"/>
                </a:solidFill>
                <a:highlight>
                  <a:srgbClr val="3F3F3F"/>
                </a:highlight>
              </a:rPr>
              <a:t> </a:t>
            </a:r>
            <a:r>
              <a:rPr lang="en-IN" sz="1800" b="0" i="0" dirty="0" err="1">
                <a:solidFill>
                  <a:srgbClr val="DCDCCC"/>
                </a:solidFill>
                <a:highlight>
                  <a:srgbClr val="3F3F3F"/>
                </a:highlight>
              </a:rPr>
              <a:t>render_template</a:t>
            </a:r>
            <a:r>
              <a:rPr lang="en-IN" sz="1800" b="1" i="0" dirty="0">
                <a:solidFill>
                  <a:srgbClr val="9F9D6D"/>
                </a:solidFill>
                <a:highlight>
                  <a:srgbClr val="3F3F3F"/>
                </a:highlight>
              </a:rPr>
              <a:t>(</a:t>
            </a:r>
            <a:r>
              <a:rPr lang="en-IN" sz="1800" b="0" i="0" dirty="0">
                <a:solidFill>
                  <a:srgbClr val="CC9393"/>
                </a:solidFill>
                <a:highlight>
                  <a:srgbClr val="3F3F3F"/>
                </a:highlight>
              </a:rPr>
              <a:t>"home.html"</a:t>
            </a:r>
            <a:r>
              <a:rPr lang="en-IN" sz="1800" b="1" i="0" dirty="0">
                <a:solidFill>
                  <a:srgbClr val="9F9D6D"/>
                </a:solidFill>
                <a:highlight>
                  <a:srgbClr val="3F3F3F"/>
                </a:highlight>
              </a:rPr>
              <a:t>,</a:t>
            </a:r>
            <a:r>
              <a:rPr lang="en-IN" sz="1800" b="0" i="0" dirty="0">
                <a:solidFill>
                  <a:srgbClr val="DCDCCC"/>
                </a:solidFill>
                <a:highlight>
                  <a:srgbClr val="3F3F3F"/>
                </a:highlight>
              </a:rPr>
              <a:t> notes</a:t>
            </a:r>
            <a:r>
              <a:rPr lang="en-IN" sz="1800" b="1" i="0" dirty="0">
                <a:solidFill>
                  <a:srgbClr val="9F9D6D"/>
                </a:solidFill>
                <a:highlight>
                  <a:srgbClr val="3F3F3F"/>
                </a:highlight>
              </a:rPr>
              <a:t>=</a:t>
            </a:r>
            <a:r>
              <a:rPr lang="en-IN" sz="1800" b="0" i="0" dirty="0">
                <a:solidFill>
                  <a:srgbClr val="DCDCCC"/>
                </a:solidFill>
                <a:highlight>
                  <a:srgbClr val="3F3F3F"/>
                </a:highlight>
              </a:rPr>
              <a:t>notes</a:t>
            </a:r>
            <a:r>
              <a:rPr lang="en-IN" sz="1800" b="1" i="0" dirty="0">
                <a:solidFill>
                  <a:srgbClr val="9F9D6D"/>
                </a:solidFill>
                <a:highlight>
                  <a:srgbClr val="3F3F3F"/>
                </a:highlight>
              </a:rPr>
              <a:t>)</a:t>
            </a:r>
            <a:endParaRPr lang="en-US" sz="1800" dirty="0"/>
          </a:p>
          <a:p>
            <a:endParaRPr lang="en-IN" sz="1800" dirty="0"/>
          </a:p>
        </p:txBody>
      </p:sp>
      <p:sp>
        <p:nvSpPr>
          <p:cNvPr id="5" name="TextBox 4">
            <a:extLst>
              <a:ext uri="{FF2B5EF4-FFF2-40B4-BE49-F238E27FC236}">
                <a16:creationId xmlns:a16="http://schemas.microsoft.com/office/drawing/2014/main" id="{E93DA09A-A8E0-E519-8CE3-540B551B7433}"/>
              </a:ext>
            </a:extLst>
          </p:cNvPr>
          <p:cNvSpPr txBox="1"/>
          <p:nvPr/>
        </p:nvSpPr>
        <p:spPr>
          <a:xfrm>
            <a:off x="5779008" y="3212779"/>
            <a:ext cx="6729984" cy="3139321"/>
          </a:xfrm>
          <a:prstGeom prst="rect">
            <a:avLst/>
          </a:prstGeom>
          <a:noFill/>
        </p:spPr>
        <p:txBody>
          <a:bodyPr wrap="square" rtlCol="0">
            <a:spAutoFit/>
          </a:bodyPr>
          <a:lstStyle/>
          <a:p>
            <a:r>
              <a:rPr lang="en-US" sz="1800" i="0" dirty="0">
                <a:solidFill>
                  <a:srgbClr val="93E0E3"/>
                </a:solidFill>
                <a:highlight>
                  <a:srgbClr val="3F3F3F"/>
                </a:highlight>
              </a:rPr>
              <a:t>@app</a:t>
            </a:r>
            <a:r>
              <a:rPr lang="en-US" sz="1800" b="1" i="0" dirty="0">
                <a:solidFill>
                  <a:srgbClr val="9F9D6D"/>
                </a:solidFill>
                <a:highlight>
                  <a:srgbClr val="3F3F3F"/>
                </a:highlight>
              </a:rPr>
              <a:t>.</a:t>
            </a:r>
            <a:r>
              <a:rPr lang="en-US" sz="1800" b="0" i="0" dirty="0">
                <a:solidFill>
                  <a:srgbClr val="93E0E3"/>
                </a:solidFill>
                <a:highlight>
                  <a:srgbClr val="3F3F3F"/>
                </a:highlight>
              </a:rPr>
              <a:t>route</a:t>
            </a:r>
            <a:r>
              <a:rPr lang="en-US" sz="1800" b="1" i="0" dirty="0">
                <a:solidFill>
                  <a:srgbClr val="9F9D6D"/>
                </a:solidFill>
                <a:highlight>
                  <a:srgbClr val="3F3F3F"/>
                </a:highlight>
              </a:rPr>
              <a:t>(</a:t>
            </a:r>
            <a:r>
              <a:rPr lang="en-US" sz="1800" b="0" i="0" dirty="0">
                <a:solidFill>
                  <a:srgbClr val="DCA3A3"/>
                </a:solidFill>
                <a:highlight>
                  <a:srgbClr val="3F3F3F"/>
                </a:highlight>
              </a:rPr>
              <a:t>'/'</a:t>
            </a:r>
            <a:r>
              <a:rPr lang="en-US" sz="1800" b="1" i="0" dirty="0">
                <a:solidFill>
                  <a:srgbClr val="9F9D6D"/>
                </a:solidFill>
                <a:highlight>
                  <a:srgbClr val="3F3F3F"/>
                </a:highlight>
              </a:rPr>
              <a:t>,</a:t>
            </a:r>
            <a:r>
              <a:rPr lang="en-US" sz="1800" b="0" i="0" dirty="0">
                <a:solidFill>
                  <a:srgbClr val="DCDCCC"/>
                </a:solidFill>
                <a:highlight>
                  <a:srgbClr val="3F3F3F"/>
                </a:highlight>
              </a:rPr>
              <a:t> methods</a:t>
            </a:r>
            <a:r>
              <a:rPr lang="en-US" sz="1800" b="1" i="0" dirty="0">
                <a:solidFill>
                  <a:srgbClr val="9F9D6D"/>
                </a:solidFill>
                <a:highlight>
                  <a:srgbClr val="3F3F3F"/>
                </a:highlight>
              </a:rPr>
              <a:t>=[</a:t>
            </a:r>
            <a:r>
              <a:rPr lang="en-US" sz="1800" b="0" i="0" dirty="0">
                <a:solidFill>
                  <a:srgbClr val="CC9393"/>
                </a:solidFill>
                <a:highlight>
                  <a:srgbClr val="3F3F3F"/>
                </a:highlight>
              </a:rPr>
              <a:t>"GET"</a:t>
            </a:r>
            <a:r>
              <a:rPr lang="en-US" sz="1800" b="1" i="0" dirty="0">
                <a:solidFill>
                  <a:srgbClr val="9F9D6D"/>
                </a:solidFill>
                <a:highlight>
                  <a:srgbClr val="3F3F3F"/>
                </a:highlight>
              </a:rPr>
              <a:t>,</a:t>
            </a:r>
            <a:r>
              <a:rPr lang="en-US" sz="1800" b="0" i="0" dirty="0">
                <a:solidFill>
                  <a:srgbClr val="DCDCCC"/>
                </a:solidFill>
                <a:highlight>
                  <a:srgbClr val="3F3F3F"/>
                </a:highlight>
              </a:rPr>
              <a:t> </a:t>
            </a:r>
            <a:r>
              <a:rPr lang="en-US" sz="1800" b="0" i="0" dirty="0">
                <a:solidFill>
                  <a:srgbClr val="CC9393"/>
                </a:solidFill>
                <a:highlight>
                  <a:srgbClr val="3F3F3F"/>
                </a:highlight>
              </a:rPr>
              <a:t>"POST"</a:t>
            </a:r>
            <a:r>
              <a:rPr lang="en-US" sz="1800" b="1" i="0" dirty="0">
                <a:solidFill>
                  <a:srgbClr val="9F9D6D"/>
                </a:solidFill>
                <a:highlight>
                  <a:srgbClr val="3F3F3F"/>
                </a:highlight>
              </a:rPr>
              <a:t>])</a:t>
            </a:r>
            <a:endParaRPr lang="en-US" sz="1800" b="0" i="0" dirty="0">
              <a:solidFill>
                <a:srgbClr val="DCDCCC"/>
              </a:solidFill>
              <a:highlight>
                <a:srgbClr val="3F3F3F"/>
              </a:highlight>
            </a:endParaRPr>
          </a:p>
          <a:p>
            <a:r>
              <a:rPr lang="en-IN" sz="1800" b="1" i="0" dirty="0">
                <a:solidFill>
                  <a:srgbClr val="DFC47D"/>
                </a:solidFill>
                <a:highlight>
                  <a:srgbClr val="3F3F3F"/>
                </a:highlight>
              </a:rPr>
              <a:t>def</a:t>
            </a:r>
            <a:r>
              <a:rPr lang="en-IN" sz="1800" b="0" i="0" dirty="0">
                <a:solidFill>
                  <a:srgbClr val="DCDCCC"/>
                </a:solidFill>
                <a:highlight>
                  <a:srgbClr val="3F3F3F"/>
                </a:highlight>
              </a:rPr>
              <a:t> </a:t>
            </a:r>
            <a:r>
              <a:rPr lang="en-IN" sz="1800" b="0" i="0" dirty="0">
                <a:solidFill>
                  <a:srgbClr val="CEDF99"/>
                </a:solidFill>
                <a:highlight>
                  <a:srgbClr val="3F3F3F"/>
                </a:highlight>
              </a:rPr>
              <a:t>index</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if</a:t>
            </a:r>
            <a:r>
              <a:rPr lang="en-IN" sz="1800" b="0" i="0" dirty="0">
                <a:solidFill>
                  <a:srgbClr val="DCDCCC"/>
                </a:solidFill>
                <a:highlight>
                  <a:srgbClr val="3F3F3F"/>
                </a:highlight>
              </a:rPr>
              <a:t> </a:t>
            </a:r>
            <a:r>
              <a:rPr lang="en-IN" sz="1800" b="0"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0" i="0" dirty="0" err="1">
                <a:solidFill>
                  <a:srgbClr val="DCDCCC"/>
                </a:solidFill>
                <a:highlight>
                  <a:srgbClr val="3F3F3F"/>
                </a:highlight>
              </a:rPr>
              <a:t>method</a:t>
            </a:r>
            <a:r>
              <a:rPr lang="en-IN" sz="1800" b="0" i="0" dirty="0">
                <a:solidFill>
                  <a:srgbClr val="DCDCCC"/>
                </a:solidFill>
                <a:highlight>
                  <a:srgbClr val="3F3F3F"/>
                </a:highlight>
              </a:rPr>
              <a:t>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a:solidFill>
                  <a:srgbClr val="CC9393"/>
                </a:solidFill>
                <a:highlight>
                  <a:srgbClr val="3F3F3F"/>
                </a:highlight>
              </a:rPr>
              <a:t>"POST"</a:t>
            </a:r>
            <a:r>
              <a:rPr lang="en-IN" sz="1800" b="1" i="0" dirty="0">
                <a:solidFill>
                  <a:srgbClr val="9F9D6D"/>
                </a:solidFill>
                <a:highlight>
                  <a:srgbClr val="3F3F3F"/>
                </a:highlight>
              </a:rPr>
              <a:t>:</a:t>
            </a:r>
          </a:p>
          <a:p>
            <a:r>
              <a:rPr lang="en-IN" sz="1800" b="1" i="0" dirty="0">
                <a:solidFill>
                  <a:srgbClr val="9F9D6D"/>
                </a:solidFill>
                <a:highlight>
                  <a:srgbClr val="3F3F3F"/>
                </a:highlight>
              </a:rPr>
              <a:t>       # After</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CDCCC"/>
                </a:solidFill>
                <a:highlight>
                  <a:srgbClr val="3F3F3F"/>
                </a:highlight>
              </a:rPr>
              <a:t>note </a:t>
            </a:r>
            <a:r>
              <a:rPr lang="en-IN" sz="1800" b="1" i="0" dirty="0">
                <a:solidFill>
                  <a:srgbClr val="9F9D6D"/>
                </a:solidFill>
                <a:highlight>
                  <a:srgbClr val="3F3F3F"/>
                </a:highlight>
              </a:rPr>
              <a:t>=</a:t>
            </a:r>
            <a:r>
              <a:rPr lang="en-IN" sz="1800" b="1" i="0" dirty="0">
                <a:solidFill>
                  <a:srgbClr val="DCDCCC"/>
                </a:solidFill>
                <a:highlight>
                  <a:srgbClr val="3F3F3F"/>
                </a:highlight>
              </a:rPr>
              <a:t> </a:t>
            </a:r>
            <a:r>
              <a:rPr lang="en-IN" sz="1800" b="1"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1" i="0" dirty="0" err="1">
                <a:solidFill>
                  <a:srgbClr val="DCDCCC"/>
                </a:solidFill>
                <a:highlight>
                  <a:srgbClr val="3F3F3F"/>
                </a:highlight>
              </a:rPr>
              <a:t>form</a:t>
            </a:r>
            <a:r>
              <a:rPr lang="en-IN" sz="1800" b="1" i="0" dirty="0" err="1">
                <a:solidFill>
                  <a:srgbClr val="9F9D6D"/>
                </a:solidFill>
                <a:highlight>
                  <a:srgbClr val="3F3F3F"/>
                </a:highlight>
              </a:rPr>
              <a:t>.</a:t>
            </a:r>
            <a:r>
              <a:rPr lang="en-IN" sz="1800" b="1" i="0" dirty="0" err="1">
                <a:solidFill>
                  <a:srgbClr val="DCDCCC"/>
                </a:solidFill>
                <a:highlight>
                  <a:srgbClr val="3F3F3F"/>
                </a:highlight>
              </a:rPr>
              <a:t>get</a:t>
            </a:r>
            <a:r>
              <a:rPr lang="en-IN" sz="1800" b="1" i="0" dirty="0">
                <a:solidFill>
                  <a:srgbClr val="9F9D6D"/>
                </a:solidFill>
                <a:highlight>
                  <a:srgbClr val="3F3F3F"/>
                </a:highlight>
              </a:rPr>
              <a:t>(</a:t>
            </a:r>
            <a:r>
              <a:rPr lang="en-IN" sz="1800" b="1" i="0" dirty="0">
                <a:solidFill>
                  <a:srgbClr val="CC9393"/>
                </a:solidFill>
                <a:highlight>
                  <a:srgbClr val="3F3F3F"/>
                </a:highlight>
              </a:rPr>
              <a:t>"note"</a:t>
            </a:r>
            <a:r>
              <a:rPr lang="en-IN" sz="1800" b="1" i="0" dirty="0">
                <a:solidFill>
                  <a:srgbClr val="9F9D6D"/>
                </a:solidFill>
                <a:highlight>
                  <a:srgbClr val="3F3F3F"/>
                </a:highlight>
              </a:rPr>
              <a:t>)</a:t>
            </a:r>
            <a:endParaRPr lang="en-IN" sz="1800" b="1"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if</a:t>
            </a:r>
            <a:r>
              <a:rPr lang="en-IN" sz="1800" b="0" i="0" dirty="0">
                <a:solidFill>
                  <a:srgbClr val="DCDCCC"/>
                </a:solidFill>
                <a:highlight>
                  <a:srgbClr val="3F3F3F"/>
                </a:highlight>
              </a:rPr>
              <a:t> 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notes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session</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DCA3A3"/>
                </a:solidFill>
                <a:highlight>
                  <a:srgbClr val="3F3F3F"/>
                </a:highlight>
              </a:rPr>
              <a:t>'notes'</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0" i="0" dirty="0" err="1">
                <a:solidFill>
                  <a:srgbClr val="DCDCCC"/>
                </a:solidFill>
                <a:highlight>
                  <a:srgbClr val="3F3F3F"/>
                </a:highlight>
              </a:rPr>
              <a:t>notes</a:t>
            </a:r>
            <a:r>
              <a:rPr lang="en-IN" sz="1800" b="1" i="0" dirty="0" err="1">
                <a:solidFill>
                  <a:srgbClr val="9F9D6D"/>
                </a:solidFill>
                <a:highlight>
                  <a:srgbClr val="3F3F3F"/>
                </a:highlight>
              </a:rPr>
              <a:t>.</a:t>
            </a:r>
            <a:r>
              <a:rPr lang="en-IN" sz="1800" b="0" i="0" dirty="0" err="1">
                <a:solidFill>
                  <a:srgbClr val="DCDCCC"/>
                </a:solidFill>
                <a:highlight>
                  <a:srgbClr val="3F3F3F"/>
                </a:highlight>
              </a:rPr>
              <a:t>append</a:t>
            </a:r>
            <a:r>
              <a:rPr lang="en-IN" sz="1800" b="1" i="0" dirty="0">
                <a:solidFill>
                  <a:srgbClr val="9F9D6D"/>
                </a:solidFill>
                <a:highlight>
                  <a:srgbClr val="3F3F3F"/>
                </a:highlight>
              </a:rPr>
              <a:t>(</a:t>
            </a:r>
            <a:r>
              <a:rPr lang="en-IN" sz="1800" b="0" i="0" dirty="0">
                <a:solidFill>
                  <a:srgbClr val="DCDCCC"/>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session</a:t>
            </a:r>
            <a:r>
              <a:rPr lang="en-IN" sz="1800" b="1" i="0" dirty="0">
                <a:solidFill>
                  <a:srgbClr val="9F9D6D"/>
                </a:solidFill>
                <a:highlight>
                  <a:srgbClr val="3F3F3F"/>
                </a:highlight>
              </a:rPr>
              <a:t>[</a:t>
            </a:r>
            <a:r>
              <a:rPr lang="en-IN" sz="1800" b="0" i="0" dirty="0">
                <a:solidFill>
                  <a:srgbClr val="DCA3A3"/>
                </a:solidFill>
                <a:highlight>
                  <a:srgbClr val="3F3F3F"/>
                </a:highlight>
              </a:rPr>
              <a:t>'notes'</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1" i="0" dirty="0">
                <a:solidFill>
                  <a:srgbClr val="9F9D6D"/>
                </a:solidFill>
                <a:highlight>
                  <a:srgbClr val="3F3F3F"/>
                </a:highlight>
              </a:rPr>
              <a:t>=</a:t>
            </a:r>
            <a:r>
              <a:rPr lang="en-IN" sz="1800" b="0" i="0" dirty="0">
                <a:solidFill>
                  <a:srgbClr val="DCDCCC"/>
                </a:solidFill>
                <a:highlight>
                  <a:srgbClr val="3F3F3F"/>
                </a:highlight>
              </a:rPr>
              <a:t> notes</a:t>
            </a:r>
          </a:p>
          <a:p>
            <a:r>
              <a:rPr lang="en-IN" sz="1800" b="0" i="0" dirty="0">
                <a:solidFill>
                  <a:srgbClr val="DCDCCC"/>
                </a:solidFill>
                <a:highlight>
                  <a:srgbClr val="3F3F3F"/>
                </a:highlight>
              </a:rPr>
              <a:t>    notes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session</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DCA3A3"/>
                </a:solidFill>
                <a:highlight>
                  <a:srgbClr val="3F3F3F"/>
                </a:highlight>
              </a:rPr>
              <a:t>'notes'</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return</a:t>
            </a:r>
            <a:r>
              <a:rPr lang="en-IN" sz="1800" b="0" i="0" dirty="0">
                <a:solidFill>
                  <a:srgbClr val="DCDCCC"/>
                </a:solidFill>
                <a:highlight>
                  <a:srgbClr val="3F3F3F"/>
                </a:highlight>
              </a:rPr>
              <a:t> </a:t>
            </a:r>
            <a:r>
              <a:rPr lang="en-IN" sz="1800" b="0" i="0" dirty="0" err="1">
                <a:solidFill>
                  <a:srgbClr val="DCDCCC"/>
                </a:solidFill>
                <a:highlight>
                  <a:srgbClr val="3F3F3F"/>
                </a:highlight>
              </a:rPr>
              <a:t>render_template</a:t>
            </a:r>
            <a:r>
              <a:rPr lang="en-IN" sz="1800" b="1" i="0" dirty="0">
                <a:solidFill>
                  <a:srgbClr val="9F9D6D"/>
                </a:solidFill>
                <a:highlight>
                  <a:srgbClr val="3F3F3F"/>
                </a:highlight>
              </a:rPr>
              <a:t>(</a:t>
            </a:r>
            <a:r>
              <a:rPr lang="en-IN" sz="1800" b="0" i="0" dirty="0">
                <a:solidFill>
                  <a:srgbClr val="CC9393"/>
                </a:solidFill>
                <a:highlight>
                  <a:srgbClr val="3F3F3F"/>
                </a:highlight>
              </a:rPr>
              <a:t>"home.html"</a:t>
            </a:r>
            <a:r>
              <a:rPr lang="en-IN" sz="1800" b="1" i="0" dirty="0">
                <a:solidFill>
                  <a:srgbClr val="9F9D6D"/>
                </a:solidFill>
                <a:highlight>
                  <a:srgbClr val="3F3F3F"/>
                </a:highlight>
              </a:rPr>
              <a:t>,</a:t>
            </a:r>
            <a:r>
              <a:rPr lang="en-IN" sz="1800" b="0" i="0" dirty="0">
                <a:solidFill>
                  <a:srgbClr val="DCDCCC"/>
                </a:solidFill>
                <a:highlight>
                  <a:srgbClr val="3F3F3F"/>
                </a:highlight>
              </a:rPr>
              <a:t> notes</a:t>
            </a:r>
            <a:r>
              <a:rPr lang="en-IN" sz="1800" b="1" i="0" dirty="0">
                <a:solidFill>
                  <a:srgbClr val="9F9D6D"/>
                </a:solidFill>
                <a:highlight>
                  <a:srgbClr val="3F3F3F"/>
                </a:highlight>
              </a:rPr>
              <a:t>=</a:t>
            </a:r>
            <a:r>
              <a:rPr lang="en-IN" sz="1800" b="0" i="0" dirty="0">
                <a:solidFill>
                  <a:srgbClr val="DCDCCC"/>
                </a:solidFill>
                <a:highlight>
                  <a:srgbClr val="3F3F3F"/>
                </a:highlight>
              </a:rPr>
              <a:t>notes</a:t>
            </a:r>
            <a:r>
              <a:rPr lang="en-IN" sz="1800" b="1" i="0" dirty="0">
                <a:solidFill>
                  <a:srgbClr val="9F9D6D"/>
                </a:solidFill>
                <a:highlight>
                  <a:srgbClr val="3F3F3F"/>
                </a:highlight>
              </a:rPr>
              <a:t>)</a:t>
            </a:r>
            <a:endParaRPr lang="en-IN" dirty="0"/>
          </a:p>
        </p:txBody>
      </p:sp>
      <p:sp>
        <p:nvSpPr>
          <p:cNvPr id="6" name="TextBox 5">
            <a:extLst>
              <a:ext uri="{FF2B5EF4-FFF2-40B4-BE49-F238E27FC236}">
                <a16:creationId xmlns:a16="http://schemas.microsoft.com/office/drawing/2014/main" id="{A3421000-91C1-0DA0-3FF2-0E2BC3D40F05}"/>
              </a:ext>
            </a:extLst>
          </p:cNvPr>
          <p:cNvSpPr txBox="1"/>
          <p:nvPr/>
        </p:nvSpPr>
        <p:spPr>
          <a:xfrm>
            <a:off x="5779008" y="2902105"/>
            <a:ext cx="1328928" cy="353943"/>
          </a:xfrm>
          <a:prstGeom prst="rect">
            <a:avLst/>
          </a:prstGeom>
          <a:noFill/>
        </p:spPr>
        <p:txBody>
          <a:bodyPr wrap="square" rtlCol="0">
            <a:spAutoFit/>
          </a:bodyPr>
          <a:lstStyle/>
          <a:p>
            <a:r>
              <a:rPr lang="en-IN" sz="1700" b="1" dirty="0"/>
              <a:t>After:</a:t>
            </a:r>
          </a:p>
        </p:txBody>
      </p:sp>
      <p:sp>
        <p:nvSpPr>
          <p:cNvPr id="7" name="TextBox 6">
            <a:extLst>
              <a:ext uri="{FF2B5EF4-FFF2-40B4-BE49-F238E27FC236}">
                <a16:creationId xmlns:a16="http://schemas.microsoft.com/office/drawing/2014/main" id="{0194CABD-2249-BCDF-9BE7-F5DC7840E8E0}"/>
              </a:ext>
            </a:extLst>
          </p:cNvPr>
          <p:cNvSpPr txBox="1"/>
          <p:nvPr/>
        </p:nvSpPr>
        <p:spPr>
          <a:xfrm>
            <a:off x="134112" y="2928846"/>
            <a:ext cx="1146048" cy="353943"/>
          </a:xfrm>
          <a:prstGeom prst="rect">
            <a:avLst/>
          </a:prstGeom>
          <a:noFill/>
        </p:spPr>
        <p:txBody>
          <a:bodyPr wrap="square" rtlCol="0">
            <a:spAutoFit/>
          </a:bodyPr>
          <a:lstStyle/>
          <a:p>
            <a:r>
              <a:rPr lang="en-US" sz="1700" b="1" dirty="0"/>
              <a:t>Before:</a:t>
            </a:r>
            <a:endParaRPr lang="en-IN" sz="1700" b="1" dirty="0"/>
          </a:p>
        </p:txBody>
      </p:sp>
    </p:spTree>
    <p:extLst>
      <p:ext uri="{BB962C8B-B14F-4D97-AF65-F5344CB8AC3E}">
        <p14:creationId xmlns:p14="http://schemas.microsoft.com/office/powerpoint/2010/main" val="3301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B09521-6C4B-11DE-0196-F558234FFCF1}"/>
              </a:ext>
            </a:extLst>
          </p:cNvPr>
          <p:cNvSpPr>
            <a:spLocks noGrp="1"/>
          </p:cNvSpPr>
          <p:nvPr>
            <p:ph type="body" idx="1"/>
          </p:nvPr>
        </p:nvSpPr>
        <p:spPr>
          <a:xfrm>
            <a:off x="134112" y="0"/>
            <a:ext cx="11960352" cy="2803784"/>
          </a:xfrm>
        </p:spPr>
        <p:txBody>
          <a:bodyPr/>
          <a:lstStyle/>
          <a:p>
            <a:pPr marL="114300" indent="0">
              <a:buNone/>
            </a:pPr>
            <a:r>
              <a:rPr lang="en-US" sz="2000" b="1" dirty="0"/>
              <a:t>Bug 2: Lack of Data Persistence</a:t>
            </a:r>
          </a:p>
          <a:p>
            <a:r>
              <a:rPr lang="en-US" sz="2000" b="1" dirty="0"/>
              <a:t>Description:</a:t>
            </a:r>
            <a:r>
              <a:rPr lang="en-US" sz="2000" dirty="0"/>
              <a:t> In the original code, notes were stored in a list variable within the Flask application. However, this approach does not persist data across multiple sessions or server restarts.</a:t>
            </a:r>
          </a:p>
          <a:p>
            <a:pPr marL="114300" indent="0">
              <a:buNone/>
            </a:pPr>
            <a:r>
              <a:rPr lang="en-US" sz="2000" b="1" dirty="0"/>
              <a:t>Resolution Approach:</a:t>
            </a:r>
          </a:p>
          <a:p>
            <a:r>
              <a:rPr lang="en-US" sz="2000" dirty="0"/>
              <a:t>Implemented Flask's session management by setting a secret key (`</a:t>
            </a:r>
            <a:r>
              <a:rPr lang="en-US" sz="2000" dirty="0" err="1"/>
              <a:t>app.secret_key</a:t>
            </a:r>
            <a:r>
              <a:rPr lang="en-US" sz="2000" dirty="0"/>
              <a:t>`) to enable data persistence.</a:t>
            </a:r>
          </a:p>
          <a:p>
            <a:r>
              <a:rPr lang="en-US" sz="2000" dirty="0"/>
              <a:t>Utilized `</a:t>
            </a:r>
            <a:r>
              <a:rPr lang="en-US" sz="2000" dirty="0" err="1"/>
              <a:t>session.get</a:t>
            </a:r>
            <a:r>
              <a:rPr lang="en-US" sz="2000" dirty="0"/>
              <a:t>()` and `session['notes']` to store and retrieve notes data across different sessions.</a:t>
            </a:r>
          </a:p>
        </p:txBody>
      </p:sp>
      <p:sp>
        <p:nvSpPr>
          <p:cNvPr id="4" name="TextBox 3">
            <a:extLst>
              <a:ext uri="{FF2B5EF4-FFF2-40B4-BE49-F238E27FC236}">
                <a16:creationId xmlns:a16="http://schemas.microsoft.com/office/drawing/2014/main" id="{8EADFEEC-4A77-FEBC-1177-10F913830C51}"/>
              </a:ext>
            </a:extLst>
          </p:cNvPr>
          <p:cNvSpPr txBox="1"/>
          <p:nvPr/>
        </p:nvSpPr>
        <p:spPr>
          <a:xfrm>
            <a:off x="115824" y="2862586"/>
            <a:ext cx="5998464" cy="2523768"/>
          </a:xfrm>
          <a:prstGeom prst="rect">
            <a:avLst/>
          </a:prstGeom>
          <a:noFill/>
        </p:spPr>
        <p:txBody>
          <a:bodyPr wrap="square" rtlCol="0">
            <a:spAutoFit/>
          </a:bodyPr>
          <a:lstStyle/>
          <a:p>
            <a:r>
              <a:rPr lang="en-IN" sz="1800" dirty="0">
                <a:solidFill>
                  <a:srgbClr val="DCDCCC"/>
                </a:solidFill>
                <a:highlight>
                  <a:srgbClr val="3F3F3F"/>
                </a:highlight>
              </a:rPr>
              <a:t>notes </a:t>
            </a:r>
            <a:r>
              <a:rPr lang="en-IN" sz="1800" b="1" dirty="0">
                <a:solidFill>
                  <a:srgbClr val="9F9D6D"/>
                </a:solidFill>
                <a:highlight>
                  <a:srgbClr val="3F3F3F"/>
                </a:highlight>
              </a:rPr>
              <a:t>=</a:t>
            </a:r>
            <a:r>
              <a:rPr lang="en-IN" sz="1800" b="0" dirty="0">
                <a:solidFill>
                  <a:srgbClr val="DCDCCC"/>
                </a:solidFill>
                <a:highlight>
                  <a:srgbClr val="3F3F3F"/>
                </a:highlight>
              </a:rPr>
              <a:t> </a:t>
            </a:r>
            <a:r>
              <a:rPr lang="en-IN" sz="1800" b="1" dirty="0">
                <a:solidFill>
                  <a:srgbClr val="9F9D6D"/>
                </a:solidFill>
                <a:highlight>
                  <a:srgbClr val="3F3F3F"/>
                </a:highlight>
              </a:rPr>
              <a:t>[]</a:t>
            </a:r>
            <a:endParaRPr lang="en-IN" sz="1800" b="0" dirty="0">
              <a:solidFill>
                <a:srgbClr val="DCDCCC"/>
              </a:solidFill>
              <a:highlight>
                <a:srgbClr val="3F3F3F"/>
              </a:highlight>
            </a:endParaRPr>
          </a:p>
          <a:p>
            <a:r>
              <a:rPr lang="en-IN" sz="1800" b="0" i="0" dirty="0">
                <a:solidFill>
                  <a:srgbClr val="93E0E3"/>
                </a:solidFill>
                <a:highlight>
                  <a:srgbClr val="3F3F3F"/>
                </a:highlight>
              </a:rPr>
              <a:t>@app</a:t>
            </a:r>
            <a:r>
              <a:rPr lang="en-IN" sz="1800" b="1" i="0" dirty="0">
                <a:solidFill>
                  <a:srgbClr val="9F9D6D"/>
                </a:solidFill>
                <a:highlight>
                  <a:srgbClr val="3F3F3F"/>
                </a:highlight>
              </a:rPr>
              <a:t>.</a:t>
            </a:r>
            <a:r>
              <a:rPr lang="en-IN" sz="1800" b="0" i="0" dirty="0">
                <a:solidFill>
                  <a:srgbClr val="93E0E3"/>
                </a:solidFill>
                <a:highlight>
                  <a:srgbClr val="3F3F3F"/>
                </a:highlight>
              </a:rPr>
              <a:t>route</a:t>
            </a:r>
            <a:r>
              <a:rPr lang="en-IN" sz="1800" b="1" i="0" dirty="0">
                <a:solidFill>
                  <a:srgbClr val="9F9D6D"/>
                </a:solidFill>
                <a:highlight>
                  <a:srgbClr val="3F3F3F"/>
                </a:highlight>
              </a:rPr>
              <a:t>(</a:t>
            </a:r>
            <a:r>
              <a:rPr lang="en-IN" sz="1800" b="0" i="0" dirty="0">
                <a:solidFill>
                  <a:srgbClr val="DCA3A3"/>
                </a:solidFill>
                <a:highlight>
                  <a:srgbClr val="3F3F3F"/>
                </a:highlight>
              </a:rPr>
              <a:t>'/'</a:t>
            </a:r>
            <a:r>
              <a:rPr lang="en-IN" sz="1800" b="1" i="0" dirty="0">
                <a:solidFill>
                  <a:srgbClr val="9F9D6D"/>
                </a:solidFill>
                <a:highlight>
                  <a:srgbClr val="3F3F3F"/>
                </a:highlight>
              </a:rPr>
              <a:t>,</a:t>
            </a:r>
            <a:r>
              <a:rPr lang="en-IN" sz="1800" b="0" i="0" dirty="0">
                <a:solidFill>
                  <a:srgbClr val="DCDCCC"/>
                </a:solidFill>
                <a:highlight>
                  <a:srgbClr val="3F3F3F"/>
                </a:highlight>
              </a:rPr>
              <a:t> methods</a:t>
            </a:r>
            <a:r>
              <a:rPr lang="en-IN" sz="1800" b="1" i="0" dirty="0">
                <a:solidFill>
                  <a:srgbClr val="9F9D6D"/>
                </a:solidFill>
                <a:highlight>
                  <a:srgbClr val="3F3F3F"/>
                </a:highlight>
              </a:rPr>
              <a:t>=[</a:t>
            </a:r>
            <a:r>
              <a:rPr lang="en-IN" sz="1800" b="0" i="0" dirty="0">
                <a:solidFill>
                  <a:srgbClr val="CC9393"/>
                </a:solidFill>
                <a:highlight>
                  <a:srgbClr val="3F3F3F"/>
                </a:highlight>
              </a:rPr>
              <a:t>"POST"</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1" i="0" dirty="0">
                <a:solidFill>
                  <a:srgbClr val="DFC47D"/>
                </a:solidFill>
                <a:highlight>
                  <a:srgbClr val="3F3F3F"/>
                </a:highlight>
              </a:rPr>
              <a:t>def</a:t>
            </a:r>
            <a:r>
              <a:rPr lang="en-IN" sz="1800" b="0" i="0" dirty="0">
                <a:solidFill>
                  <a:srgbClr val="DCDCCC"/>
                </a:solidFill>
                <a:highlight>
                  <a:srgbClr val="3F3F3F"/>
                </a:highlight>
              </a:rPr>
              <a:t> </a:t>
            </a:r>
            <a:r>
              <a:rPr lang="en-IN" sz="1800" b="0" i="0" dirty="0">
                <a:solidFill>
                  <a:srgbClr val="CEDF99"/>
                </a:solidFill>
                <a:highlight>
                  <a:srgbClr val="3F3F3F"/>
                </a:highlight>
              </a:rPr>
              <a:t>index</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note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0" i="0" dirty="0" err="1">
                <a:solidFill>
                  <a:srgbClr val="DCDCCC"/>
                </a:solidFill>
                <a:highlight>
                  <a:srgbClr val="3F3F3F"/>
                </a:highlight>
              </a:rPr>
              <a:t>args</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CC9393"/>
                </a:solidFill>
                <a:highlight>
                  <a:srgbClr val="3F3F3F"/>
                </a:highlight>
              </a:rPr>
              <a:t>"note"</a:t>
            </a:r>
            <a:r>
              <a:rPr lang="en-IN" sz="1800" b="1" i="0" dirty="0">
                <a:solidFill>
                  <a:srgbClr val="9F9D6D"/>
                </a:solidFill>
                <a:highlight>
                  <a:srgbClr val="3F3F3F"/>
                </a:highlight>
              </a:rPr>
              <a:t>)</a:t>
            </a:r>
          </a:p>
          <a:p>
            <a:r>
              <a:rPr lang="en-IN" sz="1800" b="1" dirty="0">
                <a:solidFill>
                  <a:srgbClr val="9F9D6D"/>
                </a:solidFill>
                <a:highlight>
                  <a:srgbClr val="3F3F3F"/>
                </a:highlight>
              </a:rPr>
              <a:t>    # Before</a:t>
            </a:r>
            <a:endParaRPr lang="en-IN" sz="1800" b="1" i="0" dirty="0">
              <a:solidFill>
                <a:srgbClr val="DCDCCC"/>
              </a:solidFill>
              <a:highlight>
                <a:srgbClr val="3F3F3F"/>
              </a:highlight>
            </a:endParaRPr>
          </a:p>
          <a:p>
            <a:r>
              <a:rPr lang="en-IN" sz="1800" b="1" i="0" dirty="0">
                <a:solidFill>
                  <a:srgbClr val="DCDCCC"/>
                </a:solidFill>
                <a:highlight>
                  <a:srgbClr val="3F3F3F"/>
                </a:highlight>
              </a:rPr>
              <a:t>    </a:t>
            </a:r>
            <a:r>
              <a:rPr lang="en-IN" sz="1800" b="1" i="0" dirty="0" err="1">
                <a:solidFill>
                  <a:srgbClr val="DCDCCC"/>
                </a:solidFill>
                <a:highlight>
                  <a:srgbClr val="3F3F3F"/>
                </a:highlight>
              </a:rPr>
              <a:t>notes</a:t>
            </a:r>
            <a:r>
              <a:rPr lang="en-IN" sz="1800" b="1" i="0" dirty="0" err="1">
                <a:solidFill>
                  <a:srgbClr val="9F9D6D"/>
                </a:solidFill>
                <a:highlight>
                  <a:srgbClr val="3F3F3F"/>
                </a:highlight>
              </a:rPr>
              <a:t>.</a:t>
            </a:r>
            <a:r>
              <a:rPr lang="en-IN" sz="1800" b="1" i="0" dirty="0" err="1">
                <a:solidFill>
                  <a:srgbClr val="DCDCCC"/>
                </a:solidFill>
                <a:highlight>
                  <a:srgbClr val="3F3F3F"/>
                </a:highlight>
              </a:rPr>
              <a:t>append</a:t>
            </a:r>
            <a:r>
              <a:rPr lang="en-IN" sz="1800" b="1" i="0" dirty="0">
                <a:solidFill>
                  <a:srgbClr val="9F9D6D"/>
                </a:solidFill>
                <a:highlight>
                  <a:srgbClr val="3F3F3F"/>
                </a:highlight>
              </a:rPr>
              <a:t>(</a:t>
            </a:r>
            <a:r>
              <a:rPr lang="en-IN" sz="1800" b="1" i="0" dirty="0">
                <a:solidFill>
                  <a:srgbClr val="DCDCCC"/>
                </a:solidFill>
                <a:highlight>
                  <a:srgbClr val="3F3F3F"/>
                </a:highlight>
              </a:rPr>
              <a:t>note</a:t>
            </a:r>
            <a:r>
              <a:rPr lang="en-IN" sz="1800" b="1" i="0" dirty="0">
                <a:solidFill>
                  <a:srgbClr val="9F9D6D"/>
                </a:solidFill>
                <a:highlight>
                  <a:srgbClr val="3F3F3F"/>
                </a:highlight>
              </a:rPr>
              <a:t>)</a:t>
            </a:r>
            <a:endParaRPr lang="en-IN" sz="1800" b="1"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return</a:t>
            </a:r>
            <a:r>
              <a:rPr lang="en-IN" sz="1800" b="0" i="0" dirty="0">
                <a:solidFill>
                  <a:srgbClr val="DCDCCC"/>
                </a:solidFill>
                <a:highlight>
                  <a:srgbClr val="3F3F3F"/>
                </a:highlight>
              </a:rPr>
              <a:t> </a:t>
            </a:r>
            <a:r>
              <a:rPr lang="en-IN" sz="1800" b="0" i="0" dirty="0" err="1">
                <a:solidFill>
                  <a:srgbClr val="DCDCCC"/>
                </a:solidFill>
                <a:highlight>
                  <a:srgbClr val="3F3F3F"/>
                </a:highlight>
              </a:rPr>
              <a:t>render_template</a:t>
            </a:r>
            <a:r>
              <a:rPr lang="en-IN" sz="1800" b="1" i="0" dirty="0">
                <a:solidFill>
                  <a:srgbClr val="9F9D6D"/>
                </a:solidFill>
                <a:highlight>
                  <a:srgbClr val="3F3F3F"/>
                </a:highlight>
              </a:rPr>
              <a:t>(</a:t>
            </a:r>
            <a:r>
              <a:rPr lang="en-IN" sz="1800" b="0" i="0" dirty="0">
                <a:solidFill>
                  <a:srgbClr val="CC9393"/>
                </a:solidFill>
                <a:highlight>
                  <a:srgbClr val="3F3F3F"/>
                </a:highlight>
              </a:rPr>
              <a:t>"home.html"</a:t>
            </a:r>
            <a:r>
              <a:rPr lang="en-IN" sz="1800" b="1" i="0" dirty="0">
                <a:solidFill>
                  <a:srgbClr val="9F9D6D"/>
                </a:solidFill>
                <a:highlight>
                  <a:srgbClr val="3F3F3F"/>
                </a:highlight>
              </a:rPr>
              <a:t>,</a:t>
            </a:r>
            <a:r>
              <a:rPr lang="en-IN" sz="1800" b="0" i="0" dirty="0">
                <a:solidFill>
                  <a:srgbClr val="DCDCCC"/>
                </a:solidFill>
                <a:highlight>
                  <a:srgbClr val="3F3F3F"/>
                </a:highlight>
              </a:rPr>
              <a:t> notes</a:t>
            </a:r>
            <a:r>
              <a:rPr lang="en-IN" sz="1800" b="1" i="0" dirty="0">
                <a:solidFill>
                  <a:srgbClr val="9F9D6D"/>
                </a:solidFill>
                <a:highlight>
                  <a:srgbClr val="3F3F3F"/>
                </a:highlight>
              </a:rPr>
              <a:t>=</a:t>
            </a:r>
            <a:r>
              <a:rPr lang="en-IN" sz="1800" b="0" i="0" dirty="0">
                <a:solidFill>
                  <a:srgbClr val="DCDCCC"/>
                </a:solidFill>
                <a:highlight>
                  <a:srgbClr val="3F3F3F"/>
                </a:highlight>
              </a:rPr>
              <a:t>notes</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endParaRPr lang="en-IN" sz="1800" b="0" i="0" dirty="0">
              <a:solidFill>
                <a:srgbClr val="DCDCCC"/>
              </a:solidFill>
              <a:highlight>
                <a:srgbClr val="3F3F3F"/>
              </a:highlight>
            </a:endParaRPr>
          </a:p>
          <a:p>
            <a:endParaRPr lang="en-IN" dirty="0"/>
          </a:p>
        </p:txBody>
      </p:sp>
      <p:sp>
        <p:nvSpPr>
          <p:cNvPr id="5" name="TextBox 4">
            <a:extLst>
              <a:ext uri="{FF2B5EF4-FFF2-40B4-BE49-F238E27FC236}">
                <a16:creationId xmlns:a16="http://schemas.microsoft.com/office/drawing/2014/main" id="{2C6C7B14-9C3C-8858-5408-8BDDE012A5F2}"/>
              </a:ext>
            </a:extLst>
          </p:cNvPr>
          <p:cNvSpPr txBox="1"/>
          <p:nvPr/>
        </p:nvSpPr>
        <p:spPr>
          <a:xfrm>
            <a:off x="97536" y="2604691"/>
            <a:ext cx="1170432" cy="353943"/>
          </a:xfrm>
          <a:prstGeom prst="rect">
            <a:avLst/>
          </a:prstGeom>
          <a:noFill/>
        </p:spPr>
        <p:txBody>
          <a:bodyPr wrap="square" rtlCol="0">
            <a:spAutoFit/>
          </a:bodyPr>
          <a:lstStyle/>
          <a:p>
            <a:r>
              <a:rPr lang="en-IN" sz="1700" b="1" dirty="0"/>
              <a:t>Before:</a:t>
            </a:r>
          </a:p>
        </p:txBody>
      </p:sp>
      <p:sp>
        <p:nvSpPr>
          <p:cNvPr id="6" name="TextBox 5">
            <a:extLst>
              <a:ext uri="{FF2B5EF4-FFF2-40B4-BE49-F238E27FC236}">
                <a16:creationId xmlns:a16="http://schemas.microsoft.com/office/drawing/2014/main" id="{4AD7B17D-71F1-153D-F0AC-5C86FBE0F237}"/>
              </a:ext>
            </a:extLst>
          </p:cNvPr>
          <p:cNvSpPr txBox="1"/>
          <p:nvPr/>
        </p:nvSpPr>
        <p:spPr>
          <a:xfrm>
            <a:off x="5644896" y="2582570"/>
            <a:ext cx="1304544" cy="353943"/>
          </a:xfrm>
          <a:prstGeom prst="rect">
            <a:avLst/>
          </a:prstGeom>
          <a:noFill/>
        </p:spPr>
        <p:txBody>
          <a:bodyPr wrap="square" rtlCol="0">
            <a:spAutoFit/>
          </a:bodyPr>
          <a:lstStyle/>
          <a:p>
            <a:r>
              <a:rPr lang="en-IN" sz="1700" b="1" dirty="0"/>
              <a:t>After:</a:t>
            </a:r>
          </a:p>
        </p:txBody>
      </p:sp>
      <p:sp>
        <p:nvSpPr>
          <p:cNvPr id="7" name="TextBox 6">
            <a:extLst>
              <a:ext uri="{FF2B5EF4-FFF2-40B4-BE49-F238E27FC236}">
                <a16:creationId xmlns:a16="http://schemas.microsoft.com/office/drawing/2014/main" id="{D9790750-A799-4749-8E17-93594B51ED27}"/>
              </a:ext>
            </a:extLst>
          </p:cNvPr>
          <p:cNvSpPr txBox="1"/>
          <p:nvPr/>
        </p:nvSpPr>
        <p:spPr>
          <a:xfrm>
            <a:off x="5644896" y="2892270"/>
            <a:ext cx="6449568" cy="3631763"/>
          </a:xfrm>
          <a:prstGeom prst="rect">
            <a:avLst/>
          </a:prstGeom>
          <a:noFill/>
        </p:spPr>
        <p:txBody>
          <a:bodyPr wrap="square" rtlCol="0">
            <a:spAutoFit/>
          </a:bodyPr>
          <a:lstStyle/>
          <a:p>
            <a:r>
              <a:rPr lang="en-IN" sz="1800" b="1" dirty="0">
                <a:solidFill>
                  <a:srgbClr val="DCDCCC"/>
                </a:solidFill>
                <a:highlight>
                  <a:srgbClr val="3F3F3F"/>
                </a:highlight>
              </a:rPr>
              <a:t># After</a:t>
            </a:r>
          </a:p>
          <a:p>
            <a:r>
              <a:rPr lang="en-IN" sz="1800" b="1" dirty="0" err="1">
                <a:solidFill>
                  <a:srgbClr val="DCDCCC"/>
                </a:solidFill>
                <a:highlight>
                  <a:srgbClr val="3F3F3F"/>
                </a:highlight>
              </a:rPr>
              <a:t>app</a:t>
            </a:r>
            <a:r>
              <a:rPr lang="en-IN" sz="1800" b="1" dirty="0" err="1">
                <a:solidFill>
                  <a:srgbClr val="9F9D6D"/>
                </a:solidFill>
                <a:highlight>
                  <a:srgbClr val="3F3F3F"/>
                </a:highlight>
              </a:rPr>
              <a:t>.</a:t>
            </a:r>
            <a:r>
              <a:rPr lang="en-IN" sz="1800" b="1" dirty="0" err="1">
                <a:solidFill>
                  <a:srgbClr val="DCDCCC"/>
                </a:solidFill>
                <a:highlight>
                  <a:srgbClr val="3F3F3F"/>
                </a:highlight>
              </a:rPr>
              <a:t>secret_key</a:t>
            </a:r>
            <a:r>
              <a:rPr lang="en-IN" sz="1800" b="1" dirty="0">
                <a:solidFill>
                  <a:srgbClr val="DCDCCC"/>
                </a:solidFill>
                <a:highlight>
                  <a:srgbClr val="3F3F3F"/>
                </a:highlight>
              </a:rPr>
              <a:t> </a:t>
            </a:r>
            <a:r>
              <a:rPr lang="en-IN" sz="1800" b="1" dirty="0">
                <a:solidFill>
                  <a:srgbClr val="9F9D6D"/>
                </a:solidFill>
                <a:highlight>
                  <a:srgbClr val="3F3F3F"/>
                </a:highlight>
              </a:rPr>
              <a:t>=</a:t>
            </a:r>
            <a:r>
              <a:rPr lang="en-IN" sz="1800" b="1" dirty="0">
                <a:solidFill>
                  <a:srgbClr val="DCDCCC"/>
                </a:solidFill>
                <a:highlight>
                  <a:srgbClr val="3F3F3F"/>
                </a:highlight>
              </a:rPr>
              <a:t> </a:t>
            </a:r>
            <a:r>
              <a:rPr lang="en-IN" sz="1800" b="1" dirty="0">
                <a:solidFill>
                  <a:srgbClr val="DCA3A3"/>
                </a:solidFill>
                <a:highlight>
                  <a:srgbClr val="3F3F3F"/>
                </a:highlight>
              </a:rPr>
              <a:t>'</a:t>
            </a:r>
            <a:r>
              <a:rPr lang="en-IN" sz="1800" b="1" dirty="0" err="1">
                <a:solidFill>
                  <a:srgbClr val="DCA3A3"/>
                </a:solidFill>
                <a:highlight>
                  <a:srgbClr val="3F3F3F"/>
                </a:highlight>
              </a:rPr>
              <a:t>innomaticscoderefactorbugfixsecret</a:t>
            </a:r>
            <a:r>
              <a:rPr lang="en-IN" sz="1800" b="1" dirty="0">
                <a:solidFill>
                  <a:srgbClr val="DCA3A3"/>
                </a:solidFill>
                <a:highlight>
                  <a:srgbClr val="3F3F3F"/>
                </a:highlight>
              </a:rPr>
              <a:t>'</a:t>
            </a:r>
            <a:endParaRPr lang="en-IN" sz="1800" b="1" dirty="0">
              <a:solidFill>
                <a:srgbClr val="DCDCCC"/>
              </a:solidFill>
              <a:highlight>
                <a:srgbClr val="3F3F3F"/>
              </a:highlight>
            </a:endParaRPr>
          </a:p>
          <a:p>
            <a:r>
              <a:rPr lang="en-US" sz="1800" b="0" i="0" dirty="0">
                <a:solidFill>
                  <a:srgbClr val="93E0E3"/>
                </a:solidFill>
                <a:highlight>
                  <a:srgbClr val="3F3F3F"/>
                </a:highlight>
              </a:rPr>
              <a:t>@app</a:t>
            </a:r>
            <a:r>
              <a:rPr lang="en-US" sz="1800" b="1" i="0" dirty="0">
                <a:solidFill>
                  <a:srgbClr val="9F9D6D"/>
                </a:solidFill>
                <a:highlight>
                  <a:srgbClr val="3F3F3F"/>
                </a:highlight>
              </a:rPr>
              <a:t>.</a:t>
            </a:r>
            <a:r>
              <a:rPr lang="en-US" sz="1800" b="0" i="0" dirty="0">
                <a:solidFill>
                  <a:srgbClr val="93E0E3"/>
                </a:solidFill>
                <a:highlight>
                  <a:srgbClr val="3F3F3F"/>
                </a:highlight>
              </a:rPr>
              <a:t>route</a:t>
            </a:r>
            <a:r>
              <a:rPr lang="en-US" sz="1800" b="1" i="0" dirty="0">
                <a:solidFill>
                  <a:srgbClr val="9F9D6D"/>
                </a:solidFill>
                <a:highlight>
                  <a:srgbClr val="3F3F3F"/>
                </a:highlight>
              </a:rPr>
              <a:t>(</a:t>
            </a:r>
            <a:r>
              <a:rPr lang="en-US" sz="1800" b="0" i="0" dirty="0">
                <a:solidFill>
                  <a:srgbClr val="DCA3A3"/>
                </a:solidFill>
                <a:highlight>
                  <a:srgbClr val="3F3F3F"/>
                </a:highlight>
              </a:rPr>
              <a:t>'/'</a:t>
            </a:r>
            <a:r>
              <a:rPr lang="en-US" sz="1800" b="1" i="0" dirty="0">
                <a:solidFill>
                  <a:srgbClr val="9F9D6D"/>
                </a:solidFill>
                <a:highlight>
                  <a:srgbClr val="3F3F3F"/>
                </a:highlight>
              </a:rPr>
              <a:t>,</a:t>
            </a:r>
            <a:r>
              <a:rPr lang="en-US" sz="1800" b="0" i="0" dirty="0">
                <a:solidFill>
                  <a:srgbClr val="DCDCCC"/>
                </a:solidFill>
                <a:highlight>
                  <a:srgbClr val="3F3F3F"/>
                </a:highlight>
              </a:rPr>
              <a:t> methods</a:t>
            </a:r>
            <a:r>
              <a:rPr lang="en-US" sz="1800" b="1" i="0" dirty="0">
                <a:solidFill>
                  <a:srgbClr val="9F9D6D"/>
                </a:solidFill>
                <a:highlight>
                  <a:srgbClr val="3F3F3F"/>
                </a:highlight>
              </a:rPr>
              <a:t>=[</a:t>
            </a:r>
            <a:r>
              <a:rPr lang="en-US" sz="1800" b="0" i="0" dirty="0">
                <a:solidFill>
                  <a:srgbClr val="CC9393"/>
                </a:solidFill>
                <a:highlight>
                  <a:srgbClr val="3F3F3F"/>
                </a:highlight>
              </a:rPr>
              <a:t>"GET"</a:t>
            </a:r>
            <a:r>
              <a:rPr lang="en-US" sz="1800" b="1" i="0" dirty="0">
                <a:solidFill>
                  <a:srgbClr val="9F9D6D"/>
                </a:solidFill>
                <a:highlight>
                  <a:srgbClr val="3F3F3F"/>
                </a:highlight>
              </a:rPr>
              <a:t>,</a:t>
            </a:r>
            <a:r>
              <a:rPr lang="en-US" sz="1800" b="0" i="0" dirty="0">
                <a:solidFill>
                  <a:srgbClr val="DCDCCC"/>
                </a:solidFill>
                <a:highlight>
                  <a:srgbClr val="3F3F3F"/>
                </a:highlight>
              </a:rPr>
              <a:t> </a:t>
            </a:r>
            <a:r>
              <a:rPr lang="en-US" sz="1800" b="0" i="0" dirty="0">
                <a:solidFill>
                  <a:srgbClr val="CC9393"/>
                </a:solidFill>
                <a:highlight>
                  <a:srgbClr val="3F3F3F"/>
                </a:highlight>
              </a:rPr>
              <a:t>"POST"</a:t>
            </a:r>
            <a:r>
              <a:rPr lang="en-US" sz="1800" b="1" i="0" dirty="0">
                <a:solidFill>
                  <a:srgbClr val="9F9D6D"/>
                </a:solidFill>
                <a:highlight>
                  <a:srgbClr val="3F3F3F"/>
                </a:highlight>
              </a:rPr>
              <a:t>])</a:t>
            </a:r>
            <a:endParaRPr lang="en-US" sz="1800" b="0" i="0" dirty="0">
              <a:solidFill>
                <a:srgbClr val="DCDCCC"/>
              </a:solidFill>
              <a:highlight>
                <a:srgbClr val="3F3F3F"/>
              </a:highlight>
            </a:endParaRPr>
          </a:p>
          <a:p>
            <a:r>
              <a:rPr lang="en-IN" sz="1800" b="1" i="0" dirty="0">
                <a:solidFill>
                  <a:srgbClr val="DFC47D"/>
                </a:solidFill>
                <a:highlight>
                  <a:srgbClr val="3F3F3F"/>
                </a:highlight>
              </a:rPr>
              <a:t>def</a:t>
            </a:r>
            <a:r>
              <a:rPr lang="en-IN" sz="1800" b="0" i="0" dirty="0">
                <a:solidFill>
                  <a:srgbClr val="DCDCCC"/>
                </a:solidFill>
                <a:highlight>
                  <a:srgbClr val="3F3F3F"/>
                </a:highlight>
              </a:rPr>
              <a:t> </a:t>
            </a:r>
            <a:r>
              <a:rPr lang="en-IN" sz="1800" b="0" i="0" dirty="0">
                <a:solidFill>
                  <a:srgbClr val="CEDF99"/>
                </a:solidFill>
                <a:highlight>
                  <a:srgbClr val="3F3F3F"/>
                </a:highlight>
              </a:rPr>
              <a:t>index</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if</a:t>
            </a:r>
            <a:r>
              <a:rPr lang="en-IN" sz="1800" b="0" i="0" dirty="0">
                <a:solidFill>
                  <a:srgbClr val="DCDCCC"/>
                </a:solidFill>
                <a:highlight>
                  <a:srgbClr val="3F3F3F"/>
                </a:highlight>
              </a:rPr>
              <a:t> </a:t>
            </a:r>
            <a:r>
              <a:rPr lang="en-IN" sz="1800" b="0"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0" i="0" dirty="0" err="1">
                <a:solidFill>
                  <a:srgbClr val="DCDCCC"/>
                </a:solidFill>
                <a:highlight>
                  <a:srgbClr val="3F3F3F"/>
                </a:highlight>
              </a:rPr>
              <a:t>method</a:t>
            </a:r>
            <a:r>
              <a:rPr lang="en-IN" sz="1800" b="0" i="0" dirty="0">
                <a:solidFill>
                  <a:srgbClr val="DCDCCC"/>
                </a:solidFill>
                <a:highlight>
                  <a:srgbClr val="3F3F3F"/>
                </a:highlight>
              </a:rPr>
              <a:t>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a:solidFill>
                  <a:srgbClr val="CC9393"/>
                </a:solidFill>
                <a:highlight>
                  <a:srgbClr val="3F3F3F"/>
                </a:highlight>
              </a:rPr>
              <a:t>"POST"</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note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0" i="0" dirty="0" err="1">
                <a:solidFill>
                  <a:srgbClr val="DCDCCC"/>
                </a:solidFill>
                <a:highlight>
                  <a:srgbClr val="3F3F3F"/>
                </a:highlight>
              </a:rPr>
              <a:t>form</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CC9393"/>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if</a:t>
            </a:r>
            <a:r>
              <a:rPr lang="en-IN" sz="1800" b="0" i="0" dirty="0">
                <a:solidFill>
                  <a:srgbClr val="DCDCCC"/>
                </a:solidFill>
                <a:highlight>
                  <a:srgbClr val="3F3F3F"/>
                </a:highlight>
              </a:rPr>
              <a:t> 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CDCCC"/>
                </a:solidFill>
                <a:highlight>
                  <a:srgbClr val="3F3F3F"/>
                </a:highlight>
              </a:rPr>
              <a:t>notes </a:t>
            </a:r>
            <a:r>
              <a:rPr lang="en-IN" sz="1800" b="1" i="0" dirty="0">
                <a:solidFill>
                  <a:srgbClr val="9F9D6D"/>
                </a:solidFill>
                <a:highlight>
                  <a:srgbClr val="3F3F3F"/>
                </a:highlight>
              </a:rPr>
              <a:t>=</a:t>
            </a:r>
            <a:r>
              <a:rPr lang="en-IN" sz="1800" b="1" i="0" dirty="0">
                <a:solidFill>
                  <a:srgbClr val="DCDCCC"/>
                </a:solidFill>
                <a:highlight>
                  <a:srgbClr val="3F3F3F"/>
                </a:highlight>
              </a:rPr>
              <a:t> </a:t>
            </a:r>
            <a:r>
              <a:rPr lang="en-IN" sz="1800" b="1" i="0" dirty="0" err="1">
                <a:solidFill>
                  <a:srgbClr val="DCDCCC"/>
                </a:solidFill>
                <a:highlight>
                  <a:srgbClr val="3F3F3F"/>
                </a:highlight>
              </a:rPr>
              <a:t>session</a:t>
            </a:r>
            <a:r>
              <a:rPr lang="en-IN" sz="1800" b="1" i="0" dirty="0" err="1">
                <a:solidFill>
                  <a:srgbClr val="9F9D6D"/>
                </a:solidFill>
                <a:highlight>
                  <a:srgbClr val="3F3F3F"/>
                </a:highlight>
              </a:rPr>
              <a:t>.</a:t>
            </a:r>
            <a:r>
              <a:rPr lang="en-IN" sz="1800" b="1" i="0" dirty="0" err="1">
                <a:solidFill>
                  <a:srgbClr val="DCDCCC"/>
                </a:solidFill>
                <a:highlight>
                  <a:srgbClr val="3F3F3F"/>
                </a:highlight>
              </a:rPr>
              <a:t>get</a:t>
            </a:r>
            <a:r>
              <a:rPr lang="en-IN" sz="1800" b="1" i="0" dirty="0">
                <a:solidFill>
                  <a:srgbClr val="9F9D6D"/>
                </a:solidFill>
                <a:highlight>
                  <a:srgbClr val="3F3F3F"/>
                </a:highlight>
              </a:rPr>
              <a:t>(</a:t>
            </a:r>
            <a:r>
              <a:rPr lang="en-IN" sz="1800" b="1" i="0" dirty="0">
                <a:solidFill>
                  <a:srgbClr val="DCA3A3"/>
                </a:solidFill>
                <a:highlight>
                  <a:srgbClr val="3F3F3F"/>
                </a:highlight>
              </a:rPr>
              <a:t>'notes'</a:t>
            </a:r>
            <a:r>
              <a:rPr lang="en-IN" sz="1800" b="1" i="0" dirty="0">
                <a:solidFill>
                  <a:srgbClr val="9F9D6D"/>
                </a:solidFill>
                <a:highlight>
                  <a:srgbClr val="3F3F3F"/>
                </a:highlight>
              </a:rPr>
              <a:t>,</a:t>
            </a:r>
            <a:r>
              <a:rPr lang="en-IN" sz="1800" b="1" i="0" dirty="0">
                <a:solidFill>
                  <a:srgbClr val="DCDCCC"/>
                </a:solidFill>
                <a:highlight>
                  <a:srgbClr val="3F3F3F"/>
                </a:highlight>
              </a:rPr>
              <a:t> </a:t>
            </a:r>
            <a:r>
              <a:rPr lang="en-IN" sz="1800" b="1" i="0" dirty="0">
                <a:solidFill>
                  <a:srgbClr val="9F9D6D"/>
                </a:solidFill>
                <a:highlight>
                  <a:srgbClr val="3F3F3F"/>
                </a:highlight>
              </a:rPr>
              <a:t>[])</a:t>
            </a:r>
            <a:endParaRPr lang="en-IN" sz="1800" b="1" i="0" dirty="0">
              <a:solidFill>
                <a:srgbClr val="DCDCCC"/>
              </a:solidFill>
              <a:highlight>
                <a:srgbClr val="3F3F3F"/>
              </a:highlight>
            </a:endParaRPr>
          </a:p>
          <a:p>
            <a:r>
              <a:rPr lang="en-IN" sz="1800" b="1" i="0" dirty="0">
                <a:solidFill>
                  <a:srgbClr val="DCDCCC"/>
                </a:solidFill>
                <a:highlight>
                  <a:srgbClr val="3F3F3F"/>
                </a:highlight>
              </a:rPr>
              <a:t>            </a:t>
            </a:r>
            <a:r>
              <a:rPr lang="en-IN" sz="1800" b="1" i="0" dirty="0" err="1">
                <a:solidFill>
                  <a:srgbClr val="DCDCCC"/>
                </a:solidFill>
                <a:highlight>
                  <a:srgbClr val="3F3F3F"/>
                </a:highlight>
              </a:rPr>
              <a:t>notes</a:t>
            </a:r>
            <a:r>
              <a:rPr lang="en-IN" sz="1800" b="1" i="0" dirty="0" err="1">
                <a:solidFill>
                  <a:srgbClr val="9F9D6D"/>
                </a:solidFill>
                <a:highlight>
                  <a:srgbClr val="3F3F3F"/>
                </a:highlight>
              </a:rPr>
              <a:t>.</a:t>
            </a:r>
            <a:r>
              <a:rPr lang="en-IN" sz="1800" b="1" i="0" dirty="0" err="1">
                <a:solidFill>
                  <a:srgbClr val="DCDCCC"/>
                </a:solidFill>
                <a:highlight>
                  <a:srgbClr val="3F3F3F"/>
                </a:highlight>
              </a:rPr>
              <a:t>append</a:t>
            </a:r>
            <a:r>
              <a:rPr lang="en-IN" sz="1800" b="1" i="0" dirty="0">
                <a:solidFill>
                  <a:srgbClr val="9F9D6D"/>
                </a:solidFill>
                <a:highlight>
                  <a:srgbClr val="3F3F3F"/>
                </a:highlight>
              </a:rPr>
              <a:t>(</a:t>
            </a:r>
            <a:r>
              <a:rPr lang="en-IN" sz="1800" b="1" i="0" dirty="0">
                <a:solidFill>
                  <a:srgbClr val="DCDCCC"/>
                </a:solidFill>
                <a:highlight>
                  <a:srgbClr val="3F3F3F"/>
                </a:highlight>
              </a:rPr>
              <a:t>note</a:t>
            </a:r>
            <a:r>
              <a:rPr lang="en-IN" sz="1800" b="1" i="0" dirty="0">
                <a:solidFill>
                  <a:srgbClr val="9F9D6D"/>
                </a:solidFill>
                <a:highlight>
                  <a:srgbClr val="3F3F3F"/>
                </a:highlight>
              </a:rPr>
              <a:t>)</a:t>
            </a:r>
            <a:endParaRPr lang="en-IN" sz="1800" b="1" i="0" dirty="0">
              <a:solidFill>
                <a:srgbClr val="DCDCCC"/>
              </a:solidFill>
              <a:highlight>
                <a:srgbClr val="3F3F3F"/>
              </a:highlight>
            </a:endParaRPr>
          </a:p>
          <a:p>
            <a:r>
              <a:rPr lang="en-IN" sz="1800" b="1" i="0" dirty="0">
                <a:solidFill>
                  <a:srgbClr val="DCDCCC"/>
                </a:solidFill>
                <a:highlight>
                  <a:srgbClr val="3F3F3F"/>
                </a:highlight>
              </a:rPr>
              <a:t>            session</a:t>
            </a:r>
            <a:r>
              <a:rPr lang="en-IN" sz="1800" b="1" i="0" dirty="0">
                <a:solidFill>
                  <a:srgbClr val="9F9D6D"/>
                </a:solidFill>
                <a:highlight>
                  <a:srgbClr val="3F3F3F"/>
                </a:highlight>
              </a:rPr>
              <a:t>[</a:t>
            </a:r>
            <a:r>
              <a:rPr lang="en-IN" sz="1800" b="1" i="0" dirty="0">
                <a:solidFill>
                  <a:srgbClr val="DCA3A3"/>
                </a:solidFill>
                <a:highlight>
                  <a:srgbClr val="3F3F3F"/>
                </a:highlight>
              </a:rPr>
              <a:t>'notes'</a:t>
            </a:r>
            <a:r>
              <a:rPr lang="en-IN" sz="1800" b="1" i="0" dirty="0">
                <a:solidFill>
                  <a:srgbClr val="9F9D6D"/>
                </a:solidFill>
                <a:highlight>
                  <a:srgbClr val="3F3F3F"/>
                </a:highlight>
              </a:rPr>
              <a:t>]</a:t>
            </a:r>
            <a:r>
              <a:rPr lang="en-IN" sz="1800" b="1" i="0" dirty="0">
                <a:solidFill>
                  <a:srgbClr val="DCDCCC"/>
                </a:solidFill>
                <a:highlight>
                  <a:srgbClr val="3F3F3F"/>
                </a:highlight>
              </a:rPr>
              <a:t> </a:t>
            </a:r>
            <a:r>
              <a:rPr lang="en-IN" sz="1800" b="1" i="0" dirty="0">
                <a:solidFill>
                  <a:srgbClr val="9F9D6D"/>
                </a:solidFill>
                <a:highlight>
                  <a:srgbClr val="3F3F3F"/>
                </a:highlight>
              </a:rPr>
              <a:t>=</a:t>
            </a:r>
            <a:r>
              <a:rPr lang="en-IN" sz="1800" b="1" i="0" dirty="0">
                <a:solidFill>
                  <a:srgbClr val="DCDCCC"/>
                </a:solidFill>
                <a:highlight>
                  <a:srgbClr val="3F3F3F"/>
                </a:highlight>
              </a:rPr>
              <a:t> notes</a:t>
            </a:r>
          </a:p>
          <a:p>
            <a:r>
              <a:rPr lang="en-IN" sz="1800" b="1" i="0" dirty="0">
                <a:solidFill>
                  <a:srgbClr val="DCDCCC"/>
                </a:solidFill>
                <a:highlight>
                  <a:srgbClr val="3F3F3F"/>
                </a:highlight>
              </a:rPr>
              <a:t>    notes </a:t>
            </a:r>
            <a:r>
              <a:rPr lang="en-IN" sz="1800" b="1" i="0" dirty="0">
                <a:solidFill>
                  <a:srgbClr val="9F9D6D"/>
                </a:solidFill>
                <a:highlight>
                  <a:srgbClr val="3F3F3F"/>
                </a:highlight>
              </a:rPr>
              <a:t>=</a:t>
            </a:r>
            <a:r>
              <a:rPr lang="en-IN" sz="1800" b="1" i="0" dirty="0">
                <a:solidFill>
                  <a:srgbClr val="DCDCCC"/>
                </a:solidFill>
                <a:highlight>
                  <a:srgbClr val="3F3F3F"/>
                </a:highlight>
              </a:rPr>
              <a:t> </a:t>
            </a:r>
            <a:r>
              <a:rPr lang="en-IN" sz="1800" b="1" i="0" dirty="0" err="1">
                <a:solidFill>
                  <a:srgbClr val="DCDCCC"/>
                </a:solidFill>
                <a:highlight>
                  <a:srgbClr val="3F3F3F"/>
                </a:highlight>
              </a:rPr>
              <a:t>session</a:t>
            </a:r>
            <a:r>
              <a:rPr lang="en-IN" sz="1800" b="1" i="0" dirty="0" err="1">
                <a:solidFill>
                  <a:srgbClr val="9F9D6D"/>
                </a:solidFill>
                <a:highlight>
                  <a:srgbClr val="3F3F3F"/>
                </a:highlight>
              </a:rPr>
              <a:t>.</a:t>
            </a:r>
            <a:r>
              <a:rPr lang="en-IN" sz="1800" b="1" i="0" dirty="0" err="1">
                <a:solidFill>
                  <a:srgbClr val="DCDCCC"/>
                </a:solidFill>
                <a:highlight>
                  <a:srgbClr val="3F3F3F"/>
                </a:highlight>
              </a:rPr>
              <a:t>get</a:t>
            </a:r>
            <a:r>
              <a:rPr lang="en-IN" sz="1800" b="1" i="0" dirty="0">
                <a:solidFill>
                  <a:srgbClr val="9F9D6D"/>
                </a:solidFill>
                <a:highlight>
                  <a:srgbClr val="3F3F3F"/>
                </a:highlight>
              </a:rPr>
              <a:t>(</a:t>
            </a:r>
            <a:r>
              <a:rPr lang="en-IN" sz="1800" b="1" i="0" dirty="0">
                <a:solidFill>
                  <a:srgbClr val="DCA3A3"/>
                </a:solidFill>
                <a:highlight>
                  <a:srgbClr val="3F3F3F"/>
                </a:highlight>
              </a:rPr>
              <a:t>'notes'</a:t>
            </a:r>
            <a:r>
              <a:rPr lang="en-IN" sz="1800" b="1" i="0" dirty="0">
                <a:solidFill>
                  <a:srgbClr val="9F9D6D"/>
                </a:solidFill>
                <a:highlight>
                  <a:srgbClr val="3F3F3F"/>
                </a:highlight>
              </a:rPr>
              <a:t>,</a:t>
            </a:r>
            <a:r>
              <a:rPr lang="en-IN" sz="1800" b="1" i="0" dirty="0">
                <a:solidFill>
                  <a:srgbClr val="DCDCCC"/>
                </a:solidFill>
                <a:highlight>
                  <a:srgbClr val="3F3F3F"/>
                </a:highlight>
              </a:rPr>
              <a:t> </a:t>
            </a:r>
            <a:r>
              <a:rPr lang="en-IN" sz="1800" b="1" i="0" dirty="0">
                <a:solidFill>
                  <a:srgbClr val="9F9D6D"/>
                </a:solidFill>
                <a:highlight>
                  <a:srgbClr val="3F3F3F"/>
                </a:highlight>
              </a:rPr>
              <a:t>[])</a:t>
            </a:r>
            <a:endParaRPr lang="en-IN" sz="1800" b="1"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return</a:t>
            </a:r>
            <a:r>
              <a:rPr lang="en-IN" sz="1800" b="0" i="0" dirty="0">
                <a:solidFill>
                  <a:srgbClr val="DCDCCC"/>
                </a:solidFill>
                <a:highlight>
                  <a:srgbClr val="3F3F3F"/>
                </a:highlight>
              </a:rPr>
              <a:t> </a:t>
            </a:r>
            <a:r>
              <a:rPr lang="en-IN" sz="1800" b="0" i="0" dirty="0" err="1">
                <a:solidFill>
                  <a:srgbClr val="DCDCCC"/>
                </a:solidFill>
                <a:highlight>
                  <a:srgbClr val="3F3F3F"/>
                </a:highlight>
              </a:rPr>
              <a:t>render_template</a:t>
            </a:r>
            <a:r>
              <a:rPr lang="en-IN" sz="1800" b="1" i="0" dirty="0">
                <a:solidFill>
                  <a:srgbClr val="9F9D6D"/>
                </a:solidFill>
                <a:highlight>
                  <a:srgbClr val="3F3F3F"/>
                </a:highlight>
              </a:rPr>
              <a:t>(</a:t>
            </a:r>
            <a:r>
              <a:rPr lang="en-IN" sz="1800" b="0" i="0" dirty="0">
                <a:solidFill>
                  <a:srgbClr val="CC9393"/>
                </a:solidFill>
                <a:highlight>
                  <a:srgbClr val="3F3F3F"/>
                </a:highlight>
              </a:rPr>
              <a:t>"home.html"</a:t>
            </a:r>
            <a:r>
              <a:rPr lang="en-IN" sz="1800" b="1" i="0" dirty="0">
                <a:solidFill>
                  <a:srgbClr val="9F9D6D"/>
                </a:solidFill>
                <a:highlight>
                  <a:srgbClr val="3F3F3F"/>
                </a:highlight>
              </a:rPr>
              <a:t>,</a:t>
            </a:r>
            <a:r>
              <a:rPr lang="en-IN" sz="1800" b="0" i="0" dirty="0">
                <a:solidFill>
                  <a:srgbClr val="DCDCCC"/>
                </a:solidFill>
                <a:highlight>
                  <a:srgbClr val="3F3F3F"/>
                </a:highlight>
              </a:rPr>
              <a:t> notes</a:t>
            </a:r>
            <a:r>
              <a:rPr lang="en-IN" sz="1800" b="1" i="0" dirty="0">
                <a:solidFill>
                  <a:srgbClr val="9F9D6D"/>
                </a:solidFill>
                <a:highlight>
                  <a:srgbClr val="3F3F3F"/>
                </a:highlight>
              </a:rPr>
              <a:t>=</a:t>
            </a:r>
            <a:r>
              <a:rPr lang="en-IN" sz="1800" b="0" i="0" dirty="0">
                <a:solidFill>
                  <a:srgbClr val="DCDCCC"/>
                </a:solidFill>
                <a:highlight>
                  <a:srgbClr val="3F3F3F"/>
                </a:highlight>
              </a:rPr>
              <a:t>notes</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endParaRPr lang="en-IN" dirty="0"/>
          </a:p>
        </p:txBody>
      </p:sp>
    </p:spTree>
    <p:extLst>
      <p:ext uri="{BB962C8B-B14F-4D97-AF65-F5344CB8AC3E}">
        <p14:creationId xmlns:p14="http://schemas.microsoft.com/office/powerpoint/2010/main" val="351600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D895FA-BABB-D790-52D1-3CD1A59B4C41}"/>
              </a:ext>
            </a:extLst>
          </p:cNvPr>
          <p:cNvSpPr>
            <a:spLocks noGrp="1"/>
          </p:cNvSpPr>
          <p:nvPr>
            <p:ph type="body" idx="1"/>
          </p:nvPr>
        </p:nvSpPr>
        <p:spPr>
          <a:xfrm>
            <a:off x="0" y="0"/>
            <a:ext cx="12021312" cy="6176963"/>
          </a:xfrm>
        </p:spPr>
        <p:txBody>
          <a:bodyPr>
            <a:normAutofit/>
          </a:bodyPr>
          <a:lstStyle/>
          <a:p>
            <a:pPr marL="114300" indent="0">
              <a:buNone/>
            </a:pPr>
            <a:r>
              <a:rPr lang="en-US" sz="2000" b="1" dirty="0"/>
              <a:t>Bug 3: Incomplete HTML Structure</a:t>
            </a:r>
          </a:p>
          <a:p>
            <a:pPr lvl="1"/>
            <a:r>
              <a:rPr lang="en-US" sz="2000" b="1" dirty="0"/>
              <a:t>Description:</a:t>
            </a:r>
            <a:r>
              <a:rPr lang="en-US" sz="2000" dirty="0"/>
              <a:t> The original HTML code lacked proper structure and semantic markup, potentially leading to rendering issues and accessibility concerns.</a:t>
            </a:r>
          </a:p>
          <a:p>
            <a:pPr marL="114300" indent="0">
              <a:buNone/>
            </a:pPr>
            <a:r>
              <a:rPr lang="en-US" sz="2000" b="1" dirty="0"/>
              <a:t>Resolution Approach:</a:t>
            </a:r>
          </a:p>
          <a:p>
            <a:r>
              <a:rPr lang="en-US" sz="2000" dirty="0"/>
              <a:t>Added appropriate HTML structure with `&lt;head&gt;` and `&lt;body&gt;` tags to ensure proper rendering and compatibility across browsers.</a:t>
            </a:r>
          </a:p>
          <a:p>
            <a:r>
              <a:rPr lang="en-US" sz="2000" dirty="0"/>
              <a:t>Included meaningful titles and headings (`&lt;h1&gt;` and `&lt;h2&gt;`) for better clarity and accessibility.</a:t>
            </a:r>
          </a:p>
        </p:txBody>
      </p:sp>
      <p:sp>
        <p:nvSpPr>
          <p:cNvPr id="4" name="TextBox 3">
            <a:extLst>
              <a:ext uri="{FF2B5EF4-FFF2-40B4-BE49-F238E27FC236}">
                <a16:creationId xmlns:a16="http://schemas.microsoft.com/office/drawing/2014/main" id="{75BA03CC-0558-CD3A-8607-3D3BA70AC531}"/>
              </a:ext>
            </a:extLst>
          </p:cNvPr>
          <p:cNvSpPr txBox="1"/>
          <p:nvPr/>
        </p:nvSpPr>
        <p:spPr>
          <a:xfrm>
            <a:off x="170688" y="2887682"/>
            <a:ext cx="5108448" cy="3970318"/>
          </a:xfrm>
          <a:prstGeom prst="rect">
            <a:avLst/>
          </a:prstGeom>
          <a:noFill/>
        </p:spPr>
        <p:txBody>
          <a:bodyPr wrap="square" rtlCol="0">
            <a:spAutoFit/>
          </a:bodyPr>
          <a:lstStyle/>
          <a:p>
            <a:r>
              <a:rPr lang="en-IN" sz="1800" dirty="0">
                <a:solidFill>
                  <a:srgbClr val="E3CEAB"/>
                </a:solidFill>
                <a:highlight>
                  <a:srgbClr val="3F3F3F"/>
                </a:highlight>
              </a:rPr>
              <a:t>&lt;title&gt;</a:t>
            </a:r>
            <a:r>
              <a:rPr lang="en-IN" sz="1800" dirty="0">
                <a:solidFill>
                  <a:srgbClr val="DCDCCC"/>
                </a:solidFill>
                <a:highlight>
                  <a:srgbClr val="3F3F3F"/>
                </a:highlight>
              </a:rPr>
              <a:t>Document</a:t>
            </a:r>
            <a:r>
              <a:rPr lang="en-IN" sz="1800" dirty="0">
                <a:solidFill>
                  <a:srgbClr val="E3CEAB"/>
                </a:solidFill>
                <a:highlight>
                  <a:srgbClr val="3F3F3F"/>
                </a:highlight>
              </a:rPr>
              <a:t>&lt;/title&gt;</a:t>
            </a:r>
            <a:endParaRPr lang="en-IN" sz="1800" dirty="0">
              <a:solidFill>
                <a:srgbClr val="DCDCCC"/>
              </a:solidFill>
              <a:highlight>
                <a:srgbClr val="3F3F3F"/>
              </a:highlight>
            </a:endParaRPr>
          </a:p>
          <a:p>
            <a:r>
              <a:rPr lang="en-IN" sz="1800" dirty="0">
                <a:solidFill>
                  <a:srgbClr val="E3CEAB"/>
                </a:solidFill>
                <a:highlight>
                  <a:srgbClr val="3F3F3F"/>
                </a:highlight>
              </a:rPr>
              <a:t>&lt;/head&gt;</a:t>
            </a:r>
            <a:endParaRPr lang="en-IN" sz="1800" dirty="0">
              <a:solidFill>
                <a:srgbClr val="DCDCCC"/>
              </a:solidFill>
              <a:highlight>
                <a:srgbClr val="3F3F3F"/>
              </a:highlight>
            </a:endParaRPr>
          </a:p>
          <a:p>
            <a:r>
              <a:rPr lang="en-IN" sz="1800" dirty="0">
                <a:solidFill>
                  <a:srgbClr val="E3CEAB"/>
                </a:solidFill>
                <a:highlight>
                  <a:srgbClr val="3F3F3F"/>
                </a:highlight>
              </a:rPr>
              <a:t>&lt;body&gt;</a:t>
            </a:r>
            <a:endParaRPr lang="en-IN" sz="1800" dirty="0">
              <a:solidFill>
                <a:srgbClr val="DCDCCC"/>
              </a:solidFill>
              <a:highlight>
                <a:srgbClr val="3F3F3F"/>
              </a:highlight>
            </a:endParaRPr>
          </a:p>
          <a:p>
            <a:r>
              <a:rPr lang="en-IN" sz="1800" dirty="0">
                <a:solidFill>
                  <a:srgbClr val="DCDCCC"/>
                </a:solidFill>
                <a:highlight>
                  <a:srgbClr val="3F3F3F"/>
                </a:highlight>
              </a:rPr>
              <a:t>    </a:t>
            </a:r>
            <a:r>
              <a:rPr lang="en-IN" sz="1800" dirty="0">
                <a:solidFill>
                  <a:srgbClr val="E3CEAB"/>
                </a:solidFill>
                <a:highlight>
                  <a:srgbClr val="3F3F3F"/>
                </a:highlight>
              </a:rPr>
              <a:t>&lt;form</a:t>
            </a:r>
            <a:r>
              <a:rPr lang="en-IN" sz="1800" dirty="0">
                <a:solidFill>
                  <a:srgbClr val="DCDCCC"/>
                </a:solidFill>
                <a:highlight>
                  <a:srgbClr val="3F3F3F"/>
                </a:highlight>
              </a:rPr>
              <a:t> </a:t>
            </a:r>
            <a:r>
              <a:rPr lang="en-IN" sz="1800" b="1" dirty="0">
                <a:solidFill>
                  <a:srgbClr val="DFDFDF"/>
                </a:solidFill>
                <a:highlight>
                  <a:srgbClr val="3F3F3F"/>
                </a:highlight>
              </a:rPr>
              <a:t>action</a:t>
            </a:r>
            <a:r>
              <a:rPr lang="en-IN" sz="1800" b="0" dirty="0">
                <a:solidFill>
                  <a:srgbClr val="DCDCCC"/>
                </a:solidFill>
                <a:highlight>
                  <a:srgbClr val="3F3F3F"/>
                </a:highlight>
              </a:rPr>
              <a:t>=</a:t>
            </a:r>
            <a:r>
              <a:rPr lang="en-IN" sz="1800" b="1" dirty="0">
                <a:solidFill>
                  <a:srgbClr val="CC9393"/>
                </a:solidFill>
                <a:highlight>
                  <a:srgbClr val="3F3F3F"/>
                </a:highlight>
              </a:rPr>
              <a:t>""</a:t>
            </a:r>
            <a:r>
              <a:rPr lang="en-IN" sz="1800" b="0" dirty="0">
                <a:solidFill>
                  <a:srgbClr val="E3CEAB"/>
                </a:solidFill>
                <a:highlight>
                  <a:srgbClr val="3F3F3F"/>
                </a:highlight>
              </a:rPr>
              <a:t>&gt;</a:t>
            </a:r>
            <a:endParaRPr lang="en-IN" sz="1800" b="0" dirty="0">
              <a:solidFill>
                <a:srgbClr val="DCDCCC"/>
              </a:solidFill>
              <a:highlight>
                <a:srgbClr val="3F3F3F"/>
              </a:highlight>
            </a:endParaRPr>
          </a:p>
          <a:p>
            <a:r>
              <a:rPr lang="en-US" sz="1800" b="0" dirty="0">
                <a:solidFill>
                  <a:srgbClr val="DCDCCC"/>
                </a:solidFill>
                <a:highlight>
                  <a:srgbClr val="3F3F3F"/>
                </a:highlight>
              </a:rPr>
              <a:t>        </a:t>
            </a:r>
            <a:r>
              <a:rPr lang="en-US" sz="1800" b="0" dirty="0">
                <a:solidFill>
                  <a:srgbClr val="E3CEAB"/>
                </a:solidFill>
                <a:highlight>
                  <a:srgbClr val="3F3F3F"/>
                </a:highlight>
              </a:rPr>
              <a:t>&lt;input</a:t>
            </a:r>
            <a:r>
              <a:rPr lang="en-US" sz="1800" b="0" dirty="0">
                <a:solidFill>
                  <a:srgbClr val="DCDCCC"/>
                </a:solidFill>
                <a:highlight>
                  <a:srgbClr val="3F3F3F"/>
                </a:highlight>
              </a:rPr>
              <a:t> </a:t>
            </a:r>
            <a:r>
              <a:rPr lang="en-US" sz="1800" b="1" dirty="0">
                <a:solidFill>
                  <a:srgbClr val="DFDFDF"/>
                </a:solidFill>
                <a:highlight>
                  <a:srgbClr val="3F3F3F"/>
                </a:highlight>
              </a:rPr>
              <a:t>type</a:t>
            </a:r>
            <a:r>
              <a:rPr lang="en-US" sz="1800" b="0" dirty="0">
                <a:solidFill>
                  <a:srgbClr val="DCDCCC"/>
                </a:solidFill>
                <a:highlight>
                  <a:srgbClr val="3F3F3F"/>
                </a:highlight>
              </a:rPr>
              <a:t>=</a:t>
            </a:r>
            <a:r>
              <a:rPr lang="en-US" sz="1800" b="1" dirty="0">
                <a:solidFill>
                  <a:srgbClr val="CC9393"/>
                </a:solidFill>
                <a:highlight>
                  <a:srgbClr val="3F3F3F"/>
                </a:highlight>
              </a:rPr>
              <a:t>"text"</a:t>
            </a:r>
            <a:r>
              <a:rPr lang="en-US" sz="1800" b="0" dirty="0">
                <a:solidFill>
                  <a:srgbClr val="DCDCCC"/>
                </a:solidFill>
                <a:highlight>
                  <a:srgbClr val="3F3F3F"/>
                </a:highlight>
              </a:rPr>
              <a:t> </a:t>
            </a:r>
            <a:r>
              <a:rPr lang="en-US" sz="1800" b="1" dirty="0">
                <a:solidFill>
                  <a:srgbClr val="DFDFDF"/>
                </a:solidFill>
                <a:highlight>
                  <a:srgbClr val="3F3F3F"/>
                </a:highlight>
              </a:rPr>
              <a:t>name</a:t>
            </a:r>
            <a:r>
              <a:rPr lang="en-US" sz="1800" b="0" dirty="0">
                <a:solidFill>
                  <a:srgbClr val="DCDCCC"/>
                </a:solidFill>
                <a:highlight>
                  <a:srgbClr val="3F3F3F"/>
                </a:highlight>
              </a:rPr>
              <a:t>=</a:t>
            </a:r>
            <a:r>
              <a:rPr lang="en-US" sz="1800" b="1" dirty="0">
                <a:solidFill>
                  <a:srgbClr val="CC9393"/>
                </a:solidFill>
                <a:highlight>
                  <a:srgbClr val="3F3F3F"/>
                </a:highlight>
              </a:rPr>
              <a:t>"note"</a:t>
            </a:r>
            <a:r>
              <a:rPr lang="en-US" sz="1800" b="0" dirty="0">
                <a:solidFill>
                  <a:srgbClr val="DCDCCC"/>
                </a:solidFill>
                <a:highlight>
                  <a:srgbClr val="3F3F3F"/>
                </a:highlight>
              </a:rPr>
              <a:t> </a:t>
            </a:r>
          </a:p>
          <a:p>
            <a:r>
              <a:rPr lang="en-US" sz="1800" dirty="0">
                <a:solidFill>
                  <a:srgbClr val="DCDCCC"/>
                </a:solidFill>
                <a:highlight>
                  <a:srgbClr val="3F3F3F"/>
                </a:highlight>
              </a:rPr>
              <a:t>                     </a:t>
            </a:r>
            <a:r>
              <a:rPr lang="en-US" sz="1800" b="1" dirty="0">
                <a:solidFill>
                  <a:srgbClr val="DFDFDF"/>
                </a:solidFill>
                <a:highlight>
                  <a:srgbClr val="3F3F3F"/>
                </a:highlight>
              </a:rPr>
              <a:t>placeholder</a:t>
            </a:r>
            <a:r>
              <a:rPr lang="en-US" sz="1800" b="0" dirty="0">
                <a:solidFill>
                  <a:srgbClr val="DCDCCC"/>
                </a:solidFill>
                <a:highlight>
                  <a:srgbClr val="3F3F3F"/>
                </a:highlight>
              </a:rPr>
              <a:t>=</a:t>
            </a:r>
            <a:r>
              <a:rPr lang="en-US" sz="1800" b="1" dirty="0">
                <a:solidFill>
                  <a:srgbClr val="CC9393"/>
                </a:solidFill>
                <a:highlight>
                  <a:srgbClr val="3F3F3F"/>
                </a:highlight>
              </a:rPr>
              <a:t>"Enter a note"</a:t>
            </a:r>
            <a:r>
              <a:rPr lang="en-US" sz="1800" b="0" dirty="0">
                <a:solidFill>
                  <a:srgbClr val="E3CEAB"/>
                </a:solidFill>
                <a:highlight>
                  <a:srgbClr val="3F3F3F"/>
                </a:highlight>
              </a:rPr>
              <a:t>&gt;</a:t>
            </a:r>
            <a:endParaRPr lang="en-US" sz="1800" b="0" dirty="0">
              <a:solidFill>
                <a:srgbClr val="DCDCCC"/>
              </a:solidFill>
              <a:highlight>
                <a:srgbClr val="3F3F3F"/>
              </a:highlight>
            </a:endParaRPr>
          </a:p>
          <a:p>
            <a:r>
              <a:rPr lang="en-IN" sz="1800" b="0" dirty="0">
                <a:solidFill>
                  <a:srgbClr val="DCDCCC"/>
                </a:solidFill>
                <a:highlight>
                  <a:srgbClr val="3F3F3F"/>
                </a:highlight>
              </a:rPr>
              <a:t>        </a:t>
            </a:r>
            <a:r>
              <a:rPr lang="en-IN" sz="1800" b="0" dirty="0">
                <a:solidFill>
                  <a:srgbClr val="E3CEAB"/>
                </a:solidFill>
                <a:highlight>
                  <a:srgbClr val="3F3F3F"/>
                </a:highlight>
              </a:rPr>
              <a:t>&lt;button&gt;</a:t>
            </a:r>
            <a:r>
              <a:rPr lang="en-IN" sz="1800" b="0" dirty="0">
                <a:solidFill>
                  <a:srgbClr val="DCDCCC"/>
                </a:solidFill>
                <a:highlight>
                  <a:srgbClr val="3F3F3F"/>
                </a:highlight>
              </a:rPr>
              <a:t>Add Note</a:t>
            </a:r>
            <a:r>
              <a:rPr lang="en-IN" sz="1800" b="0" dirty="0">
                <a:solidFill>
                  <a:srgbClr val="E3CEAB"/>
                </a:solidFill>
                <a:highlight>
                  <a:srgbClr val="3F3F3F"/>
                </a:highlight>
              </a:rPr>
              <a:t>&lt;/button&gt;</a:t>
            </a:r>
            <a:endParaRPr lang="en-IN" sz="1800" b="0" dirty="0">
              <a:solidFill>
                <a:srgbClr val="DCDCCC"/>
              </a:solidFill>
              <a:highlight>
                <a:srgbClr val="3F3F3F"/>
              </a:highlight>
            </a:endParaRPr>
          </a:p>
          <a:p>
            <a:r>
              <a:rPr lang="en-IN" sz="1800" b="0" dirty="0">
                <a:solidFill>
                  <a:srgbClr val="DCDCCC"/>
                </a:solidFill>
                <a:highlight>
                  <a:srgbClr val="3F3F3F"/>
                </a:highlight>
              </a:rPr>
              <a:t>    </a:t>
            </a:r>
            <a:r>
              <a:rPr lang="en-IN" sz="1800" b="0" dirty="0">
                <a:solidFill>
                  <a:srgbClr val="E3CEAB"/>
                </a:solidFill>
                <a:highlight>
                  <a:srgbClr val="3F3F3F"/>
                </a:highlight>
              </a:rPr>
              <a:t>&lt;/form&gt;</a:t>
            </a:r>
            <a:endParaRPr lang="en-IN" sz="1800" b="0" dirty="0">
              <a:solidFill>
                <a:srgbClr val="DCDCCC"/>
              </a:solidFill>
              <a:highlight>
                <a:srgbClr val="3F3F3F"/>
              </a:highlight>
            </a:endParaRPr>
          </a:p>
          <a:p>
            <a:endParaRPr lang="en-IN" sz="1800" b="0" dirty="0">
              <a:solidFill>
                <a:srgbClr val="DCDCCC"/>
              </a:solidFill>
              <a:highlight>
                <a:srgbClr val="3F3F3F"/>
              </a:highlight>
            </a:endParaRPr>
          </a:p>
          <a:p>
            <a:r>
              <a:rPr lang="en-IN" sz="1800" b="0" dirty="0">
                <a:solidFill>
                  <a:srgbClr val="DCDCCC"/>
                </a:solidFill>
                <a:highlight>
                  <a:srgbClr val="3F3F3F"/>
                </a:highlight>
              </a:rPr>
              <a:t>    </a:t>
            </a:r>
            <a:r>
              <a:rPr lang="en-IN" sz="1800" b="0" dirty="0">
                <a:solidFill>
                  <a:srgbClr val="E3CEAB"/>
                </a:solidFill>
                <a:highlight>
                  <a:srgbClr val="3F3F3F"/>
                </a:highlight>
              </a:rPr>
              <a:t>&lt;</a:t>
            </a:r>
            <a:r>
              <a:rPr lang="en-IN" sz="1800" b="0" dirty="0" err="1">
                <a:solidFill>
                  <a:srgbClr val="E3CEAB"/>
                </a:solidFill>
                <a:highlight>
                  <a:srgbClr val="3F3F3F"/>
                </a:highlight>
              </a:rPr>
              <a:t>ul</a:t>
            </a:r>
            <a:r>
              <a:rPr lang="en-IN" sz="1800" b="0" dirty="0">
                <a:solidFill>
                  <a:srgbClr val="E3CEAB"/>
                </a:solidFill>
                <a:highlight>
                  <a:srgbClr val="3F3F3F"/>
                </a:highlight>
              </a:rPr>
              <a:t>&gt;</a:t>
            </a:r>
            <a:endParaRPr lang="en-IN" sz="1800" b="0" dirty="0">
              <a:solidFill>
                <a:srgbClr val="DCDCCC"/>
              </a:solidFill>
              <a:highlight>
                <a:srgbClr val="3F3F3F"/>
              </a:highlight>
            </a:endParaRPr>
          </a:p>
          <a:p>
            <a:r>
              <a:rPr lang="en-IN" sz="1800" b="0" dirty="0">
                <a:solidFill>
                  <a:srgbClr val="DCDCCC"/>
                </a:solidFill>
                <a:highlight>
                  <a:srgbClr val="3F3F3F"/>
                </a:highlight>
              </a:rPr>
              <a:t>    {% for note in notes%}</a:t>
            </a:r>
          </a:p>
          <a:p>
            <a:r>
              <a:rPr lang="en-IN" sz="1800" b="0" dirty="0">
                <a:solidFill>
                  <a:srgbClr val="DCDCCC"/>
                </a:solidFill>
                <a:highlight>
                  <a:srgbClr val="3F3F3F"/>
                </a:highlight>
              </a:rPr>
              <a:t>        </a:t>
            </a:r>
            <a:r>
              <a:rPr lang="en-IN" sz="1800" b="0" dirty="0">
                <a:solidFill>
                  <a:srgbClr val="E3CEAB"/>
                </a:solidFill>
                <a:highlight>
                  <a:srgbClr val="3F3F3F"/>
                </a:highlight>
              </a:rPr>
              <a:t>&lt;li&gt;</a:t>
            </a:r>
            <a:r>
              <a:rPr lang="en-IN" sz="1800" b="0" dirty="0">
                <a:solidFill>
                  <a:srgbClr val="DCDCCC"/>
                </a:solidFill>
                <a:highlight>
                  <a:srgbClr val="3F3F3F"/>
                </a:highlight>
              </a:rPr>
              <a:t>{{ note }}</a:t>
            </a:r>
            <a:r>
              <a:rPr lang="en-IN" sz="1800" b="0" dirty="0">
                <a:solidFill>
                  <a:srgbClr val="E3CEAB"/>
                </a:solidFill>
                <a:highlight>
                  <a:srgbClr val="3F3F3F"/>
                </a:highlight>
              </a:rPr>
              <a:t>&lt;/li&gt;</a:t>
            </a:r>
            <a:endParaRPr lang="en-IN" sz="1800" b="0" dirty="0">
              <a:solidFill>
                <a:srgbClr val="DCDCCC"/>
              </a:solidFill>
              <a:highlight>
                <a:srgbClr val="3F3F3F"/>
              </a:highlight>
            </a:endParaRPr>
          </a:p>
          <a:p>
            <a:r>
              <a:rPr lang="en-IN" sz="1800" b="0" dirty="0">
                <a:solidFill>
                  <a:srgbClr val="DCDCCC"/>
                </a:solidFill>
                <a:highlight>
                  <a:srgbClr val="3F3F3F"/>
                </a:highlight>
              </a:rPr>
              <a:t>    {% </a:t>
            </a:r>
            <a:r>
              <a:rPr lang="en-IN" sz="1800" b="0" dirty="0" err="1">
                <a:solidFill>
                  <a:srgbClr val="DCDCCC"/>
                </a:solidFill>
                <a:highlight>
                  <a:srgbClr val="3F3F3F"/>
                </a:highlight>
              </a:rPr>
              <a:t>endfor</a:t>
            </a:r>
            <a:r>
              <a:rPr lang="en-IN" sz="1800" b="0" dirty="0">
                <a:solidFill>
                  <a:srgbClr val="DCDCCC"/>
                </a:solidFill>
                <a:highlight>
                  <a:srgbClr val="3F3F3F"/>
                </a:highlight>
              </a:rPr>
              <a:t> %}</a:t>
            </a:r>
          </a:p>
          <a:p>
            <a:r>
              <a:rPr lang="en-IN" sz="1800" b="0" dirty="0">
                <a:solidFill>
                  <a:srgbClr val="DCDCCC"/>
                </a:solidFill>
                <a:highlight>
                  <a:srgbClr val="3F3F3F"/>
                </a:highlight>
              </a:rPr>
              <a:t>    </a:t>
            </a:r>
            <a:r>
              <a:rPr lang="en-IN" sz="1800" b="0" dirty="0">
                <a:solidFill>
                  <a:srgbClr val="E3CEAB"/>
                </a:solidFill>
                <a:highlight>
                  <a:srgbClr val="3F3F3F"/>
                </a:highlight>
              </a:rPr>
              <a:t>&lt;/</a:t>
            </a:r>
            <a:r>
              <a:rPr lang="en-IN" sz="1800" b="0" dirty="0" err="1">
                <a:solidFill>
                  <a:srgbClr val="E3CEAB"/>
                </a:solidFill>
                <a:highlight>
                  <a:srgbClr val="3F3F3F"/>
                </a:highlight>
              </a:rPr>
              <a:t>ul</a:t>
            </a:r>
            <a:r>
              <a:rPr lang="en-IN" sz="1800" b="0" dirty="0">
                <a:solidFill>
                  <a:srgbClr val="E3CEAB"/>
                </a:solidFill>
                <a:highlight>
                  <a:srgbClr val="3F3F3F"/>
                </a:highlight>
              </a:rPr>
              <a:t>&gt;  </a:t>
            </a:r>
            <a:endParaRPr lang="en-IN" dirty="0"/>
          </a:p>
        </p:txBody>
      </p:sp>
      <p:sp>
        <p:nvSpPr>
          <p:cNvPr id="5" name="TextBox 4">
            <a:extLst>
              <a:ext uri="{FF2B5EF4-FFF2-40B4-BE49-F238E27FC236}">
                <a16:creationId xmlns:a16="http://schemas.microsoft.com/office/drawing/2014/main" id="{1E91C6AC-47DB-1BD2-7600-351E9D024306}"/>
              </a:ext>
            </a:extLst>
          </p:cNvPr>
          <p:cNvSpPr txBox="1"/>
          <p:nvPr/>
        </p:nvSpPr>
        <p:spPr>
          <a:xfrm>
            <a:off x="4949952" y="2610683"/>
            <a:ext cx="7729728" cy="4247317"/>
          </a:xfrm>
          <a:prstGeom prst="rect">
            <a:avLst/>
          </a:prstGeom>
          <a:noFill/>
        </p:spPr>
        <p:txBody>
          <a:bodyPr wrap="square" rtlCol="0">
            <a:spAutoFit/>
          </a:bodyPr>
          <a:lstStyle/>
          <a:p>
            <a:r>
              <a:rPr lang="en-US" sz="1800" dirty="0">
                <a:solidFill>
                  <a:srgbClr val="E3CEAB"/>
                </a:solidFill>
                <a:highlight>
                  <a:srgbClr val="3F3F3F"/>
                </a:highlight>
              </a:rPr>
              <a:t>&lt;title&gt;</a:t>
            </a:r>
            <a:r>
              <a:rPr lang="en-US" sz="1800" dirty="0">
                <a:solidFill>
                  <a:srgbClr val="DCDCCC"/>
                </a:solidFill>
                <a:highlight>
                  <a:srgbClr val="3F3F3F"/>
                </a:highlight>
              </a:rPr>
              <a:t>Notes Taking App</a:t>
            </a:r>
            <a:r>
              <a:rPr lang="en-US" sz="1800" dirty="0">
                <a:solidFill>
                  <a:srgbClr val="E3CEAB"/>
                </a:solidFill>
                <a:highlight>
                  <a:srgbClr val="3F3F3F"/>
                </a:highlight>
              </a:rPr>
              <a:t>&lt;/title&gt;</a:t>
            </a:r>
            <a:endParaRPr lang="en-US" sz="1800" dirty="0">
              <a:solidFill>
                <a:srgbClr val="DCDCCC"/>
              </a:solidFill>
              <a:highlight>
                <a:srgbClr val="3F3F3F"/>
              </a:highlight>
            </a:endParaRPr>
          </a:p>
          <a:p>
            <a:r>
              <a:rPr lang="en-IN" sz="1800" dirty="0">
                <a:solidFill>
                  <a:srgbClr val="E3CEAB"/>
                </a:solidFill>
                <a:highlight>
                  <a:srgbClr val="3F3F3F"/>
                </a:highlight>
              </a:rPr>
              <a:t>&lt;/head&gt;</a:t>
            </a:r>
            <a:endParaRPr lang="en-IN" sz="1800" dirty="0">
              <a:solidFill>
                <a:srgbClr val="DCDCCC"/>
              </a:solidFill>
              <a:highlight>
                <a:srgbClr val="3F3F3F"/>
              </a:highlight>
            </a:endParaRPr>
          </a:p>
          <a:p>
            <a:r>
              <a:rPr lang="en-IN" sz="1800" dirty="0">
                <a:solidFill>
                  <a:srgbClr val="E3CEAB"/>
                </a:solidFill>
                <a:highlight>
                  <a:srgbClr val="3F3F3F"/>
                </a:highlight>
              </a:rPr>
              <a:t>&lt;body&gt;</a:t>
            </a:r>
            <a:endParaRPr lang="en-IN" sz="1800" dirty="0">
              <a:solidFill>
                <a:srgbClr val="DCDCCC"/>
              </a:solidFill>
              <a:highlight>
                <a:srgbClr val="3F3F3F"/>
              </a:highlight>
            </a:endParaRPr>
          </a:p>
          <a:p>
            <a:r>
              <a:rPr lang="pt-BR" sz="1800" dirty="0">
                <a:solidFill>
                  <a:srgbClr val="DCDCCC"/>
                </a:solidFill>
                <a:highlight>
                  <a:srgbClr val="3F3F3F"/>
                </a:highlight>
              </a:rPr>
              <a:t>    </a:t>
            </a:r>
            <a:r>
              <a:rPr lang="pt-BR" sz="1800" b="1" dirty="0">
                <a:solidFill>
                  <a:srgbClr val="E3CEAB"/>
                </a:solidFill>
                <a:highlight>
                  <a:srgbClr val="3F3F3F"/>
                </a:highlight>
              </a:rPr>
              <a:t>&lt;h1&gt;</a:t>
            </a:r>
            <a:r>
              <a:rPr lang="pt-BR" sz="1800" b="1" dirty="0">
                <a:solidFill>
                  <a:srgbClr val="DCDCCC"/>
                </a:solidFill>
                <a:highlight>
                  <a:srgbClr val="3F3F3F"/>
                </a:highlight>
              </a:rPr>
              <a:t>Add a Note:</a:t>
            </a:r>
            <a:r>
              <a:rPr lang="pt-BR" sz="1800" b="1" dirty="0">
                <a:solidFill>
                  <a:srgbClr val="E3CEAB"/>
                </a:solidFill>
                <a:highlight>
                  <a:srgbClr val="3F3F3F"/>
                </a:highlight>
              </a:rPr>
              <a:t>&lt;/h1&gt;</a:t>
            </a:r>
            <a:endParaRPr lang="pt-BR" sz="1800" b="1" dirty="0">
              <a:solidFill>
                <a:srgbClr val="DCDCCC"/>
              </a:solidFill>
              <a:highlight>
                <a:srgbClr val="3F3F3F"/>
              </a:highlight>
            </a:endParaRPr>
          </a:p>
          <a:p>
            <a:r>
              <a:rPr lang="en-IN" sz="1800" dirty="0">
                <a:solidFill>
                  <a:srgbClr val="DCDCCC"/>
                </a:solidFill>
                <a:highlight>
                  <a:srgbClr val="3F3F3F"/>
                </a:highlight>
              </a:rPr>
              <a:t>    </a:t>
            </a:r>
            <a:r>
              <a:rPr lang="en-IN" sz="1800" dirty="0">
                <a:solidFill>
                  <a:srgbClr val="E3CEAB"/>
                </a:solidFill>
                <a:highlight>
                  <a:srgbClr val="3F3F3F"/>
                </a:highlight>
              </a:rPr>
              <a:t>&lt;form</a:t>
            </a:r>
            <a:r>
              <a:rPr lang="en-IN" sz="1800" dirty="0">
                <a:solidFill>
                  <a:srgbClr val="DCDCCC"/>
                </a:solidFill>
                <a:highlight>
                  <a:srgbClr val="3F3F3F"/>
                </a:highlight>
              </a:rPr>
              <a:t> </a:t>
            </a:r>
            <a:r>
              <a:rPr lang="en-IN" sz="1800" b="1" dirty="0">
                <a:solidFill>
                  <a:srgbClr val="DFDFDF"/>
                </a:solidFill>
                <a:highlight>
                  <a:srgbClr val="3F3F3F"/>
                </a:highlight>
              </a:rPr>
              <a:t>action</a:t>
            </a:r>
            <a:r>
              <a:rPr lang="en-IN" sz="1800" b="0" dirty="0">
                <a:solidFill>
                  <a:srgbClr val="DCDCCC"/>
                </a:solidFill>
                <a:highlight>
                  <a:srgbClr val="3F3F3F"/>
                </a:highlight>
              </a:rPr>
              <a:t>=</a:t>
            </a:r>
            <a:r>
              <a:rPr lang="en-IN" sz="1800" b="1" dirty="0">
                <a:solidFill>
                  <a:srgbClr val="CC9393"/>
                </a:solidFill>
                <a:highlight>
                  <a:srgbClr val="3F3F3F"/>
                </a:highlight>
              </a:rPr>
              <a:t>"/"</a:t>
            </a:r>
            <a:r>
              <a:rPr lang="en-IN" sz="1800" b="0" dirty="0">
                <a:solidFill>
                  <a:srgbClr val="DCDCCC"/>
                </a:solidFill>
                <a:highlight>
                  <a:srgbClr val="3F3F3F"/>
                </a:highlight>
              </a:rPr>
              <a:t> </a:t>
            </a:r>
            <a:r>
              <a:rPr lang="en-IN" sz="1800" b="1" dirty="0">
                <a:solidFill>
                  <a:srgbClr val="DFDFDF"/>
                </a:solidFill>
                <a:highlight>
                  <a:srgbClr val="3F3F3F"/>
                </a:highlight>
              </a:rPr>
              <a:t>method</a:t>
            </a:r>
            <a:r>
              <a:rPr lang="en-IN" sz="1800" b="0" dirty="0">
                <a:solidFill>
                  <a:srgbClr val="DCDCCC"/>
                </a:solidFill>
                <a:highlight>
                  <a:srgbClr val="3F3F3F"/>
                </a:highlight>
              </a:rPr>
              <a:t>=</a:t>
            </a:r>
            <a:r>
              <a:rPr lang="en-IN" sz="1800" b="1" dirty="0">
                <a:solidFill>
                  <a:srgbClr val="CC9393"/>
                </a:solidFill>
                <a:highlight>
                  <a:srgbClr val="3F3F3F"/>
                </a:highlight>
              </a:rPr>
              <a:t>"POST"</a:t>
            </a:r>
            <a:r>
              <a:rPr lang="en-IN" sz="1800" b="0" dirty="0">
                <a:solidFill>
                  <a:srgbClr val="E3CEAB"/>
                </a:solidFill>
                <a:highlight>
                  <a:srgbClr val="3F3F3F"/>
                </a:highlight>
              </a:rPr>
              <a:t>&gt;</a:t>
            </a:r>
            <a:endParaRPr lang="en-IN" sz="1800" b="0" dirty="0">
              <a:solidFill>
                <a:srgbClr val="DCDCCC"/>
              </a:solidFill>
              <a:highlight>
                <a:srgbClr val="3F3F3F"/>
              </a:highlight>
            </a:endParaRPr>
          </a:p>
          <a:p>
            <a:r>
              <a:rPr lang="en-US" sz="1800" b="0" dirty="0">
                <a:solidFill>
                  <a:srgbClr val="DCDCCC"/>
                </a:solidFill>
                <a:highlight>
                  <a:srgbClr val="3F3F3F"/>
                </a:highlight>
              </a:rPr>
              <a:t>        </a:t>
            </a:r>
            <a:r>
              <a:rPr lang="en-US" sz="1800" b="0" dirty="0">
                <a:solidFill>
                  <a:srgbClr val="E3CEAB"/>
                </a:solidFill>
                <a:highlight>
                  <a:srgbClr val="3F3F3F"/>
                </a:highlight>
              </a:rPr>
              <a:t>&lt;input</a:t>
            </a:r>
            <a:r>
              <a:rPr lang="en-US" sz="1800" b="0" dirty="0">
                <a:solidFill>
                  <a:srgbClr val="DCDCCC"/>
                </a:solidFill>
                <a:highlight>
                  <a:srgbClr val="3F3F3F"/>
                </a:highlight>
              </a:rPr>
              <a:t> </a:t>
            </a:r>
            <a:r>
              <a:rPr lang="en-US" sz="1800" b="1" dirty="0">
                <a:solidFill>
                  <a:srgbClr val="DFDFDF"/>
                </a:solidFill>
                <a:highlight>
                  <a:srgbClr val="3F3F3F"/>
                </a:highlight>
              </a:rPr>
              <a:t>type</a:t>
            </a:r>
            <a:r>
              <a:rPr lang="en-US" sz="1800" b="0" dirty="0">
                <a:solidFill>
                  <a:srgbClr val="DCDCCC"/>
                </a:solidFill>
                <a:highlight>
                  <a:srgbClr val="3F3F3F"/>
                </a:highlight>
              </a:rPr>
              <a:t>=</a:t>
            </a:r>
            <a:r>
              <a:rPr lang="en-US" sz="1800" b="1" dirty="0">
                <a:solidFill>
                  <a:srgbClr val="CC9393"/>
                </a:solidFill>
                <a:highlight>
                  <a:srgbClr val="3F3F3F"/>
                </a:highlight>
              </a:rPr>
              <a:t>"text"</a:t>
            </a:r>
            <a:r>
              <a:rPr lang="en-US" sz="1800" b="0" dirty="0">
                <a:solidFill>
                  <a:srgbClr val="DCDCCC"/>
                </a:solidFill>
                <a:highlight>
                  <a:srgbClr val="3F3F3F"/>
                </a:highlight>
              </a:rPr>
              <a:t> </a:t>
            </a:r>
            <a:r>
              <a:rPr lang="en-US" sz="1800" b="1" dirty="0">
                <a:solidFill>
                  <a:srgbClr val="DFDFDF"/>
                </a:solidFill>
                <a:highlight>
                  <a:srgbClr val="3F3F3F"/>
                </a:highlight>
              </a:rPr>
              <a:t>name</a:t>
            </a:r>
            <a:r>
              <a:rPr lang="en-US" sz="1800" b="0" dirty="0">
                <a:solidFill>
                  <a:srgbClr val="DCDCCC"/>
                </a:solidFill>
                <a:highlight>
                  <a:srgbClr val="3F3F3F"/>
                </a:highlight>
              </a:rPr>
              <a:t>=</a:t>
            </a:r>
            <a:r>
              <a:rPr lang="en-US" sz="1800" b="1" dirty="0">
                <a:solidFill>
                  <a:srgbClr val="CC9393"/>
                </a:solidFill>
                <a:highlight>
                  <a:srgbClr val="3F3F3F"/>
                </a:highlight>
              </a:rPr>
              <a:t>"note"</a:t>
            </a:r>
            <a:r>
              <a:rPr lang="en-US" sz="1800" b="0" dirty="0">
                <a:solidFill>
                  <a:srgbClr val="DCDCCC"/>
                </a:solidFill>
                <a:highlight>
                  <a:srgbClr val="3F3F3F"/>
                </a:highlight>
              </a:rPr>
              <a:t> </a:t>
            </a:r>
            <a:r>
              <a:rPr lang="en-US" sz="1800" b="1" dirty="0">
                <a:solidFill>
                  <a:srgbClr val="DFDFDF"/>
                </a:solidFill>
                <a:highlight>
                  <a:srgbClr val="3F3F3F"/>
                </a:highlight>
              </a:rPr>
              <a:t>placeholder</a:t>
            </a:r>
            <a:r>
              <a:rPr lang="en-US" sz="1800" b="0" dirty="0">
                <a:solidFill>
                  <a:srgbClr val="DCDCCC"/>
                </a:solidFill>
                <a:highlight>
                  <a:srgbClr val="3F3F3F"/>
                </a:highlight>
              </a:rPr>
              <a:t>=</a:t>
            </a:r>
            <a:r>
              <a:rPr lang="en-US" sz="1800" b="1" dirty="0">
                <a:solidFill>
                  <a:srgbClr val="CC9393"/>
                </a:solidFill>
                <a:highlight>
                  <a:srgbClr val="3F3F3F"/>
                </a:highlight>
              </a:rPr>
              <a:t>"Enter a note"</a:t>
            </a:r>
            <a:r>
              <a:rPr lang="en-US" sz="1800" b="0" dirty="0">
                <a:solidFill>
                  <a:srgbClr val="E3CEAB"/>
                </a:solidFill>
                <a:highlight>
                  <a:srgbClr val="3F3F3F"/>
                </a:highlight>
              </a:rPr>
              <a:t>&gt;</a:t>
            </a:r>
            <a:endParaRPr lang="en-US" sz="1800" b="0" dirty="0">
              <a:solidFill>
                <a:srgbClr val="DCDCCC"/>
              </a:solidFill>
              <a:highlight>
                <a:srgbClr val="3F3F3F"/>
              </a:highlight>
            </a:endParaRPr>
          </a:p>
          <a:p>
            <a:r>
              <a:rPr lang="en-US" sz="1800" b="0" dirty="0">
                <a:solidFill>
                  <a:srgbClr val="DCDCCC"/>
                </a:solidFill>
                <a:highlight>
                  <a:srgbClr val="3F3F3F"/>
                </a:highlight>
              </a:rPr>
              <a:t>        </a:t>
            </a:r>
            <a:r>
              <a:rPr lang="en-US" sz="1800" b="0" dirty="0">
                <a:solidFill>
                  <a:srgbClr val="E3CEAB"/>
                </a:solidFill>
                <a:highlight>
                  <a:srgbClr val="3F3F3F"/>
                </a:highlight>
              </a:rPr>
              <a:t>&lt;button</a:t>
            </a:r>
            <a:r>
              <a:rPr lang="en-US" sz="1800" b="0" dirty="0">
                <a:solidFill>
                  <a:srgbClr val="DCDCCC"/>
                </a:solidFill>
                <a:highlight>
                  <a:srgbClr val="3F3F3F"/>
                </a:highlight>
              </a:rPr>
              <a:t> </a:t>
            </a:r>
            <a:r>
              <a:rPr lang="en-US" sz="1800" b="1" dirty="0">
                <a:solidFill>
                  <a:srgbClr val="DFDFDF"/>
                </a:solidFill>
                <a:highlight>
                  <a:srgbClr val="3F3F3F"/>
                </a:highlight>
              </a:rPr>
              <a:t>type</a:t>
            </a:r>
            <a:r>
              <a:rPr lang="en-US" sz="1800" b="0" dirty="0">
                <a:solidFill>
                  <a:srgbClr val="DCDCCC"/>
                </a:solidFill>
                <a:highlight>
                  <a:srgbClr val="3F3F3F"/>
                </a:highlight>
              </a:rPr>
              <a:t>=</a:t>
            </a:r>
            <a:r>
              <a:rPr lang="en-US" sz="1800" b="1" dirty="0">
                <a:solidFill>
                  <a:srgbClr val="CC9393"/>
                </a:solidFill>
                <a:highlight>
                  <a:srgbClr val="3F3F3F"/>
                </a:highlight>
              </a:rPr>
              <a:t>"submit"</a:t>
            </a:r>
            <a:r>
              <a:rPr lang="en-US" sz="1800" b="0" dirty="0">
                <a:solidFill>
                  <a:srgbClr val="E3CEAB"/>
                </a:solidFill>
                <a:highlight>
                  <a:srgbClr val="3F3F3F"/>
                </a:highlight>
              </a:rPr>
              <a:t>&gt;</a:t>
            </a:r>
            <a:r>
              <a:rPr lang="en-US" sz="1800" b="0" dirty="0">
                <a:solidFill>
                  <a:srgbClr val="DCDCCC"/>
                </a:solidFill>
                <a:highlight>
                  <a:srgbClr val="3F3F3F"/>
                </a:highlight>
              </a:rPr>
              <a:t>Add Note</a:t>
            </a:r>
            <a:r>
              <a:rPr lang="en-US" sz="1800" b="0" dirty="0">
                <a:solidFill>
                  <a:srgbClr val="E3CEAB"/>
                </a:solidFill>
                <a:highlight>
                  <a:srgbClr val="3F3F3F"/>
                </a:highlight>
              </a:rPr>
              <a:t>&lt;/button&gt;</a:t>
            </a:r>
            <a:endParaRPr lang="en-US" sz="1800" b="0" dirty="0">
              <a:solidFill>
                <a:srgbClr val="DCDCCC"/>
              </a:solidFill>
              <a:highlight>
                <a:srgbClr val="3F3F3F"/>
              </a:highlight>
            </a:endParaRPr>
          </a:p>
          <a:p>
            <a:r>
              <a:rPr lang="en-IN" sz="1800" b="0" dirty="0">
                <a:solidFill>
                  <a:srgbClr val="DCDCCC"/>
                </a:solidFill>
                <a:highlight>
                  <a:srgbClr val="3F3F3F"/>
                </a:highlight>
              </a:rPr>
              <a:t>    </a:t>
            </a:r>
            <a:r>
              <a:rPr lang="en-IN" sz="1800" b="0" dirty="0">
                <a:solidFill>
                  <a:srgbClr val="E3CEAB"/>
                </a:solidFill>
                <a:highlight>
                  <a:srgbClr val="3F3F3F"/>
                </a:highlight>
              </a:rPr>
              <a:t>&lt;/form&gt;</a:t>
            </a:r>
            <a:endParaRPr lang="en-IN" sz="1800" b="0" dirty="0">
              <a:solidFill>
                <a:srgbClr val="DCDCCC"/>
              </a:solidFill>
              <a:highlight>
                <a:srgbClr val="3F3F3F"/>
              </a:highlight>
            </a:endParaRPr>
          </a:p>
          <a:p>
            <a:endParaRPr lang="en-IN" sz="1800" b="0" dirty="0">
              <a:solidFill>
                <a:srgbClr val="DCDCCC"/>
              </a:solidFill>
              <a:highlight>
                <a:srgbClr val="3F3F3F"/>
              </a:highlight>
            </a:endParaRPr>
          </a:p>
          <a:p>
            <a:r>
              <a:rPr lang="en-IN" sz="1800" b="1" dirty="0">
                <a:solidFill>
                  <a:srgbClr val="DCDCCC"/>
                </a:solidFill>
                <a:highlight>
                  <a:srgbClr val="3F3F3F"/>
                </a:highlight>
              </a:rPr>
              <a:t>    </a:t>
            </a:r>
            <a:r>
              <a:rPr lang="en-IN" sz="1800" b="1" dirty="0">
                <a:solidFill>
                  <a:srgbClr val="E3CEAB"/>
                </a:solidFill>
                <a:highlight>
                  <a:srgbClr val="3F3F3F"/>
                </a:highlight>
              </a:rPr>
              <a:t>&lt;h2&gt;</a:t>
            </a:r>
            <a:r>
              <a:rPr lang="en-IN" sz="1800" b="1" dirty="0">
                <a:solidFill>
                  <a:srgbClr val="DCDCCC"/>
                </a:solidFill>
                <a:highlight>
                  <a:srgbClr val="3F3F3F"/>
                </a:highlight>
              </a:rPr>
              <a:t>Your Notes:</a:t>
            </a:r>
            <a:r>
              <a:rPr lang="en-IN" sz="1800" b="1" dirty="0">
                <a:solidFill>
                  <a:srgbClr val="E3CEAB"/>
                </a:solidFill>
                <a:highlight>
                  <a:srgbClr val="3F3F3F"/>
                </a:highlight>
              </a:rPr>
              <a:t>&lt;/h2&gt;</a:t>
            </a:r>
            <a:endParaRPr lang="en-IN" sz="1800" b="1" dirty="0">
              <a:solidFill>
                <a:srgbClr val="DCDCCC"/>
              </a:solidFill>
              <a:highlight>
                <a:srgbClr val="3F3F3F"/>
              </a:highlight>
            </a:endParaRPr>
          </a:p>
          <a:p>
            <a:r>
              <a:rPr lang="en-IN" sz="1800" b="0" dirty="0">
                <a:solidFill>
                  <a:srgbClr val="DCDCCC"/>
                </a:solidFill>
                <a:highlight>
                  <a:srgbClr val="3F3F3F"/>
                </a:highlight>
              </a:rPr>
              <a:t>    </a:t>
            </a:r>
            <a:r>
              <a:rPr lang="en-IN" sz="1800" b="0" dirty="0">
                <a:solidFill>
                  <a:srgbClr val="E3CEAB"/>
                </a:solidFill>
                <a:highlight>
                  <a:srgbClr val="3F3F3F"/>
                </a:highlight>
              </a:rPr>
              <a:t>&lt;</a:t>
            </a:r>
            <a:r>
              <a:rPr lang="en-IN" sz="1800" b="0" dirty="0" err="1">
                <a:solidFill>
                  <a:srgbClr val="E3CEAB"/>
                </a:solidFill>
                <a:highlight>
                  <a:srgbClr val="3F3F3F"/>
                </a:highlight>
              </a:rPr>
              <a:t>ul</a:t>
            </a:r>
            <a:r>
              <a:rPr lang="en-IN" sz="1800" b="0" dirty="0">
                <a:solidFill>
                  <a:srgbClr val="E3CEAB"/>
                </a:solidFill>
                <a:highlight>
                  <a:srgbClr val="3F3F3F"/>
                </a:highlight>
              </a:rPr>
              <a:t>&gt;</a:t>
            </a:r>
            <a:endParaRPr lang="en-IN" sz="1800" b="0" dirty="0">
              <a:solidFill>
                <a:srgbClr val="DCDCCC"/>
              </a:solidFill>
              <a:highlight>
                <a:srgbClr val="3F3F3F"/>
              </a:highlight>
            </a:endParaRPr>
          </a:p>
          <a:p>
            <a:r>
              <a:rPr lang="en-IN" sz="1800" b="0" dirty="0">
                <a:solidFill>
                  <a:srgbClr val="DCDCCC"/>
                </a:solidFill>
                <a:highlight>
                  <a:srgbClr val="3F3F3F"/>
                </a:highlight>
              </a:rPr>
              <a:t>    {% for note in notes%}</a:t>
            </a:r>
          </a:p>
          <a:p>
            <a:r>
              <a:rPr lang="en-IN" sz="1800" b="0" dirty="0">
                <a:solidFill>
                  <a:srgbClr val="DCDCCC"/>
                </a:solidFill>
                <a:highlight>
                  <a:srgbClr val="3F3F3F"/>
                </a:highlight>
              </a:rPr>
              <a:t>        </a:t>
            </a:r>
            <a:r>
              <a:rPr lang="en-IN" sz="1800" b="0" dirty="0">
                <a:solidFill>
                  <a:srgbClr val="E3CEAB"/>
                </a:solidFill>
                <a:highlight>
                  <a:srgbClr val="3F3F3F"/>
                </a:highlight>
              </a:rPr>
              <a:t>&lt;li&gt;</a:t>
            </a:r>
            <a:r>
              <a:rPr lang="en-IN" sz="1800" b="0" dirty="0">
                <a:solidFill>
                  <a:srgbClr val="DCDCCC"/>
                </a:solidFill>
                <a:highlight>
                  <a:srgbClr val="3F3F3F"/>
                </a:highlight>
              </a:rPr>
              <a:t>{{ note }}</a:t>
            </a:r>
            <a:r>
              <a:rPr lang="en-IN" sz="1800" b="0" dirty="0">
                <a:solidFill>
                  <a:srgbClr val="E3CEAB"/>
                </a:solidFill>
                <a:highlight>
                  <a:srgbClr val="3F3F3F"/>
                </a:highlight>
              </a:rPr>
              <a:t>&lt;/li&gt;</a:t>
            </a:r>
            <a:endParaRPr lang="en-IN" sz="1800" b="0" dirty="0">
              <a:solidFill>
                <a:srgbClr val="DCDCCC"/>
              </a:solidFill>
              <a:highlight>
                <a:srgbClr val="3F3F3F"/>
              </a:highlight>
            </a:endParaRPr>
          </a:p>
          <a:p>
            <a:r>
              <a:rPr lang="en-IN" sz="1800" b="0" dirty="0">
                <a:solidFill>
                  <a:srgbClr val="DCDCCC"/>
                </a:solidFill>
                <a:highlight>
                  <a:srgbClr val="3F3F3F"/>
                </a:highlight>
              </a:rPr>
              <a:t>    {% </a:t>
            </a:r>
            <a:r>
              <a:rPr lang="en-IN" sz="1800" b="0" dirty="0" err="1">
                <a:solidFill>
                  <a:srgbClr val="DCDCCC"/>
                </a:solidFill>
                <a:highlight>
                  <a:srgbClr val="3F3F3F"/>
                </a:highlight>
              </a:rPr>
              <a:t>endfor</a:t>
            </a:r>
            <a:r>
              <a:rPr lang="en-IN" sz="1800" b="0" dirty="0">
                <a:solidFill>
                  <a:srgbClr val="DCDCCC"/>
                </a:solidFill>
                <a:highlight>
                  <a:srgbClr val="3F3F3F"/>
                </a:highlight>
              </a:rPr>
              <a:t> %}</a:t>
            </a:r>
          </a:p>
          <a:p>
            <a:r>
              <a:rPr lang="en-IN" sz="1800" b="0" dirty="0">
                <a:solidFill>
                  <a:srgbClr val="DCDCCC"/>
                </a:solidFill>
                <a:highlight>
                  <a:srgbClr val="3F3F3F"/>
                </a:highlight>
              </a:rPr>
              <a:t>    </a:t>
            </a:r>
            <a:r>
              <a:rPr lang="en-IN" sz="1800" b="0" dirty="0">
                <a:solidFill>
                  <a:srgbClr val="E3CEAB"/>
                </a:solidFill>
                <a:highlight>
                  <a:srgbClr val="3F3F3F"/>
                </a:highlight>
              </a:rPr>
              <a:t>&lt;/</a:t>
            </a:r>
            <a:r>
              <a:rPr lang="en-IN" sz="1800" b="0" dirty="0" err="1">
                <a:solidFill>
                  <a:srgbClr val="E3CEAB"/>
                </a:solidFill>
                <a:highlight>
                  <a:srgbClr val="3F3F3F"/>
                </a:highlight>
              </a:rPr>
              <a:t>ul</a:t>
            </a:r>
            <a:r>
              <a:rPr lang="en-IN" sz="1800" b="0" dirty="0">
                <a:solidFill>
                  <a:srgbClr val="E3CEAB"/>
                </a:solidFill>
                <a:highlight>
                  <a:srgbClr val="3F3F3F"/>
                </a:highlight>
              </a:rPr>
              <a:t>&gt;</a:t>
            </a:r>
            <a:endParaRPr lang="en-IN" dirty="0"/>
          </a:p>
        </p:txBody>
      </p:sp>
      <p:sp>
        <p:nvSpPr>
          <p:cNvPr id="6" name="TextBox 5">
            <a:extLst>
              <a:ext uri="{FF2B5EF4-FFF2-40B4-BE49-F238E27FC236}">
                <a16:creationId xmlns:a16="http://schemas.microsoft.com/office/drawing/2014/main" id="{99DFD11C-D16B-9D7F-ECDC-94502C1062C4}"/>
              </a:ext>
            </a:extLst>
          </p:cNvPr>
          <p:cNvSpPr txBox="1"/>
          <p:nvPr/>
        </p:nvSpPr>
        <p:spPr>
          <a:xfrm>
            <a:off x="170688" y="2610683"/>
            <a:ext cx="950976" cy="353943"/>
          </a:xfrm>
          <a:prstGeom prst="rect">
            <a:avLst/>
          </a:prstGeom>
          <a:noFill/>
        </p:spPr>
        <p:txBody>
          <a:bodyPr wrap="square" rtlCol="0">
            <a:spAutoFit/>
          </a:bodyPr>
          <a:lstStyle/>
          <a:p>
            <a:r>
              <a:rPr lang="en-IN" sz="1700" b="1" dirty="0"/>
              <a:t>Before:</a:t>
            </a:r>
          </a:p>
        </p:txBody>
      </p:sp>
      <p:sp>
        <p:nvSpPr>
          <p:cNvPr id="7" name="TextBox 6">
            <a:extLst>
              <a:ext uri="{FF2B5EF4-FFF2-40B4-BE49-F238E27FC236}">
                <a16:creationId xmlns:a16="http://schemas.microsoft.com/office/drawing/2014/main" id="{170E9626-E35D-8CBF-5E48-BBC0C2B22197}"/>
              </a:ext>
            </a:extLst>
          </p:cNvPr>
          <p:cNvSpPr txBox="1"/>
          <p:nvPr/>
        </p:nvSpPr>
        <p:spPr>
          <a:xfrm>
            <a:off x="4303776" y="2610683"/>
            <a:ext cx="764953" cy="353943"/>
          </a:xfrm>
          <a:prstGeom prst="rect">
            <a:avLst/>
          </a:prstGeom>
          <a:noFill/>
        </p:spPr>
        <p:txBody>
          <a:bodyPr wrap="none" rtlCol="0">
            <a:spAutoFit/>
          </a:bodyPr>
          <a:lstStyle/>
          <a:p>
            <a:r>
              <a:rPr lang="en-IN" sz="1700" b="1" dirty="0"/>
              <a:t>After:</a:t>
            </a:r>
          </a:p>
        </p:txBody>
      </p:sp>
    </p:spTree>
    <p:extLst>
      <p:ext uri="{BB962C8B-B14F-4D97-AF65-F5344CB8AC3E}">
        <p14:creationId xmlns:p14="http://schemas.microsoft.com/office/powerpoint/2010/main" val="26602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2693BF-93D8-2F15-921F-0A6ECEF75E94}"/>
              </a:ext>
            </a:extLst>
          </p:cNvPr>
          <p:cNvSpPr>
            <a:spLocks noGrp="1"/>
          </p:cNvSpPr>
          <p:nvPr>
            <p:ph type="body" idx="1"/>
          </p:nvPr>
        </p:nvSpPr>
        <p:spPr>
          <a:xfrm>
            <a:off x="0" y="0"/>
            <a:ext cx="12009120" cy="3035808"/>
          </a:xfrm>
        </p:spPr>
        <p:txBody>
          <a:bodyPr>
            <a:normAutofit/>
          </a:bodyPr>
          <a:lstStyle/>
          <a:p>
            <a:pPr marL="114300" indent="0">
              <a:buNone/>
            </a:pPr>
            <a:r>
              <a:rPr lang="en-US" sz="2000" b="1" dirty="0"/>
              <a:t>Bug 4: Missing Form Submission Button</a:t>
            </a:r>
          </a:p>
          <a:p>
            <a:r>
              <a:rPr lang="en-US" sz="2000" b="1" dirty="0"/>
              <a:t>Description:</a:t>
            </a:r>
            <a:r>
              <a:rPr lang="en-US" sz="2000" dirty="0"/>
              <a:t> In the original HTML code, there was no button specified within the form to submit the note data.</a:t>
            </a:r>
          </a:p>
          <a:p>
            <a:pPr marL="114300" indent="0">
              <a:buNone/>
            </a:pPr>
            <a:r>
              <a:rPr lang="en-US" sz="2000" b="1" dirty="0"/>
              <a:t>Resolution Approach:</a:t>
            </a:r>
          </a:p>
          <a:p>
            <a:r>
              <a:rPr lang="en-US" sz="2000" dirty="0"/>
              <a:t>Added a submit button within the form element to enable users to submit their notes effectively.</a:t>
            </a:r>
          </a:p>
          <a:p>
            <a:r>
              <a:rPr lang="en-US" sz="2000" dirty="0"/>
              <a:t>Set the button type attribute to "submit" to ensure it triggers form submission.</a:t>
            </a:r>
            <a:endParaRPr lang="en-IN" sz="2000" dirty="0"/>
          </a:p>
        </p:txBody>
      </p:sp>
      <p:sp>
        <p:nvSpPr>
          <p:cNvPr id="5" name="TextBox 4">
            <a:extLst>
              <a:ext uri="{FF2B5EF4-FFF2-40B4-BE49-F238E27FC236}">
                <a16:creationId xmlns:a16="http://schemas.microsoft.com/office/drawing/2014/main" id="{183128E3-3C70-6C51-7E5C-9AFA5385FC92}"/>
              </a:ext>
            </a:extLst>
          </p:cNvPr>
          <p:cNvSpPr txBox="1"/>
          <p:nvPr/>
        </p:nvSpPr>
        <p:spPr>
          <a:xfrm>
            <a:off x="85344" y="4390001"/>
            <a:ext cx="10728960" cy="1323439"/>
          </a:xfrm>
          <a:prstGeom prst="rect">
            <a:avLst/>
          </a:prstGeom>
          <a:noFill/>
        </p:spPr>
        <p:txBody>
          <a:bodyPr wrap="square">
            <a:spAutoFit/>
          </a:bodyPr>
          <a:lstStyle/>
          <a:p>
            <a:r>
              <a:rPr lang="pt-BR" sz="2000" dirty="0">
                <a:solidFill>
                  <a:srgbClr val="DCDCCC"/>
                </a:solidFill>
                <a:highlight>
                  <a:srgbClr val="3F3F3F"/>
                </a:highlight>
              </a:rPr>
              <a:t> </a:t>
            </a:r>
            <a:r>
              <a:rPr lang="pt-BR" sz="2000" b="1" dirty="0">
                <a:solidFill>
                  <a:srgbClr val="E3CEAB"/>
                </a:solidFill>
                <a:highlight>
                  <a:srgbClr val="3F3F3F"/>
                </a:highlight>
              </a:rPr>
              <a:t>&lt;h1&gt;</a:t>
            </a:r>
            <a:r>
              <a:rPr lang="pt-BR" sz="2000" b="1" dirty="0">
                <a:solidFill>
                  <a:srgbClr val="DCDCCC"/>
                </a:solidFill>
                <a:highlight>
                  <a:srgbClr val="3F3F3F"/>
                </a:highlight>
              </a:rPr>
              <a:t>Add a Note:</a:t>
            </a:r>
            <a:r>
              <a:rPr lang="pt-BR" sz="2000" b="1" dirty="0">
                <a:solidFill>
                  <a:srgbClr val="E3CEAB"/>
                </a:solidFill>
                <a:highlight>
                  <a:srgbClr val="3F3F3F"/>
                </a:highlight>
              </a:rPr>
              <a:t>&lt;/h1&gt;</a:t>
            </a:r>
            <a:endParaRPr lang="pt-BR" sz="2000" b="1" dirty="0">
              <a:solidFill>
                <a:srgbClr val="DCDCCC"/>
              </a:solidFill>
              <a:highlight>
                <a:srgbClr val="3F3F3F"/>
              </a:highlight>
            </a:endParaRPr>
          </a:p>
          <a:p>
            <a:r>
              <a:rPr lang="en-IN" sz="2000" dirty="0">
                <a:solidFill>
                  <a:srgbClr val="DCDCCC"/>
                </a:solidFill>
                <a:highlight>
                  <a:srgbClr val="3F3F3F"/>
                </a:highlight>
              </a:rPr>
              <a:t>    </a:t>
            </a:r>
            <a:r>
              <a:rPr lang="en-IN" sz="2000" dirty="0">
                <a:solidFill>
                  <a:srgbClr val="E3CEAB"/>
                </a:solidFill>
                <a:highlight>
                  <a:srgbClr val="3F3F3F"/>
                </a:highlight>
              </a:rPr>
              <a:t>&lt;form</a:t>
            </a:r>
            <a:r>
              <a:rPr lang="en-IN" sz="2000" dirty="0">
                <a:solidFill>
                  <a:srgbClr val="DCDCCC"/>
                </a:solidFill>
                <a:highlight>
                  <a:srgbClr val="3F3F3F"/>
                </a:highlight>
              </a:rPr>
              <a:t> </a:t>
            </a:r>
            <a:r>
              <a:rPr lang="en-IN" sz="2000" b="1" dirty="0">
                <a:solidFill>
                  <a:srgbClr val="DFDFDF"/>
                </a:solidFill>
                <a:highlight>
                  <a:srgbClr val="3F3F3F"/>
                </a:highlight>
              </a:rPr>
              <a:t>action</a:t>
            </a:r>
            <a:r>
              <a:rPr lang="en-IN" sz="2000" b="0" dirty="0">
                <a:solidFill>
                  <a:srgbClr val="DCDCCC"/>
                </a:solidFill>
                <a:highlight>
                  <a:srgbClr val="3F3F3F"/>
                </a:highlight>
              </a:rPr>
              <a:t>=</a:t>
            </a:r>
            <a:r>
              <a:rPr lang="en-IN" sz="2000" b="1" dirty="0">
                <a:solidFill>
                  <a:srgbClr val="CC9393"/>
                </a:solidFill>
                <a:highlight>
                  <a:srgbClr val="3F3F3F"/>
                </a:highlight>
              </a:rPr>
              <a:t>"/"</a:t>
            </a:r>
            <a:r>
              <a:rPr lang="en-IN" sz="2000" b="0" dirty="0">
                <a:solidFill>
                  <a:srgbClr val="DCDCCC"/>
                </a:solidFill>
                <a:highlight>
                  <a:srgbClr val="3F3F3F"/>
                </a:highlight>
              </a:rPr>
              <a:t> </a:t>
            </a:r>
            <a:r>
              <a:rPr lang="en-IN" sz="2000" b="1" dirty="0">
                <a:solidFill>
                  <a:srgbClr val="DFDFDF"/>
                </a:solidFill>
                <a:highlight>
                  <a:srgbClr val="3F3F3F"/>
                </a:highlight>
              </a:rPr>
              <a:t>method</a:t>
            </a:r>
            <a:r>
              <a:rPr lang="en-IN" sz="2000" b="0" dirty="0">
                <a:solidFill>
                  <a:srgbClr val="DCDCCC"/>
                </a:solidFill>
                <a:highlight>
                  <a:srgbClr val="3F3F3F"/>
                </a:highlight>
              </a:rPr>
              <a:t>=</a:t>
            </a:r>
            <a:r>
              <a:rPr lang="en-IN" sz="2000" b="1" dirty="0">
                <a:solidFill>
                  <a:srgbClr val="CC9393"/>
                </a:solidFill>
                <a:highlight>
                  <a:srgbClr val="3F3F3F"/>
                </a:highlight>
              </a:rPr>
              <a:t>"POST"</a:t>
            </a:r>
            <a:r>
              <a:rPr lang="en-IN" sz="2000" b="0" dirty="0">
                <a:solidFill>
                  <a:srgbClr val="E3CEAB"/>
                </a:solidFill>
                <a:highlight>
                  <a:srgbClr val="3F3F3F"/>
                </a:highlight>
              </a:rPr>
              <a:t>&gt;</a:t>
            </a:r>
            <a:endParaRPr lang="en-IN" sz="2000" b="0" dirty="0">
              <a:solidFill>
                <a:srgbClr val="DCDCCC"/>
              </a:solidFill>
              <a:highlight>
                <a:srgbClr val="3F3F3F"/>
              </a:highlight>
            </a:endParaRPr>
          </a:p>
          <a:p>
            <a:r>
              <a:rPr lang="en-US" sz="2000" b="0" dirty="0">
                <a:solidFill>
                  <a:srgbClr val="DCDCCC"/>
                </a:solidFill>
                <a:highlight>
                  <a:srgbClr val="3F3F3F"/>
                </a:highlight>
              </a:rPr>
              <a:t>        </a:t>
            </a:r>
            <a:r>
              <a:rPr lang="en-US" sz="2000" b="0" dirty="0">
                <a:solidFill>
                  <a:srgbClr val="E3CEAB"/>
                </a:solidFill>
                <a:highlight>
                  <a:srgbClr val="3F3F3F"/>
                </a:highlight>
              </a:rPr>
              <a:t>&lt;input</a:t>
            </a:r>
            <a:r>
              <a:rPr lang="en-US" sz="2000" b="0" dirty="0">
                <a:solidFill>
                  <a:srgbClr val="DCDCCC"/>
                </a:solidFill>
                <a:highlight>
                  <a:srgbClr val="3F3F3F"/>
                </a:highlight>
              </a:rPr>
              <a:t> </a:t>
            </a:r>
            <a:r>
              <a:rPr lang="en-US" sz="2000" b="1" dirty="0">
                <a:solidFill>
                  <a:srgbClr val="DFDFDF"/>
                </a:solidFill>
                <a:highlight>
                  <a:srgbClr val="3F3F3F"/>
                </a:highlight>
              </a:rPr>
              <a:t>type</a:t>
            </a:r>
            <a:r>
              <a:rPr lang="en-US" sz="2000" b="0" dirty="0">
                <a:solidFill>
                  <a:srgbClr val="DCDCCC"/>
                </a:solidFill>
                <a:highlight>
                  <a:srgbClr val="3F3F3F"/>
                </a:highlight>
              </a:rPr>
              <a:t>=</a:t>
            </a:r>
            <a:r>
              <a:rPr lang="en-US" sz="2000" b="1" dirty="0">
                <a:solidFill>
                  <a:srgbClr val="CC9393"/>
                </a:solidFill>
                <a:highlight>
                  <a:srgbClr val="3F3F3F"/>
                </a:highlight>
              </a:rPr>
              <a:t>"text"</a:t>
            </a:r>
            <a:r>
              <a:rPr lang="en-US" sz="2000" b="0" dirty="0">
                <a:solidFill>
                  <a:srgbClr val="DCDCCC"/>
                </a:solidFill>
                <a:highlight>
                  <a:srgbClr val="3F3F3F"/>
                </a:highlight>
              </a:rPr>
              <a:t> </a:t>
            </a:r>
            <a:r>
              <a:rPr lang="en-US" sz="2000" b="1" dirty="0">
                <a:solidFill>
                  <a:srgbClr val="DFDFDF"/>
                </a:solidFill>
                <a:highlight>
                  <a:srgbClr val="3F3F3F"/>
                </a:highlight>
              </a:rPr>
              <a:t>name</a:t>
            </a:r>
            <a:r>
              <a:rPr lang="en-US" sz="2000" b="0" dirty="0">
                <a:solidFill>
                  <a:srgbClr val="DCDCCC"/>
                </a:solidFill>
                <a:highlight>
                  <a:srgbClr val="3F3F3F"/>
                </a:highlight>
              </a:rPr>
              <a:t>=</a:t>
            </a:r>
            <a:r>
              <a:rPr lang="en-US" sz="2000" b="1" dirty="0">
                <a:solidFill>
                  <a:srgbClr val="CC9393"/>
                </a:solidFill>
                <a:highlight>
                  <a:srgbClr val="3F3F3F"/>
                </a:highlight>
              </a:rPr>
              <a:t>"note"</a:t>
            </a:r>
            <a:r>
              <a:rPr lang="en-US" sz="2000" b="0" dirty="0">
                <a:solidFill>
                  <a:srgbClr val="DCDCCC"/>
                </a:solidFill>
                <a:highlight>
                  <a:srgbClr val="3F3F3F"/>
                </a:highlight>
              </a:rPr>
              <a:t> </a:t>
            </a:r>
            <a:r>
              <a:rPr lang="en-US" sz="2000" b="1" dirty="0">
                <a:solidFill>
                  <a:srgbClr val="DFDFDF"/>
                </a:solidFill>
                <a:highlight>
                  <a:srgbClr val="3F3F3F"/>
                </a:highlight>
              </a:rPr>
              <a:t>placeholder</a:t>
            </a:r>
            <a:r>
              <a:rPr lang="en-US" sz="2000" b="0" dirty="0">
                <a:solidFill>
                  <a:srgbClr val="DCDCCC"/>
                </a:solidFill>
                <a:highlight>
                  <a:srgbClr val="3F3F3F"/>
                </a:highlight>
              </a:rPr>
              <a:t>=</a:t>
            </a:r>
            <a:r>
              <a:rPr lang="en-US" sz="2000" b="1" dirty="0">
                <a:solidFill>
                  <a:srgbClr val="CC9393"/>
                </a:solidFill>
                <a:highlight>
                  <a:srgbClr val="3F3F3F"/>
                </a:highlight>
              </a:rPr>
              <a:t>"Enter a note"</a:t>
            </a:r>
            <a:r>
              <a:rPr lang="en-US" sz="2000" b="0" dirty="0">
                <a:solidFill>
                  <a:srgbClr val="E3CEAB"/>
                </a:solidFill>
                <a:highlight>
                  <a:srgbClr val="3F3F3F"/>
                </a:highlight>
              </a:rPr>
              <a:t>&gt;</a:t>
            </a:r>
            <a:endParaRPr lang="en-US" sz="2000" b="0" dirty="0">
              <a:solidFill>
                <a:srgbClr val="DCDCCC"/>
              </a:solidFill>
              <a:highlight>
                <a:srgbClr val="3F3F3F"/>
              </a:highlight>
            </a:endParaRPr>
          </a:p>
          <a:p>
            <a:r>
              <a:rPr lang="en-US" sz="2000" b="0" dirty="0">
                <a:solidFill>
                  <a:srgbClr val="DCDCCC"/>
                </a:solidFill>
                <a:highlight>
                  <a:srgbClr val="3F3F3F"/>
                </a:highlight>
              </a:rPr>
              <a:t>        </a:t>
            </a:r>
            <a:r>
              <a:rPr lang="en-US" sz="2000" b="1" dirty="0">
                <a:solidFill>
                  <a:srgbClr val="E3CEAB"/>
                </a:solidFill>
                <a:highlight>
                  <a:srgbClr val="3F3F3F"/>
                </a:highlight>
              </a:rPr>
              <a:t>&lt;button</a:t>
            </a:r>
            <a:r>
              <a:rPr lang="en-US" sz="2000" b="1" dirty="0">
                <a:solidFill>
                  <a:srgbClr val="DCDCCC"/>
                </a:solidFill>
                <a:highlight>
                  <a:srgbClr val="3F3F3F"/>
                </a:highlight>
              </a:rPr>
              <a:t> </a:t>
            </a:r>
            <a:r>
              <a:rPr lang="en-US" sz="2000" b="1" dirty="0">
                <a:solidFill>
                  <a:srgbClr val="DFDFDF"/>
                </a:solidFill>
                <a:highlight>
                  <a:srgbClr val="3F3F3F"/>
                </a:highlight>
              </a:rPr>
              <a:t>type</a:t>
            </a:r>
            <a:r>
              <a:rPr lang="en-US" sz="2000" b="1" dirty="0">
                <a:solidFill>
                  <a:srgbClr val="DCDCCC"/>
                </a:solidFill>
                <a:highlight>
                  <a:srgbClr val="3F3F3F"/>
                </a:highlight>
              </a:rPr>
              <a:t>=</a:t>
            </a:r>
            <a:r>
              <a:rPr lang="en-US" sz="2000" b="1" dirty="0">
                <a:solidFill>
                  <a:srgbClr val="CC9393"/>
                </a:solidFill>
                <a:highlight>
                  <a:srgbClr val="3F3F3F"/>
                </a:highlight>
              </a:rPr>
              <a:t>"submit"</a:t>
            </a:r>
            <a:r>
              <a:rPr lang="en-US" sz="2000" b="1" dirty="0">
                <a:solidFill>
                  <a:srgbClr val="E3CEAB"/>
                </a:solidFill>
                <a:highlight>
                  <a:srgbClr val="3F3F3F"/>
                </a:highlight>
              </a:rPr>
              <a:t>&gt;</a:t>
            </a:r>
            <a:r>
              <a:rPr lang="en-US" sz="2000" b="1" dirty="0">
                <a:solidFill>
                  <a:srgbClr val="DCDCCC"/>
                </a:solidFill>
                <a:highlight>
                  <a:srgbClr val="3F3F3F"/>
                </a:highlight>
              </a:rPr>
              <a:t>Add Note</a:t>
            </a:r>
            <a:r>
              <a:rPr lang="en-US" sz="2000" b="1" dirty="0">
                <a:solidFill>
                  <a:srgbClr val="E3CEAB"/>
                </a:solidFill>
                <a:highlight>
                  <a:srgbClr val="3F3F3F"/>
                </a:highlight>
              </a:rPr>
              <a:t>&lt;/button&gt;</a:t>
            </a:r>
            <a:endParaRPr lang="en-US" sz="2000" b="1" dirty="0">
              <a:solidFill>
                <a:srgbClr val="DCDCCC"/>
              </a:solidFill>
              <a:highlight>
                <a:srgbClr val="3F3F3F"/>
              </a:highlight>
            </a:endParaRPr>
          </a:p>
        </p:txBody>
      </p:sp>
      <p:sp>
        <p:nvSpPr>
          <p:cNvPr id="7" name="TextBox 6">
            <a:extLst>
              <a:ext uri="{FF2B5EF4-FFF2-40B4-BE49-F238E27FC236}">
                <a16:creationId xmlns:a16="http://schemas.microsoft.com/office/drawing/2014/main" id="{735CD65C-3A73-52BF-52DA-420DE551D830}"/>
              </a:ext>
            </a:extLst>
          </p:cNvPr>
          <p:cNvSpPr txBox="1"/>
          <p:nvPr/>
        </p:nvSpPr>
        <p:spPr>
          <a:xfrm>
            <a:off x="85344" y="2806530"/>
            <a:ext cx="12387072" cy="1015663"/>
          </a:xfrm>
          <a:prstGeom prst="rect">
            <a:avLst/>
          </a:prstGeom>
          <a:noFill/>
        </p:spPr>
        <p:txBody>
          <a:bodyPr wrap="square">
            <a:spAutoFit/>
          </a:bodyPr>
          <a:lstStyle/>
          <a:p>
            <a:r>
              <a:rPr lang="en-IN" sz="2000" dirty="0">
                <a:solidFill>
                  <a:srgbClr val="E3CEAB"/>
                </a:solidFill>
                <a:highlight>
                  <a:srgbClr val="3F3F3F"/>
                </a:highlight>
              </a:rPr>
              <a:t>&lt;form</a:t>
            </a:r>
            <a:r>
              <a:rPr lang="en-IN" sz="2000" dirty="0">
                <a:solidFill>
                  <a:srgbClr val="DCDCCC"/>
                </a:solidFill>
                <a:highlight>
                  <a:srgbClr val="3F3F3F"/>
                </a:highlight>
              </a:rPr>
              <a:t> </a:t>
            </a:r>
            <a:r>
              <a:rPr lang="en-IN" sz="2000" b="1" dirty="0">
                <a:solidFill>
                  <a:srgbClr val="DFDFDF"/>
                </a:solidFill>
                <a:highlight>
                  <a:srgbClr val="3F3F3F"/>
                </a:highlight>
              </a:rPr>
              <a:t>action</a:t>
            </a:r>
            <a:r>
              <a:rPr lang="en-IN" sz="2000" b="0" dirty="0">
                <a:solidFill>
                  <a:srgbClr val="DCDCCC"/>
                </a:solidFill>
                <a:highlight>
                  <a:srgbClr val="3F3F3F"/>
                </a:highlight>
              </a:rPr>
              <a:t>=</a:t>
            </a:r>
            <a:r>
              <a:rPr lang="en-IN" sz="2000" b="1" dirty="0">
                <a:solidFill>
                  <a:srgbClr val="CC9393"/>
                </a:solidFill>
                <a:highlight>
                  <a:srgbClr val="3F3F3F"/>
                </a:highlight>
              </a:rPr>
              <a:t>""</a:t>
            </a:r>
            <a:r>
              <a:rPr lang="en-IN" sz="2000" b="0" dirty="0">
                <a:solidFill>
                  <a:srgbClr val="E3CEAB"/>
                </a:solidFill>
                <a:highlight>
                  <a:srgbClr val="3F3F3F"/>
                </a:highlight>
              </a:rPr>
              <a:t>&gt;</a:t>
            </a:r>
            <a:endParaRPr lang="en-IN" sz="2000" b="0" dirty="0">
              <a:solidFill>
                <a:srgbClr val="DCDCCC"/>
              </a:solidFill>
              <a:highlight>
                <a:srgbClr val="3F3F3F"/>
              </a:highlight>
            </a:endParaRPr>
          </a:p>
          <a:p>
            <a:r>
              <a:rPr lang="en-US" sz="2000" b="0" dirty="0">
                <a:solidFill>
                  <a:srgbClr val="DCDCCC"/>
                </a:solidFill>
                <a:highlight>
                  <a:srgbClr val="3F3F3F"/>
                </a:highlight>
              </a:rPr>
              <a:t>        </a:t>
            </a:r>
            <a:r>
              <a:rPr lang="en-US" sz="2000" b="0" dirty="0">
                <a:solidFill>
                  <a:srgbClr val="E3CEAB"/>
                </a:solidFill>
                <a:highlight>
                  <a:srgbClr val="3F3F3F"/>
                </a:highlight>
              </a:rPr>
              <a:t>&lt;input</a:t>
            </a:r>
            <a:r>
              <a:rPr lang="en-US" sz="2000" b="0" dirty="0">
                <a:solidFill>
                  <a:srgbClr val="DCDCCC"/>
                </a:solidFill>
                <a:highlight>
                  <a:srgbClr val="3F3F3F"/>
                </a:highlight>
              </a:rPr>
              <a:t> </a:t>
            </a:r>
            <a:r>
              <a:rPr lang="en-US" sz="2000" b="1" dirty="0">
                <a:solidFill>
                  <a:srgbClr val="DFDFDF"/>
                </a:solidFill>
                <a:highlight>
                  <a:srgbClr val="3F3F3F"/>
                </a:highlight>
              </a:rPr>
              <a:t>type</a:t>
            </a:r>
            <a:r>
              <a:rPr lang="en-US" sz="2000" b="0" dirty="0">
                <a:solidFill>
                  <a:srgbClr val="DCDCCC"/>
                </a:solidFill>
                <a:highlight>
                  <a:srgbClr val="3F3F3F"/>
                </a:highlight>
              </a:rPr>
              <a:t>=</a:t>
            </a:r>
            <a:r>
              <a:rPr lang="en-US" sz="2000" b="1" dirty="0">
                <a:solidFill>
                  <a:srgbClr val="CC9393"/>
                </a:solidFill>
                <a:highlight>
                  <a:srgbClr val="3F3F3F"/>
                </a:highlight>
              </a:rPr>
              <a:t>"text"</a:t>
            </a:r>
            <a:r>
              <a:rPr lang="en-US" sz="2000" b="0" dirty="0">
                <a:solidFill>
                  <a:srgbClr val="DCDCCC"/>
                </a:solidFill>
                <a:highlight>
                  <a:srgbClr val="3F3F3F"/>
                </a:highlight>
              </a:rPr>
              <a:t> </a:t>
            </a:r>
            <a:r>
              <a:rPr lang="en-US" sz="2000" b="1" dirty="0">
                <a:solidFill>
                  <a:srgbClr val="DFDFDF"/>
                </a:solidFill>
                <a:highlight>
                  <a:srgbClr val="3F3F3F"/>
                </a:highlight>
              </a:rPr>
              <a:t>name</a:t>
            </a:r>
            <a:r>
              <a:rPr lang="en-US" sz="2000" b="0" dirty="0">
                <a:solidFill>
                  <a:srgbClr val="DCDCCC"/>
                </a:solidFill>
                <a:highlight>
                  <a:srgbClr val="3F3F3F"/>
                </a:highlight>
              </a:rPr>
              <a:t>=</a:t>
            </a:r>
            <a:r>
              <a:rPr lang="en-US" sz="2000" b="1" dirty="0">
                <a:solidFill>
                  <a:srgbClr val="CC9393"/>
                </a:solidFill>
                <a:highlight>
                  <a:srgbClr val="3F3F3F"/>
                </a:highlight>
              </a:rPr>
              <a:t>"note" </a:t>
            </a:r>
            <a:r>
              <a:rPr lang="en-US" sz="2000" b="1" dirty="0">
                <a:solidFill>
                  <a:srgbClr val="DFDFDF"/>
                </a:solidFill>
                <a:highlight>
                  <a:srgbClr val="3F3F3F"/>
                </a:highlight>
              </a:rPr>
              <a:t>placeholder</a:t>
            </a:r>
            <a:r>
              <a:rPr lang="en-US" sz="2000" b="0" dirty="0">
                <a:solidFill>
                  <a:srgbClr val="DCDCCC"/>
                </a:solidFill>
                <a:highlight>
                  <a:srgbClr val="3F3F3F"/>
                </a:highlight>
              </a:rPr>
              <a:t>=</a:t>
            </a:r>
            <a:r>
              <a:rPr lang="en-US" sz="2000" b="1" dirty="0">
                <a:solidFill>
                  <a:srgbClr val="CC9393"/>
                </a:solidFill>
                <a:highlight>
                  <a:srgbClr val="3F3F3F"/>
                </a:highlight>
              </a:rPr>
              <a:t>"Enter a note"</a:t>
            </a:r>
            <a:r>
              <a:rPr lang="en-US" sz="2000" b="0" dirty="0">
                <a:solidFill>
                  <a:srgbClr val="E3CEAB"/>
                </a:solidFill>
                <a:highlight>
                  <a:srgbClr val="3F3F3F"/>
                </a:highlight>
              </a:rPr>
              <a:t>&gt;</a:t>
            </a:r>
            <a:endParaRPr lang="en-US" sz="2000" b="0" dirty="0">
              <a:solidFill>
                <a:srgbClr val="DCDCCC"/>
              </a:solidFill>
              <a:highlight>
                <a:srgbClr val="3F3F3F"/>
              </a:highlight>
            </a:endParaRPr>
          </a:p>
          <a:p>
            <a:r>
              <a:rPr lang="en-IN" sz="2000" b="0" dirty="0">
                <a:solidFill>
                  <a:srgbClr val="DCDCCC"/>
                </a:solidFill>
                <a:highlight>
                  <a:srgbClr val="3F3F3F"/>
                </a:highlight>
              </a:rPr>
              <a:t>        </a:t>
            </a:r>
            <a:r>
              <a:rPr lang="en-IN" sz="2000" b="1" dirty="0">
                <a:solidFill>
                  <a:srgbClr val="E3CEAB"/>
                </a:solidFill>
                <a:highlight>
                  <a:srgbClr val="3F3F3F"/>
                </a:highlight>
              </a:rPr>
              <a:t>&lt;button&gt;</a:t>
            </a:r>
            <a:r>
              <a:rPr lang="en-IN" sz="2000" b="1" dirty="0">
                <a:solidFill>
                  <a:srgbClr val="DCDCCC"/>
                </a:solidFill>
                <a:highlight>
                  <a:srgbClr val="3F3F3F"/>
                </a:highlight>
              </a:rPr>
              <a:t>Add Note</a:t>
            </a:r>
            <a:r>
              <a:rPr lang="en-IN" sz="2000" b="1" dirty="0">
                <a:solidFill>
                  <a:srgbClr val="E3CEAB"/>
                </a:solidFill>
                <a:highlight>
                  <a:srgbClr val="3F3F3F"/>
                </a:highlight>
              </a:rPr>
              <a:t>&lt;/button&gt;</a:t>
            </a:r>
            <a:endParaRPr lang="en-IN" sz="2000" b="1" dirty="0">
              <a:solidFill>
                <a:srgbClr val="DCDCCC"/>
              </a:solidFill>
              <a:highlight>
                <a:srgbClr val="3F3F3F"/>
              </a:highlight>
            </a:endParaRPr>
          </a:p>
        </p:txBody>
      </p:sp>
      <p:sp>
        <p:nvSpPr>
          <p:cNvPr id="8" name="TextBox 7">
            <a:extLst>
              <a:ext uri="{FF2B5EF4-FFF2-40B4-BE49-F238E27FC236}">
                <a16:creationId xmlns:a16="http://schemas.microsoft.com/office/drawing/2014/main" id="{171891EC-33B8-8C54-B4F8-81F365384A12}"/>
              </a:ext>
            </a:extLst>
          </p:cNvPr>
          <p:cNvSpPr txBox="1"/>
          <p:nvPr/>
        </p:nvSpPr>
        <p:spPr>
          <a:xfrm>
            <a:off x="85344" y="2462784"/>
            <a:ext cx="1048512" cy="353943"/>
          </a:xfrm>
          <a:prstGeom prst="rect">
            <a:avLst/>
          </a:prstGeom>
          <a:noFill/>
        </p:spPr>
        <p:txBody>
          <a:bodyPr wrap="square" rtlCol="0">
            <a:spAutoFit/>
          </a:bodyPr>
          <a:lstStyle/>
          <a:p>
            <a:r>
              <a:rPr lang="en-IN" sz="1700" b="1" dirty="0"/>
              <a:t>Before:</a:t>
            </a:r>
          </a:p>
        </p:txBody>
      </p:sp>
      <p:sp>
        <p:nvSpPr>
          <p:cNvPr id="9" name="TextBox 8">
            <a:extLst>
              <a:ext uri="{FF2B5EF4-FFF2-40B4-BE49-F238E27FC236}">
                <a16:creationId xmlns:a16="http://schemas.microsoft.com/office/drawing/2014/main" id="{FBB38747-7375-08CF-2A64-EBBAF75BF2F4}"/>
              </a:ext>
            </a:extLst>
          </p:cNvPr>
          <p:cNvSpPr txBox="1"/>
          <p:nvPr/>
        </p:nvSpPr>
        <p:spPr>
          <a:xfrm>
            <a:off x="85344" y="4087550"/>
            <a:ext cx="841248" cy="353943"/>
          </a:xfrm>
          <a:prstGeom prst="rect">
            <a:avLst/>
          </a:prstGeom>
          <a:noFill/>
        </p:spPr>
        <p:txBody>
          <a:bodyPr wrap="square" rtlCol="0">
            <a:spAutoFit/>
          </a:bodyPr>
          <a:lstStyle/>
          <a:p>
            <a:r>
              <a:rPr lang="en-IN" sz="1700" b="1" dirty="0"/>
              <a:t>After:</a:t>
            </a:r>
          </a:p>
        </p:txBody>
      </p:sp>
    </p:spTree>
    <p:extLst>
      <p:ext uri="{BB962C8B-B14F-4D97-AF65-F5344CB8AC3E}">
        <p14:creationId xmlns:p14="http://schemas.microsoft.com/office/powerpoint/2010/main" val="428970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2EB8AA-F751-D63C-F48B-0EAD9C7B3245}"/>
              </a:ext>
            </a:extLst>
          </p:cNvPr>
          <p:cNvSpPr>
            <a:spLocks noGrp="1"/>
          </p:cNvSpPr>
          <p:nvPr>
            <p:ph type="body" idx="1"/>
          </p:nvPr>
        </p:nvSpPr>
        <p:spPr>
          <a:xfrm>
            <a:off x="0" y="1"/>
            <a:ext cx="11875008" cy="2889504"/>
          </a:xfrm>
        </p:spPr>
        <p:txBody>
          <a:bodyPr>
            <a:normAutofit/>
          </a:bodyPr>
          <a:lstStyle/>
          <a:p>
            <a:pPr marL="114300" indent="0">
              <a:buNone/>
            </a:pPr>
            <a:r>
              <a:rPr lang="en-US" sz="2000" b="1" dirty="0"/>
              <a:t>Bug 5: Incorrect HTTP Method Handling</a:t>
            </a:r>
          </a:p>
          <a:p>
            <a:pPr lvl="1"/>
            <a:r>
              <a:rPr lang="en-US" sz="2000" b="1" dirty="0"/>
              <a:t>Description:</a:t>
            </a:r>
            <a:r>
              <a:rPr lang="en-US" sz="2000" dirty="0"/>
              <a:t> The original Flask route only handled POST requests, neglecting the possibility of GET requests.</a:t>
            </a:r>
          </a:p>
          <a:p>
            <a:pPr marL="114300" indent="0">
              <a:buNone/>
            </a:pPr>
            <a:r>
              <a:rPr lang="en-US" sz="2000" b="1" dirty="0"/>
              <a:t>Resolution Approach:</a:t>
            </a:r>
          </a:p>
          <a:p>
            <a:r>
              <a:rPr lang="en-US" sz="2000" dirty="0"/>
              <a:t>Updated the route decorator to accept both GET and POST requests to handle form submissions effectively.</a:t>
            </a:r>
          </a:p>
          <a:p>
            <a:r>
              <a:rPr lang="en-US" sz="2000" dirty="0"/>
              <a:t>Checked the request method within the route function to differentiate between GET and POST requests.</a:t>
            </a:r>
          </a:p>
        </p:txBody>
      </p:sp>
      <p:sp>
        <p:nvSpPr>
          <p:cNvPr id="4" name="TextBox 3">
            <a:extLst>
              <a:ext uri="{FF2B5EF4-FFF2-40B4-BE49-F238E27FC236}">
                <a16:creationId xmlns:a16="http://schemas.microsoft.com/office/drawing/2014/main" id="{7EC374D7-B4EA-B730-2789-DE8E087419F8}"/>
              </a:ext>
            </a:extLst>
          </p:cNvPr>
          <p:cNvSpPr txBox="1"/>
          <p:nvPr/>
        </p:nvSpPr>
        <p:spPr>
          <a:xfrm>
            <a:off x="85344" y="2670423"/>
            <a:ext cx="5718048" cy="1969770"/>
          </a:xfrm>
          <a:prstGeom prst="rect">
            <a:avLst/>
          </a:prstGeom>
          <a:noFill/>
        </p:spPr>
        <p:txBody>
          <a:bodyPr wrap="square" rtlCol="0">
            <a:spAutoFit/>
          </a:bodyPr>
          <a:lstStyle/>
          <a:p>
            <a:r>
              <a:rPr lang="en-IN" sz="1800" b="1" dirty="0">
                <a:solidFill>
                  <a:srgbClr val="DCDCCC"/>
                </a:solidFill>
                <a:highlight>
                  <a:srgbClr val="3F3F3F"/>
                </a:highlight>
              </a:rPr>
              <a:t># Before</a:t>
            </a:r>
            <a:endParaRPr lang="en-IN" sz="1800" b="1" i="0" dirty="0">
              <a:solidFill>
                <a:srgbClr val="93E0E3"/>
              </a:solidFill>
              <a:highlight>
                <a:srgbClr val="3F3F3F"/>
              </a:highlight>
            </a:endParaRPr>
          </a:p>
          <a:p>
            <a:r>
              <a:rPr lang="en-IN" sz="1800" b="1" i="0" dirty="0">
                <a:solidFill>
                  <a:srgbClr val="93E0E3"/>
                </a:solidFill>
                <a:highlight>
                  <a:srgbClr val="3F3F3F"/>
                </a:highlight>
              </a:rPr>
              <a:t>@app</a:t>
            </a:r>
            <a:r>
              <a:rPr lang="en-IN" sz="1800" b="1" i="0" dirty="0">
                <a:solidFill>
                  <a:srgbClr val="9F9D6D"/>
                </a:solidFill>
                <a:highlight>
                  <a:srgbClr val="3F3F3F"/>
                </a:highlight>
              </a:rPr>
              <a:t>.</a:t>
            </a:r>
            <a:r>
              <a:rPr lang="en-IN" sz="1800" b="1" i="0" dirty="0">
                <a:solidFill>
                  <a:srgbClr val="93E0E3"/>
                </a:solidFill>
                <a:highlight>
                  <a:srgbClr val="3F3F3F"/>
                </a:highlight>
              </a:rPr>
              <a:t>route</a:t>
            </a:r>
            <a:r>
              <a:rPr lang="en-IN" sz="1800" b="1" i="0" dirty="0">
                <a:solidFill>
                  <a:srgbClr val="9F9D6D"/>
                </a:solidFill>
                <a:highlight>
                  <a:srgbClr val="3F3F3F"/>
                </a:highlight>
              </a:rPr>
              <a:t>(</a:t>
            </a:r>
            <a:r>
              <a:rPr lang="en-IN" sz="1800" b="1" i="0" dirty="0">
                <a:solidFill>
                  <a:srgbClr val="DCA3A3"/>
                </a:solidFill>
                <a:highlight>
                  <a:srgbClr val="3F3F3F"/>
                </a:highlight>
              </a:rPr>
              <a:t>'/'</a:t>
            </a:r>
            <a:r>
              <a:rPr lang="en-IN" sz="1800" b="1" i="0" dirty="0">
                <a:solidFill>
                  <a:srgbClr val="9F9D6D"/>
                </a:solidFill>
                <a:highlight>
                  <a:srgbClr val="3F3F3F"/>
                </a:highlight>
              </a:rPr>
              <a:t>,</a:t>
            </a:r>
            <a:r>
              <a:rPr lang="en-IN" sz="1800" b="1" i="0" dirty="0">
                <a:solidFill>
                  <a:srgbClr val="DCDCCC"/>
                </a:solidFill>
                <a:highlight>
                  <a:srgbClr val="3F3F3F"/>
                </a:highlight>
              </a:rPr>
              <a:t> methods</a:t>
            </a:r>
            <a:r>
              <a:rPr lang="en-IN" sz="1800" b="1" i="0" dirty="0">
                <a:solidFill>
                  <a:srgbClr val="9F9D6D"/>
                </a:solidFill>
                <a:highlight>
                  <a:srgbClr val="3F3F3F"/>
                </a:highlight>
              </a:rPr>
              <a:t>=[</a:t>
            </a:r>
            <a:r>
              <a:rPr lang="en-IN" sz="1800" b="1" i="0" dirty="0">
                <a:solidFill>
                  <a:srgbClr val="CC9393"/>
                </a:solidFill>
                <a:highlight>
                  <a:srgbClr val="3F3F3F"/>
                </a:highlight>
              </a:rPr>
              <a:t>"POST"</a:t>
            </a:r>
            <a:r>
              <a:rPr lang="en-IN" sz="1800" b="1" i="0" dirty="0">
                <a:solidFill>
                  <a:srgbClr val="9F9D6D"/>
                </a:solidFill>
                <a:highlight>
                  <a:srgbClr val="3F3F3F"/>
                </a:highlight>
              </a:rPr>
              <a:t>])</a:t>
            </a:r>
            <a:endParaRPr lang="en-IN" sz="1800" b="1" i="0" dirty="0">
              <a:solidFill>
                <a:srgbClr val="DCDCCC"/>
              </a:solidFill>
              <a:highlight>
                <a:srgbClr val="3F3F3F"/>
              </a:highlight>
            </a:endParaRPr>
          </a:p>
          <a:p>
            <a:r>
              <a:rPr lang="en-IN" sz="1800" b="1" i="0" dirty="0">
                <a:solidFill>
                  <a:srgbClr val="DFC47D"/>
                </a:solidFill>
                <a:highlight>
                  <a:srgbClr val="3F3F3F"/>
                </a:highlight>
              </a:rPr>
              <a:t>def</a:t>
            </a:r>
            <a:r>
              <a:rPr lang="en-IN" sz="1800" b="0" i="0" dirty="0">
                <a:solidFill>
                  <a:srgbClr val="DCDCCC"/>
                </a:solidFill>
                <a:highlight>
                  <a:srgbClr val="3F3F3F"/>
                </a:highlight>
              </a:rPr>
              <a:t> </a:t>
            </a:r>
            <a:r>
              <a:rPr lang="en-IN" sz="1800" b="0" i="0" dirty="0">
                <a:solidFill>
                  <a:srgbClr val="CEDF99"/>
                </a:solidFill>
                <a:highlight>
                  <a:srgbClr val="3F3F3F"/>
                </a:highlight>
              </a:rPr>
              <a:t>index</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note </a:t>
            </a:r>
            <a:r>
              <a:rPr lang="en-IN" sz="1800" b="1" i="0" dirty="0">
                <a:solidFill>
                  <a:srgbClr val="9F9D6D"/>
                </a:solidFill>
                <a:highlight>
                  <a:srgbClr val="3F3F3F"/>
                </a:highlight>
              </a:rPr>
              <a:t>=</a:t>
            </a:r>
            <a:r>
              <a:rPr lang="en-IN" sz="1800" b="0" i="0" dirty="0">
                <a:solidFill>
                  <a:srgbClr val="DCDCCC"/>
                </a:solidFill>
                <a:highlight>
                  <a:srgbClr val="3F3F3F"/>
                </a:highlight>
              </a:rPr>
              <a:t> </a:t>
            </a:r>
            <a:r>
              <a:rPr lang="en-IN" sz="1800" b="0" i="0" dirty="0" err="1">
                <a:solidFill>
                  <a:srgbClr val="DCDCCC"/>
                </a:solidFill>
                <a:highlight>
                  <a:srgbClr val="3F3F3F"/>
                </a:highlight>
              </a:rPr>
              <a:t>request</a:t>
            </a:r>
            <a:r>
              <a:rPr lang="en-IN" sz="1800" b="1" i="0" dirty="0" err="1">
                <a:solidFill>
                  <a:srgbClr val="9F9D6D"/>
                </a:solidFill>
                <a:highlight>
                  <a:srgbClr val="3F3F3F"/>
                </a:highlight>
              </a:rPr>
              <a:t>.</a:t>
            </a:r>
            <a:r>
              <a:rPr lang="en-IN" sz="1800" b="0" i="0" dirty="0" err="1">
                <a:solidFill>
                  <a:srgbClr val="DCDCCC"/>
                </a:solidFill>
                <a:highlight>
                  <a:srgbClr val="3F3F3F"/>
                </a:highlight>
              </a:rPr>
              <a:t>args</a:t>
            </a:r>
            <a:r>
              <a:rPr lang="en-IN" sz="1800" b="1" i="0" dirty="0" err="1">
                <a:solidFill>
                  <a:srgbClr val="9F9D6D"/>
                </a:solidFill>
                <a:highlight>
                  <a:srgbClr val="3F3F3F"/>
                </a:highlight>
              </a:rPr>
              <a:t>.</a:t>
            </a:r>
            <a:r>
              <a:rPr lang="en-IN" sz="1800" b="0" i="0" dirty="0" err="1">
                <a:solidFill>
                  <a:srgbClr val="DCDCCC"/>
                </a:solidFill>
                <a:highlight>
                  <a:srgbClr val="3F3F3F"/>
                </a:highlight>
              </a:rPr>
              <a:t>get</a:t>
            </a:r>
            <a:r>
              <a:rPr lang="en-IN" sz="1800" b="1" i="0" dirty="0">
                <a:solidFill>
                  <a:srgbClr val="9F9D6D"/>
                </a:solidFill>
                <a:highlight>
                  <a:srgbClr val="3F3F3F"/>
                </a:highlight>
              </a:rPr>
              <a:t>(</a:t>
            </a:r>
            <a:r>
              <a:rPr lang="en-IN" sz="1800" b="0" i="0" dirty="0">
                <a:solidFill>
                  <a:srgbClr val="CC9393"/>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0" i="0" dirty="0" err="1">
                <a:solidFill>
                  <a:srgbClr val="DCDCCC"/>
                </a:solidFill>
                <a:highlight>
                  <a:srgbClr val="3F3F3F"/>
                </a:highlight>
              </a:rPr>
              <a:t>notes</a:t>
            </a:r>
            <a:r>
              <a:rPr lang="en-IN" sz="1800" b="1" i="0" dirty="0" err="1">
                <a:solidFill>
                  <a:srgbClr val="9F9D6D"/>
                </a:solidFill>
                <a:highlight>
                  <a:srgbClr val="3F3F3F"/>
                </a:highlight>
              </a:rPr>
              <a:t>.</a:t>
            </a:r>
            <a:r>
              <a:rPr lang="en-IN" sz="1800" b="0" i="0" dirty="0" err="1">
                <a:solidFill>
                  <a:srgbClr val="DCDCCC"/>
                </a:solidFill>
                <a:highlight>
                  <a:srgbClr val="3F3F3F"/>
                </a:highlight>
              </a:rPr>
              <a:t>append</a:t>
            </a:r>
            <a:r>
              <a:rPr lang="en-IN" sz="1800" b="1" i="0" dirty="0">
                <a:solidFill>
                  <a:srgbClr val="9F9D6D"/>
                </a:solidFill>
                <a:highlight>
                  <a:srgbClr val="3F3F3F"/>
                </a:highlight>
              </a:rPr>
              <a:t>(</a:t>
            </a:r>
            <a:r>
              <a:rPr lang="en-IN" sz="1800" b="0" i="0" dirty="0">
                <a:solidFill>
                  <a:srgbClr val="DCDCCC"/>
                </a:solidFill>
                <a:highlight>
                  <a:srgbClr val="3F3F3F"/>
                </a:highlight>
              </a:rPr>
              <a:t>note</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r>
              <a:rPr lang="en-IN" sz="1800" b="0" i="0" dirty="0">
                <a:solidFill>
                  <a:srgbClr val="DCDCCC"/>
                </a:solidFill>
                <a:highlight>
                  <a:srgbClr val="3F3F3F"/>
                </a:highlight>
              </a:rPr>
              <a:t>    </a:t>
            </a:r>
            <a:r>
              <a:rPr lang="en-IN" sz="1800" b="1" i="0" dirty="0">
                <a:solidFill>
                  <a:srgbClr val="DFC47D"/>
                </a:solidFill>
                <a:highlight>
                  <a:srgbClr val="3F3F3F"/>
                </a:highlight>
              </a:rPr>
              <a:t>return</a:t>
            </a:r>
            <a:r>
              <a:rPr lang="en-IN" sz="1800" b="0" i="0" dirty="0">
                <a:solidFill>
                  <a:srgbClr val="DCDCCC"/>
                </a:solidFill>
                <a:highlight>
                  <a:srgbClr val="3F3F3F"/>
                </a:highlight>
              </a:rPr>
              <a:t> </a:t>
            </a:r>
            <a:r>
              <a:rPr lang="en-IN" sz="1800" b="0" i="0" dirty="0" err="1">
                <a:solidFill>
                  <a:srgbClr val="DCDCCC"/>
                </a:solidFill>
                <a:highlight>
                  <a:srgbClr val="3F3F3F"/>
                </a:highlight>
              </a:rPr>
              <a:t>render_template</a:t>
            </a:r>
            <a:r>
              <a:rPr lang="en-IN" sz="1800" b="1" i="0" dirty="0">
                <a:solidFill>
                  <a:srgbClr val="9F9D6D"/>
                </a:solidFill>
                <a:highlight>
                  <a:srgbClr val="3F3F3F"/>
                </a:highlight>
              </a:rPr>
              <a:t>(</a:t>
            </a:r>
            <a:r>
              <a:rPr lang="en-IN" sz="1800" b="0" i="0" dirty="0">
                <a:solidFill>
                  <a:srgbClr val="CC9393"/>
                </a:solidFill>
                <a:highlight>
                  <a:srgbClr val="3F3F3F"/>
                </a:highlight>
              </a:rPr>
              <a:t>"home.html"</a:t>
            </a:r>
            <a:r>
              <a:rPr lang="en-IN" sz="1800" b="1" i="0" dirty="0">
                <a:solidFill>
                  <a:srgbClr val="9F9D6D"/>
                </a:solidFill>
                <a:highlight>
                  <a:srgbClr val="3F3F3F"/>
                </a:highlight>
              </a:rPr>
              <a:t>,</a:t>
            </a:r>
            <a:r>
              <a:rPr lang="en-IN" sz="1800" b="0" i="0" dirty="0">
                <a:solidFill>
                  <a:srgbClr val="DCDCCC"/>
                </a:solidFill>
                <a:highlight>
                  <a:srgbClr val="3F3F3F"/>
                </a:highlight>
              </a:rPr>
              <a:t> notes</a:t>
            </a:r>
            <a:r>
              <a:rPr lang="en-IN" sz="1800" b="1" i="0" dirty="0">
                <a:solidFill>
                  <a:srgbClr val="9F9D6D"/>
                </a:solidFill>
                <a:highlight>
                  <a:srgbClr val="3F3F3F"/>
                </a:highlight>
              </a:rPr>
              <a:t>=</a:t>
            </a:r>
            <a:r>
              <a:rPr lang="en-IN" sz="1800" b="0" i="0" dirty="0">
                <a:solidFill>
                  <a:srgbClr val="DCDCCC"/>
                </a:solidFill>
                <a:highlight>
                  <a:srgbClr val="3F3F3F"/>
                </a:highlight>
              </a:rPr>
              <a:t>notes</a:t>
            </a:r>
            <a:r>
              <a:rPr lang="en-IN" sz="1800" b="1" i="0" dirty="0">
                <a:solidFill>
                  <a:srgbClr val="9F9D6D"/>
                </a:solidFill>
                <a:highlight>
                  <a:srgbClr val="3F3F3F"/>
                </a:highlight>
              </a:rPr>
              <a:t>)</a:t>
            </a:r>
            <a:endParaRPr lang="en-IN" sz="1800" b="0" i="0" dirty="0">
              <a:solidFill>
                <a:srgbClr val="DCDCCC"/>
              </a:solidFill>
              <a:highlight>
                <a:srgbClr val="3F3F3F"/>
              </a:highlight>
            </a:endParaRPr>
          </a:p>
          <a:p>
            <a:endParaRPr lang="en-IN" dirty="0"/>
          </a:p>
        </p:txBody>
      </p:sp>
      <p:sp>
        <p:nvSpPr>
          <p:cNvPr id="5" name="TextBox 4">
            <a:extLst>
              <a:ext uri="{FF2B5EF4-FFF2-40B4-BE49-F238E27FC236}">
                <a16:creationId xmlns:a16="http://schemas.microsoft.com/office/drawing/2014/main" id="{25E4914F-4A5E-4416-6DA5-3B783F71937B}"/>
              </a:ext>
            </a:extLst>
          </p:cNvPr>
          <p:cNvSpPr txBox="1"/>
          <p:nvPr/>
        </p:nvSpPr>
        <p:spPr>
          <a:xfrm>
            <a:off x="85344" y="2365622"/>
            <a:ext cx="1194816" cy="353943"/>
          </a:xfrm>
          <a:prstGeom prst="rect">
            <a:avLst/>
          </a:prstGeom>
          <a:noFill/>
        </p:spPr>
        <p:txBody>
          <a:bodyPr wrap="square" rtlCol="0">
            <a:spAutoFit/>
          </a:bodyPr>
          <a:lstStyle/>
          <a:p>
            <a:r>
              <a:rPr lang="en-IN" sz="1700" b="1" dirty="0"/>
              <a:t>Before:</a:t>
            </a:r>
          </a:p>
        </p:txBody>
      </p:sp>
      <p:sp>
        <p:nvSpPr>
          <p:cNvPr id="6" name="TextBox 5">
            <a:extLst>
              <a:ext uri="{FF2B5EF4-FFF2-40B4-BE49-F238E27FC236}">
                <a16:creationId xmlns:a16="http://schemas.microsoft.com/office/drawing/2014/main" id="{CC87C6DB-90E7-9EF1-71EA-64A849AC737B}"/>
              </a:ext>
            </a:extLst>
          </p:cNvPr>
          <p:cNvSpPr txBox="1"/>
          <p:nvPr/>
        </p:nvSpPr>
        <p:spPr>
          <a:xfrm>
            <a:off x="5718048" y="2365809"/>
            <a:ext cx="1194816" cy="353943"/>
          </a:xfrm>
          <a:prstGeom prst="rect">
            <a:avLst/>
          </a:prstGeom>
          <a:noFill/>
        </p:spPr>
        <p:txBody>
          <a:bodyPr wrap="square" rtlCol="0">
            <a:spAutoFit/>
          </a:bodyPr>
          <a:lstStyle/>
          <a:p>
            <a:r>
              <a:rPr lang="en-IN" sz="1700" b="1" dirty="0"/>
              <a:t>After:</a:t>
            </a:r>
          </a:p>
        </p:txBody>
      </p:sp>
      <p:sp>
        <p:nvSpPr>
          <p:cNvPr id="8" name="TextBox 7">
            <a:extLst>
              <a:ext uri="{FF2B5EF4-FFF2-40B4-BE49-F238E27FC236}">
                <a16:creationId xmlns:a16="http://schemas.microsoft.com/office/drawing/2014/main" id="{80390C4C-A87B-A48B-F1F4-7F8705F71557}"/>
              </a:ext>
            </a:extLst>
          </p:cNvPr>
          <p:cNvSpPr txBox="1"/>
          <p:nvPr/>
        </p:nvSpPr>
        <p:spPr>
          <a:xfrm>
            <a:off x="5718048" y="2719566"/>
            <a:ext cx="7339584" cy="3170099"/>
          </a:xfrm>
          <a:prstGeom prst="rect">
            <a:avLst/>
          </a:prstGeom>
          <a:noFill/>
        </p:spPr>
        <p:txBody>
          <a:bodyPr wrap="square">
            <a:spAutoFit/>
          </a:bodyPr>
          <a:lstStyle/>
          <a:p>
            <a:r>
              <a:rPr lang="en-US" sz="2000" b="1" i="0" dirty="0">
                <a:solidFill>
                  <a:srgbClr val="93E0E3"/>
                </a:solidFill>
                <a:highlight>
                  <a:srgbClr val="3F3F3F"/>
                </a:highlight>
              </a:rPr>
              <a:t>@app</a:t>
            </a:r>
            <a:r>
              <a:rPr lang="en-US" sz="2000" b="1" i="0" dirty="0">
                <a:solidFill>
                  <a:srgbClr val="9F9D6D"/>
                </a:solidFill>
                <a:highlight>
                  <a:srgbClr val="3F3F3F"/>
                </a:highlight>
              </a:rPr>
              <a:t>.</a:t>
            </a:r>
            <a:r>
              <a:rPr lang="en-US" sz="2000" b="1" i="0" dirty="0">
                <a:solidFill>
                  <a:srgbClr val="93E0E3"/>
                </a:solidFill>
                <a:highlight>
                  <a:srgbClr val="3F3F3F"/>
                </a:highlight>
              </a:rPr>
              <a:t>route</a:t>
            </a:r>
            <a:r>
              <a:rPr lang="en-US" sz="2000" b="1" i="0" dirty="0">
                <a:solidFill>
                  <a:srgbClr val="9F9D6D"/>
                </a:solidFill>
                <a:highlight>
                  <a:srgbClr val="3F3F3F"/>
                </a:highlight>
              </a:rPr>
              <a:t>(</a:t>
            </a:r>
            <a:r>
              <a:rPr lang="en-US" sz="2000" b="1" i="0" dirty="0">
                <a:solidFill>
                  <a:srgbClr val="DCA3A3"/>
                </a:solidFill>
                <a:highlight>
                  <a:srgbClr val="3F3F3F"/>
                </a:highlight>
              </a:rPr>
              <a:t>'/'</a:t>
            </a:r>
            <a:r>
              <a:rPr lang="en-US" sz="2000" b="1" i="0" dirty="0">
                <a:solidFill>
                  <a:srgbClr val="9F9D6D"/>
                </a:solidFill>
                <a:highlight>
                  <a:srgbClr val="3F3F3F"/>
                </a:highlight>
              </a:rPr>
              <a:t>,</a:t>
            </a:r>
            <a:r>
              <a:rPr lang="en-US" sz="2000" b="1" i="0" dirty="0">
                <a:solidFill>
                  <a:srgbClr val="DCDCCC"/>
                </a:solidFill>
                <a:highlight>
                  <a:srgbClr val="3F3F3F"/>
                </a:highlight>
              </a:rPr>
              <a:t> methods</a:t>
            </a:r>
            <a:r>
              <a:rPr lang="en-US" sz="2000" b="1" i="0" dirty="0">
                <a:solidFill>
                  <a:srgbClr val="9F9D6D"/>
                </a:solidFill>
                <a:highlight>
                  <a:srgbClr val="3F3F3F"/>
                </a:highlight>
              </a:rPr>
              <a:t>=[</a:t>
            </a:r>
            <a:r>
              <a:rPr lang="en-US" sz="2000" b="1" i="0" dirty="0">
                <a:solidFill>
                  <a:srgbClr val="CC9393"/>
                </a:solidFill>
                <a:highlight>
                  <a:srgbClr val="3F3F3F"/>
                </a:highlight>
              </a:rPr>
              <a:t>"GET"</a:t>
            </a:r>
            <a:r>
              <a:rPr lang="en-US" sz="2000" b="1" i="0" dirty="0">
                <a:solidFill>
                  <a:srgbClr val="9F9D6D"/>
                </a:solidFill>
                <a:highlight>
                  <a:srgbClr val="3F3F3F"/>
                </a:highlight>
              </a:rPr>
              <a:t>,</a:t>
            </a:r>
            <a:r>
              <a:rPr lang="en-US" sz="2000" b="1" i="0" dirty="0">
                <a:solidFill>
                  <a:srgbClr val="DCDCCC"/>
                </a:solidFill>
                <a:highlight>
                  <a:srgbClr val="3F3F3F"/>
                </a:highlight>
              </a:rPr>
              <a:t> </a:t>
            </a:r>
            <a:r>
              <a:rPr lang="en-US" sz="2000" b="1" i="0" dirty="0">
                <a:solidFill>
                  <a:srgbClr val="CC9393"/>
                </a:solidFill>
                <a:highlight>
                  <a:srgbClr val="3F3F3F"/>
                </a:highlight>
              </a:rPr>
              <a:t>"POST"</a:t>
            </a:r>
            <a:r>
              <a:rPr lang="en-US" sz="2000" b="1" i="0" dirty="0">
                <a:solidFill>
                  <a:srgbClr val="9F9D6D"/>
                </a:solidFill>
                <a:highlight>
                  <a:srgbClr val="3F3F3F"/>
                </a:highlight>
              </a:rPr>
              <a:t>])</a:t>
            </a:r>
            <a:endParaRPr lang="en-US" sz="2000" b="1" i="0" dirty="0">
              <a:solidFill>
                <a:srgbClr val="DCDCCC"/>
              </a:solidFill>
              <a:highlight>
                <a:srgbClr val="3F3F3F"/>
              </a:highlight>
            </a:endParaRPr>
          </a:p>
          <a:p>
            <a:r>
              <a:rPr lang="en-IN" sz="2000" b="1" i="0" dirty="0">
                <a:solidFill>
                  <a:srgbClr val="DFC47D"/>
                </a:solidFill>
                <a:highlight>
                  <a:srgbClr val="3F3F3F"/>
                </a:highlight>
              </a:rPr>
              <a:t>def</a:t>
            </a:r>
            <a:r>
              <a:rPr lang="en-IN" sz="2000" b="0" i="0" dirty="0">
                <a:solidFill>
                  <a:srgbClr val="DCDCCC"/>
                </a:solidFill>
                <a:highlight>
                  <a:srgbClr val="3F3F3F"/>
                </a:highlight>
              </a:rPr>
              <a:t> </a:t>
            </a:r>
            <a:r>
              <a:rPr lang="en-IN" sz="2000" b="0" i="0" dirty="0">
                <a:solidFill>
                  <a:srgbClr val="CEDF99"/>
                </a:solidFill>
                <a:highlight>
                  <a:srgbClr val="3F3F3F"/>
                </a:highlight>
              </a:rPr>
              <a:t>index</a:t>
            </a:r>
            <a:r>
              <a:rPr lang="en-IN" sz="2000" b="1" i="0" dirty="0">
                <a:solidFill>
                  <a:srgbClr val="9F9D6D"/>
                </a:solidFill>
                <a:highlight>
                  <a:srgbClr val="3F3F3F"/>
                </a:highlight>
              </a:rPr>
              <a:t>():</a:t>
            </a:r>
            <a:endParaRPr lang="en-IN" sz="2000" b="0" i="0" dirty="0">
              <a:solidFill>
                <a:srgbClr val="DCDCCC"/>
              </a:solidFill>
              <a:highlight>
                <a:srgbClr val="3F3F3F"/>
              </a:highlight>
            </a:endParaRPr>
          </a:p>
          <a:p>
            <a:r>
              <a:rPr lang="en-IN" sz="2000" b="0" i="0" dirty="0">
                <a:solidFill>
                  <a:srgbClr val="DCDCCC"/>
                </a:solidFill>
                <a:highlight>
                  <a:srgbClr val="3F3F3F"/>
                </a:highlight>
              </a:rPr>
              <a:t>    </a:t>
            </a:r>
            <a:r>
              <a:rPr lang="en-IN" sz="2000" b="1" i="0" dirty="0">
                <a:solidFill>
                  <a:srgbClr val="DFC47D"/>
                </a:solidFill>
                <a:highlight>
                  <a:srgbClr val="3F3F3F"/>
                </a:highlight>
              </a:rPr>
              <a:t>if</a:t>
            </a:r>
            <a:r>
              <a:rPr lang="en-IN" sz="2000" b="1" i="0" dirty="0">
                <a:solidFill>
                  <a:srgbClr val="DCDCCC"/>
                </a:solidFill>
                <a:highlight>
                  <a:srgbClr val="3F3F3F"/>
                </a:highlight>
              </a:rPr>
              <a:t> </a:t>
            </a:r>
            <a:r>
              <a:rPr lang="en-IN" sz="2000" b="1" i="0" dirty="0" err="1">
                <a:solidFill>
                  <a:srgbClr val="DCDCCC"/>
                </a:solidFill>
                <a:highlight>
                  <a:srgbClr val="3F3F3F"/>
                </a:highlight>
              </a:rPr>
              <a:t>request</a:t>
            </a:r>
            <a:r>
              <a:rPr lang="en-IN" sz="2000" b="1" i="0" dirty="0" err="1">
                <a:solidFill>
                  <a:srgbClr val="9F9D6D"/>
                </a:solidFill>
                <a:highlight>
                  <a:srgbClr val="3F3F3F"/>
                </a:highlight>
              </a:rPr>
              <a:t>.</a:t>
            </a:r>
            <a:r>
              <a:rPr lang="en-IN" sz="2000" b="1" i="0" dirty="0" err="1">
                <a:solidFill>
                  <a:srgbClr val="DCDCCC"/>
                </a:solidFill>
                <a:highlight>
                  <a:srgbClr val="3F3F3F"/>
                </a:highlight>
              </a:rPr>
              <a:t>method</a:t>
            </a:r>
            <a:r>
              <a:rPr lang="en-IN" sz="2000" b="1" i="0" dirty="0">
                <a:solidFill>
                  <a:srgbClr val="DCDCCC"/>
                </a:solidFill>
                <a:highlight>
                  <a:srgbClr val="3F3F3F"/>
                </a:highlight>
              </a:rPr>
              <a:t> </a:t>
            </a:r>
            <a:r>
              <a:rPr lang="en-IN" sz="2000" b="1" i="0" dirty="0">
                <a:solidFill>
                  <a:srgbClr val="9F9D6D"/>
                </a:solidFill>
                <a:highlight>
                  <a:srgbClr val="3F3F3F"/>
                </a:highlight>
              </a:rPr>
              <a:t>==</a:t>
            </a:r>
            <a:r>
              <a:rPr lang="en-IN" sz="2000" b="1" i="0" dirty="0">
                <a:solidFill>
                  <a:srgbClr val="DCDCCC"/>
                </a:solidFill>
                <a:highlight>
                  <a:srgbClr val="3F3F3F"/>
                </a:highlight>
              </a:rPr>
              <a:t> </a:t>
            </a:r>
            <a:r>
              <a:rPr lang="en-IN" sz="2000" b="1" i="0" dirty="0">
                <a:solidFill>
                  <a:srgbClr val="CC9393"/>
                </a:solidFill>
                <a:highlight>
                  <a:srgbClr val="3F3F3F"/>
                </a:highlight>
              </a:rPr>
              <a:t>"POST"</a:t>
            </a:r>
            <a:r>
              <a:rPr lang="en-IN" sz="2000" b="1" i="0" dirty="0">
                <a:solidFill>
                  <a:srgbClr val="9F9D6D"/>
                </a:solidFill>
                <a:highlight>
                  <a:srgbClr val="3F3F3F"/>
                </a:highlight>
              </a:rPr>
              <a:t>:</a:t>
            </a:r>
            <a:endParaRPr lang="en-IN" sz="2000" b="1" i="0" dirty="0">
              <a:solidFill>
                <a:srgbClr val="DCDCCC"/>
              </a:solidFill>
              <a:highlight>
                <a:srgbClr val="3F3F3F"/>
              </a:highlight>
            </a:endParaRPr>
          </a:p>
          <a:p>
            <a:r>
              <a:rPr lang="en-IN" sz="2000" b="0" i="0" dirty="0">
                <a:solidFill>
                  <a:srgbClr val="DCDCCC"/>
                </a:solidFill>
                <a:highlight>
                  <a:srgbClr val="3F3F3F"/>
                </a:highlight>
              </a:rPr>
              <a:t>        note </a:t>
            </a:r>
            <a:r>
              <a:rPr lang="en-IN" sz="2000" b="1" i="0" dirty="0">
                <a:solidFill>
                  <a:srgbClr val="9F9D6D"/>
                </a:solidFill>
                <a:highlight>
                  <a:srgbClr val="3F3F3F"/>
                </a:highlight>
              </a:rPr>
              <a:t>=</a:t>
            </a:r>
            <a:r>
              <a:rPr lang="en-IN" sz="2000" b="0" i="0" dirty="0">
                <a:solidFill>
                  <a:srgbClr val="DCDCCC"/>
                </a:solidFill>
                <a:highlight>
                  <a:srgbClr val="3F3F3F"/>
                </a:highlight>
              </a:rPr>
              <a:t> </a:t>
            </a:r>
            <a:r>
              <a:rPr lang="en-IN" sz="2000" b="0" i="0" dirty="0" err="1">
                <a:solidFill>
                  <a:srgbClr val="DCDCCC"/>
                </a:solidFill>
                <a:highlight>
                  <a:srgbClr val="3F3F3F"/>
                </a:highlight>
              </a:rPr>
              <a:t>request</a:t>
            </a:r>
            <a:r>
              <a:rPr lang="en-IN" sz="2000" b="1" i="0" dirty="0" err="1">
                <a:solidFill>
                  <a:srgbClr val="9F9D6D"/>
                </a:solidFill>
                <a:highlight>
                  <a:srgbClr val="3F3F3F"/>
                </a:highlight>
              </a:rPr>
              <a:t>.</a:t>
            </a:r>
            <a:r>
              <a:rPr lang="en-IN" sz="2000" b="0" i="0" dirty="0" err="1">
                <a:solidFill>
                  <a:srgbClr val="DCDCCC"/>
                </a:solidFill>
                <a:highlight>
                  <a:srgbClr val="3F3F3F"/>
                </a:highlight>
              </a:rPr>
              <a:t>form</a:t>
            </a:r>
            <a:r>
              <a:rPr lang="en-IN" sz="2000" b="1" i="0" dirty="0" err="1">
                <a:solidFill>
                  <a:srgbClr val="9F9D6D"/>
                </a:solidFill>
                <a:highlight>
                  <a:srgbClr val="3F3F3F"/>
                </a:highlight>
              </a:rPr>
              <a:t>.</a:t>
            </a:r>
            <a:r>
              <a:rPr lang="en-IN" sz="2000" b="0" i="0" dirty="0" err="1">
                <a:solidFill>
                  <a:srgbClr val="DCDCCC"/>
                </a:solidFill>
                <a:highlight>
                  <a:srgbClr val="3F3F3F"/>
                </a:highlight>
              </a:rPr>
              <a:t>get</a:t>
            </a:r>
            <a:r>
              <a:rPr lang="en-IN" sz="2000" b="1" i="0" dirty="0">
                <a:solidFill>
                  <a:srgbClr val="9F9D6D"/>
                </a:solidFill>
                <a:highlight>
                  <a:srgbClr val="3F3F3F"/>
                </a:highlight>
              </a:rPr>
              <a:t>(</a:t>
            </a:r>
            <a:r>
              <a:rPr lang="en-IN" sz="2000" b="0" i="0" dirty="0">
                <a:solidFill>
                  <a:srgbClr val="CC9393"/>
                </a:solidFill>
                <a:highlight>
                  <a:srgbClr val="3F3F3F"/>
                </a:highlight>
              </a:rPr>
              <a:t>"note"</a:t>
            </a:r>
            <a:r>
              <a:rPr lang="en-IN" sz="2000" b="1" i="0" dirty="0">
                <a:solidFill>
                  <a:srgbClr val="9F9D6D"/>
                </a:solidFill>
                <a:highlight>
                  <a:srgbClr val="3F3F3F"/>
                </a:highlight>
              </a:rPr>
              <a:t>)</a:t>
            </a:r>
            <a:endParaRPr lang="en-IN" sz="2000" b="0" i="0" dirty="0">
              <a:solidFill>
                <a:srgbClr val="DCDCCC"/>
              </a:solidFill>
              <a:highlight>
                <a:srgbClr val="3F3F3F"/>
              </a:highlight>
            </a:endParaRPr>
          </a:p>
          <a:p>
            <a:r>
              <a:rPr lang="en-IN" sz="2000" b="0" i="0" dirty="0">
                <a:solidFill>
                  <a:srgbClr val="DCDCCC"/>
                </a:solidFill>
                <a:highlight>
                  <a:srgbClr val="3F3F3F"/>
                </a:highlight>
              </a:rPr>
              <a:t>        </a:t>
            </a:r>
            <a:r>
              <a:rPr lang="en-IN" sz="2000" b="1" i="0" dirty="0">
                <a:solidFill>
                  <a:srgbClr val="DFC47D"/>
                </a:solidFill>
                <a:highlight>
                  <a:srgbClr val="3F3F3F"/>
                </a:highlight>
              </a:rPr>
              <a:t>if</a:t>
            </a:r>
            <a:r>
              <a:rPr lang="en-IN" sz="2000" b="0" i="0" dirty="0">
                <a:solidFill>
                  <a:srgbClr val="DCDCCC"/>
                </a:solidFill>
                <a:highlight>
                  <a:srgbClr val="3F3F3F"/>
                </a:highlight>
              </a:rPr>
              <a:t> note</a:t>
            </a:r>
            <a:r>
              <a:rPr lang="en-IN" sz="2000" b="1" i="0" dirty="0">
                <a:solidFill>
                  <a:srgbClr val="9F9D6D"/>
                </a:solidFill>
                <a:highlight>
                  <a:srgbClr val="3F3F3F"/>
                </a:highlight>
              </a:rPr>
              <a:t>:</a:t>
            </a:r>
            <a:endParaRPr lang="en-IN" sz="2000" b="0" i="0" dirty="0">
              <a:solidFill>
                <a:srgbClr val="DCDCCC"/>
              </a:solidFill>
              <a:highlight>
                <a:srgbClr val="3F3F3F"/>
              </a:highlight>
            </a:endParaRPr>
          </a:p>
          <a:p>
            <a:r>
              <a:rPr lang="en-IN" sz="2000" b="0" i="0" dirty="0">
                <a:solidFill>
                  <a:srgbClr val="DCDCCC"/>
                </a:solidFill>
                <a:highlight>
                  <a:srgbClr val="3F3F3F"/>
                </a:highlight>
              </a:rPr>
              <a:t>            notes </a:t>
            </a:r>
            <a:r>
              <a:rPr lang="en-IN" sz="2000" b="1" i="0" dirty="0">
                <a:solidFill>
                  <a:srgbClr val="9F9D6D"/>
                </a:solidFill>
                <a:highlight>
                  <a:srgbClr val="3F3F3F"/>
                </a:highlight>
              </a:rPr>
              <a:t>=</a:t>
            </a:r>
            <a:r>
              <a:rPr lang="en-IN" sz="2000" b="0" i="0" dirty="0">
                <a:solidFill>
                  <a:srgbClr val="DCDCCC"/>
                </a:solidFill>
                <a:highlight>
                  <a:srgbClr val="3F3F3F"/>
                </a:highlight>
              </a:rPr>
              <a:t> </a:t>
            </a:r>
            <a:r>
              <a:rPr lang="en-IN" sz="2000" b="0" i="0" dirty="0" err="1">
                <a:solidFill>
                  <a:srgbClr val="DCDCCC"/>
                </a:solidFill>
                <a:highlight>
                  <a:srgbClr val="3F3F3F"/>
                </a:highlight>
              </a:rPr>
              <a:t>session</a:t>
            </a:r>
            <a:r>
              <a:rPr lang="en-IN" sz="2000" b="1" i="0" dirty="0" err="1">
                <a:solidFill>
                  <a:srgbClr val="9F9D6D"/>
                </a:solidFill>
                <a:highlight>
                  <a:srgbClr val="3F3F3F"/>
                </a:highlight>
              </a:rPr>
              <a:t>.</a:t>
            </a:r>
            <a:r>
              <a:rPr lang="en-IN" sz="2000" b="0" i="0" dirty="0" err="1">
                <a:solidFill>
                  <a:srgbClr val="DCDCCC"/>
                </a:solidFill>
                <a:highlight>
                  <a:srgbClr val="3F3F3F"/>
                </a:highlight>
              </a:rPr>
              <a:t>get</a:t>
            </a:r>
            <a:r>
              <a:rPr lang="en-IN" sz="2000" b="1" i="0" dirty="0">
                <a:solidFill>
                  <a:srgbClr val="9F9D6D"/>
                </a:solidFill>
                <a:highlight>
                  <a:srgbClr val="3F3F3F"/>
                </a:highlight>
              </a:rPr>
              <a:t>(</a:t>
            </a:r>
            <a:r>
              <a:rPr lang="en-IN" sz="2000" b="0" i="0" dirty="0">
                <a:solidFill>
                  <a:srgbClr val="DCA3A3"/>
                </a:solidFill>
                <a:highlight>
                  <a:srgbClr val="3F3F3F"/>
                </a:highlight>
              </a:rPr>
              <a:t>'notes'</a:t>
            </a:r>
            <a:r>
              <a:rPr lang="en-IN" sz="2000" b="1" i="0" dirty="0">
                <a:solidFill>
                  <a:srgbClr val="9F9D6D"/>
                </a:solidFill>
                <a:highlight>
                  <a:srgbClr val="3F3F3F"/>
                </a:highlight>
              </a:rPr>
              <a:t>,</a:t>
            </a:r>
            <a:r>
              <a:rPr lang="en-IN" sz="2000" b="0" i="0" dirty="0">
                <a:solidFill>
                  <a:srgbClr val="DCDCCC"/>
                </a:solidFill>
                <a:highlight>
                  <a:srgbClr val="3F3F3F"/>
                </a:highlight>
              </a:rPr>
              <a:t> </a:t>
            </a:r>
            <a:r>
              <a:rPr lang="en-IN" sz="2000" b="1" i="0" dirty="0">
                <a:solidFill>
                  <a:srgbClr val="9F9D6D"/>
                </a:solidFill>
                <a:highlight>
                  <a:srgbClr val="3F3F3F"/>
                </a:highlight>
              </a:rPr>
              <a:t>[])</a:t>
            </a:r>
            <a:endParaRPr lang="en-IN" sz="2000" b="0" i="0" dirty="0">
              <a:solidFill>
                <a:srgbClr val="DCDCCC"/>
              </a:solidFill>
              <a:highlight>
                <a:srgbClr val="3F3F3F"/>
              </a:highlight>
            </a:endParaRPr>
          </a:p>
          <a:p>
            <a:r>
              <a:rPr lang="en-IN" sz="2000" b="0" i="0" dirty="0">
                <a:solidFill>
                  <a:srgbClr val="DCDCCC"/>
                </a:solidFill>
                <a:highlight>
                  <a:srgbClr val="3F3F3F"/>
                </a:highlight>
              </a:rPr>
              <a:t>            </a:t>
            </a:r>
            <a:r>
              <a:rPr lang="en-IN" sz="2000" b="0" i="0" dirty="0" err="1">
                <a:solidFill>
                  <a:srgbClr val="DCDCCC"/>
                </a:solidFill>
                <a:highlight>
                  <a:srgbClr val="3F3F3F"/>
                </a:highlight>
              </a:rPr>
              <a:t>notes</a:t>
            </a:r>
            <a:r>
              <a:rPr lang="en-IN" sz="2000" b="1" i="0" dirty="0" err="1">
                <a:solidFill>
                  <a:srgbClr val="9F9D6D"/>
                </a:solidFill>
                <a:highlight>
                  <a:srgbClr val="3F3F3F"/>
                </a:highlight>
              </a:rPr>
              <a:t>.</a:t>
            </a:r>
            <a:r>
              <a:rPr lang="en-IN" sz="2000" b="0" i="0" dirty="0" err="1">
                <a:solidFill>
                  <a:srgbClr val="DCDCCC"/>
                </a:solidFill>
                <a:highlight>
                  <a:srgbClr val="3F3F3F"/>
                </a:highlight>
              </a:rPr>
              <a:t>append</a:t>
            </a:r>
            <a:r>
              <a:rPr lang="en-IN" sz="2000" b="1" i="0" dirty="0">
                <a:solidFill>
                  <a:srgbClr val="9F9D6D"/>
                </a:solidFill>
                <a:highlight>
                  <a:srgbClr val="3F3F3F"/>
                </a:highlight>
              </a:rPr>
              <a:t>(</a:t>
            </a:r>
            <a:r>
              <a:rPr lang="en-IN" sz="2000" b="0" i="0" dirty="0">
                <a:solidFill>
                  <a:srgbClr val="DCDCCC"/>
                </a:solidFill>
                <a:highlight>
                  <a:srgbClr val="3F3F3F"/>
                </a:highlight>
              </a:rPr>
              <a:t>note</a:t>
            </a:r>
            <a:r>
              <a:rPr lang="en-IN" sz="2000" b="1" i="0" dirty="0">
                <a:solidFill>
                  <a:srgbClr val="9F9D6D"/>
                </a:solidFill>
                <a:highlight>
                  <a:srgbClr val="3F3F3F"/>
                </a:highlight>
              </a:rPr>
              <a:t>)</a:t>
            </a:r>
            <a:endParaRPr lang="en-IN" sz="2000" b="0" i="0" dirty="0">
              <a:solidFill>
                <a:srgbClr val="DCDCCC"/>
              </a:solidFill>
              <a:highlight>
                <a:srgbClr val="3F3F3F"/>
              </a:highlight>
            </a:endParaRPr>
          </a:p>
          <a:p>
            <a:r>
              <a:rPr lang="en-IN" sz="2000" b="0" i="0" dirty="0">
                <a:solidFill>
                  <a:srgbClr val="DCDCCC"/>
                </a:solidFill>
                <a:highlight>
                  <a:srgbClr val="3F3F3F"/>
                </a:highlight>
              </a:rPr>
              <a:t>            session</a:t>
            </a:r>
            <a:r>
              <a:rPr lang="en-IN" sz="2000" b="1" i="0" dirty="0">
                <a:solidFill>
                  <a:srgbClr val="9F9D6D"/>
                </a:solidFill>
                <a:highlight>
                  <a:srgbClr val="3F3F3F"/>
                </a:highlight>
              </a:rPr>
              <a:t>[</a:t>
            </a:r>
            <a:r>
              <a:rPr lang="en-IN" sz="2000" b="0" i="0" dirty="0">
                <a:solidFill>
                  <a:srgbClr val="DCA3A3"/>
                </a:solidFill>
                <a:highlight>
                  <a:srgbClr val="3F3F3F"/>
                </a:highlight>
              </a:rPr>
              <a:t>'notes'</a:t>
            </a:r>
            <a:r>
              <a:rPr lang="en-IN" sz="2000" b="1" i="0" dirty="0">
                <a:solidFill>
                  <a:srgbClr val="9F9D6D"/>
                </a:solidFill>
                <a:highlight>
                  <a:srgbClr val="3F3F3F"/>
                </a:highlight>
              </a:rPr>
              <a:t>]</a:t>
            </a:r>
            <a:r>
              <a:rPr lang="en-IN" sz="2000" b="0" i="0" dirty="0">
                <a:solidFill>
                  <a:srgbClr val="DCDCCC"/>
                </a:solidFill>
                <a:highlight>
                  <a:srgbClr val="3F3F3F"/>
                </a:highlight>
              </a:rPr>
              <a:t> </a:t>
            </a:r>
            <a:r>
              <a:rPr lang="en-IN" sz="2000" b="1" i="0" dirty="0">
                <a:solidFill>
                  <a:srgbClr val="9F9D6D"/>
                </a:solidFill>
                <a:highlight>
                  <a:srgbClr val="3F3F3F"/>
                </a:highlight>
              </a:rPr>
              <a:t>=</a:t>
            </a:r>
            <a:r>
              <a:rPr lang="en-IN" sz="2000" b="0" i="0" dirty="0">
                <a:solidFill>
                  <a:srgbClr val="DCDCCC"/>
                </a:solidFill>
                <a:highlight>
                  <a:srgbClr val="3F3F3F"/>
                </a:highlight>
              </a:rPr>
              <a:t> notes</a:t>
            </a:r>
          </a:p>
          <a:p>
            <a:r>
              <a:rPr lang="en-IN" sz="2000" b="0" i="0" dirty="0">
                <a:solidFill>
                  <a:srgbClr val="DCDCCC"/>
                </a:solidFill>
                <a:highlight>
                  <a:srgbClr val="3F3F3F"/>
                </a:highlight>
              </a:rPr>
              <a:t>    notes </a:t>
            </a:r>
            <a:r>
              <a:rPr lang="en-IN" sz="2000" b="1" i="0" dirty="0">
                <a:solidFill>
                  <a:srgbClr val="9F9D6D"/>
                </a:solidFill>
                <a:highlight>
                  <a:srgbClr val="3F3F3F"/>
                </a:highlight>
              </a:rPr>
              <a:t>=</a:t>
            </a:r>
            <a:r>
              <a:rPr lang="en-IN" sz="2000" b="0" i="0" dirty="0">
                <a:solidFill>
                  <a:srgbClr val="DCDCCC"/>
                </a:solidFill>
                <a:highlight>
                  <a:srgbClr val="3F3F3F"/>
                </a:highlight>
              </a:rPr>
              <a:t> </a:t>
            </a:r>
            <a:r>
              <a:rPr lang="en-IN" sz="2000" b="0" i="0" dirty="0" err="1">
                <a:solidFill>
                  <a:srgbClr val="DCDCCC"/>
                </a:solidFill>
                <a:highlight>
                  <a:srgbClr val="3F3F3F"/>
                </a:highlight>
              </a:rPr>
              <a:t>session</a:t>
            </a:r>
            <a:r>
              <a:rPr lang="en-IN" sz="2000" b="1" i="0" dirty="0" err="1">
                <a:solidFill>
                  <a:srgbClr val="9F9D6D"/>
                </a:solidFill>
                <a:highlight>
                  <a:srgbClr val="3F3F3F"/>
                </a:highlight>
              </a:rPr>
              <a:t>.</a:t>
            </a:r>
            <a:r>
              <a:rPr lang="en-IN" sz="2000" b="0" i="0" dirty="0" err="1">
                <a:solidFill>
                  <a:srgbClr val="DCDCCC"/>
                </a:solidFill>
                <a:highlight>
                  <a:srgbClr val="3F3F3F"/>
                </a:highlight>
              </a:rPr>
              <a:t>get</a:t>
            </a:r>
            <a:r>
              <a:rPr lang="en-IN" sz="2000" b="1" i="0" dirty="0">
                <a:solidFill>
                  <a:srgbClr val="9F9D6D"/>
                </a:solidFill>
                <a:highlight>
                  <a:srgbClr val="3F3F3F"/>
                </a:highlight>
              </a:rPr>
              <a:t>(</a:t>
            </a:r>
            <a:r>
              <a:rPr lang="en-IN" sz="2000" b="0" i="0" dirty="0">
                <a:solidFill>
                  <a:srgbClr val="DCA3A3"/>
                </a:solidFill>
                <a:highlight>
                  <a:srgbClr val="3F3F3F"/>
                </a:highlight>
              </a:rPr>
              <a:t>'notes'</a:t>
            </a:r>
            <a:r>
              <a:rPr lang="en-IN" sz="2000" b="1" i="0" dirty="0">
                <a:solidFill>
                  <a:srgbClr val="9F9D6D"/>
                </a:solidFill>
                <a:highlight>
                  <a:srgbClr val="3F3F3F"/>
                </a:highlight>
              </a:rPr>
              <a:t>,</a:t>
            </a:r>
            <a:r>
              <a:rPr lang="en-IN" sz="2000" b="0" i="0" dirty="0">
                <a:solidFill>
                  <a:srgbClr val="DCDCCC"/>
                </a:solidFill>
                <a:highlight>
                  <a:srgbClr val="3F3F3F"/>
                </a:highlight>
              </a:rPr>
              <a:t> </a:t>
            </a:r>
            <a:r>
              <a:rPr lang="en-IN" sz="2000" b="1" i="0" dirty="0">
                <a:solidFill>
                  <a:srgbClr val="9F9D6D"/>
                </a:solidFill>
                <a:highlight>
                  <a:srgbClr val="3F3F3F"/>
                </a:highlight>
              </a:rPr>
              <a:t>[])</a:t>
            </a:r>
            <a:endParaRPr lang="en-IN" sz="2000" b="0" i="0" dirty="0">
              <a:solidFill>
                <a:srgbClr val="DCDCCC"/>
              </a:solidFill>
              <a:highlight>
                <a:srgbClr val="3F3F3F"/>
              </a:highlight>
            </a:endParaRPr>
          </a:p>
          <a:p>
            <a:r>
              <a:rPr lang="en-IN" sz="2000" b="0" i="0" dirty="0">
                <a:solidFill>
                  <a:srgbClr val="DCDCCC"/>
                </a:solidFill>
                <a:highlight>
                  <a:srgbClr val="3F3F3F"/>
                </a:highlight>
              </a:rPr>
              <a:t>    </a:t>
            </a:r>
            <a:r>
              <a:rPr lang="en-IN" sz="2000" b="1" i="0" dirty="0">
                <a:solidFill>
                  <a:srgbClr val="DFC47D"/>
                </a:solidFill>
                <a:highlight>
                  <a:srgbClr val="3F3F3F"/>
                </a:highlight>
              </a:rPr>
              <a:t>return</a:t>
            </a:r>
            <a:r>
              <a:rPr lang="en-IN" sz="2000" b="0" i="0" dirty="0">
                <a:solidFill>
                  <a:srgbClr val="DCDCCC"/>
                </a:solidFill>
                <a:highlight>
                  <a:srgbClr val="3F3F3F"/>
                </a:highlight>
              </a:rPr>
              <a:t> </a:t>
            </a:r>
            <a:r>
              <a:rPr lang="en-IN" sz="2000" b="0" i="0" dirty="0" err="1">
                <a:solidFill>
                  <a:srgbClr val="DCDCCC"/>
                </a:solidFill>
                <a:highlight>
                  <a:srgbClr val="3F3F3F"/>
                </a:highlight>
              </a:rPr>
              <a:t>render_template</a:t>
            </a:r>
            <a:r>
              <a:rPr lang="en-IN" sz="2000" b="1" i="0" dirty="0">
                <a:solidFill>
                  <a:srgbClr val="9F9D6D"/>
                </a:solidFill>
                <a:highlight>
                  <a:srgbClr val="3F3F3F"/>
                </a:highlight>
              </a:rPr>
              <a:t>(</a:t>
            </a:r>
            <a:r>
              <a:rPr lang="en-IN" sz="2000" b="0" i="0" dirty="0">
                <a:solidFill>
                  <a:srgbClr val="CC9393"/>
                </a:solidFill>
                <a:highlight>
                  <a:srgbClr val="3F3F3F"/>
                </a:highlight>
              </a:rPr>
              <a:t>"home.html"</a:t>
            </a:r>
            <a:r>
              <a:rPr lang="en-IN" sz="2000" b="1" i="0" dirty="0">
                <a:solidFill>
                  <a:srgbClr val="9F9D6D"/>
                </a:solidFill>
                <a:highlight>
                  <a:srgbClr val="3F3F3F"/>
                </a:highlight>
              </a:rPr>
              <a:t>, </a:t>
            </a:r>
            <a:r>
              <a:rPr lang="en-IN" sz="2000" b="0" i="0" dirty="0">
                <a:solidFill>
                  <a:srgbClr val="DCDCCC"/>
                </a:solidFill>
                <a:highlight>
                  <a:srgbClr val="3F3F3F"/>
                </a:highlight>
              </a:rPr>
              <a:t>notes</a:t>
            </a:r>
            <a:r>
              <a:rPr lang="en-IN" sz="2000" b="1" i="0" dirty="0">
                <a:solidFill>
                  <a:srgbClr val="9F9D6D"/>
                </a:solidFill>
                <a:highlight>
                  <a:srgbClr val="3F3F3F"/>
                </a:highlight>
              </a:rPr>
              <a:t>=</a:t>
            </a:r>
            <a:r>
              <a:rPr lang="en-IN" sz="2000" b="0" i="0" dirty="0">
                <a:solidFill>
                  <a:srgbClr val="DCDCCC"/>
                </a:solidFill>
                <a:highlight>
                  <a:srgbClr val="3F3F3F"/>
                </a:highlight>
              </a:rPr>
              <a:t>notes</a:t>
            </a:r>
            <a:r>
              <a:rPr lang="en-IN" sz="2000" b="1" i="0" dirty="0">
                <a:solidFill>
                  <a:srgbClr val="9F9D6D"/>
                </a:solidFill>
                <a:highlight>
                  <a:srgbClr val="3F3F3F"/>
                </a:highlight>
              </a:rPr>
              <a:t>)</a:t>
            </a:r>
            <a:endParaRPr lang="en-IN" sz="2000" b="0" i="0" dirty="0">
              <a:solidFill>
                <a:srgbClr val="DCDCCC"/>
              </a:solidFill>
              <a:highlight>
                <a:srgbClr val="3F3F3F"/>
              </a:highlight>
            </a:endParaRPr>
          </a:p>
        </p:txBody>
      </p:sp>
    </p:spTree>
    <p:extLst>
      <p:ext uri="{BB962C8B-B14F-4D97-AF65-F5344CB8AC3E}">
        <p14:creationId xmlns:p14="http://schemas.microsoft.com/office/powerpoint/2010/main" val="312603924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2725</Words>
  <Application>Microsoft Office PowerPoint</Application>
  <PresentationFormat>Widescreen</PresentationFormat>
  <Paragraphs>269</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docs-Roboto</vt:lpstr>
      <vt:lpstr>Google Sans</vt:lpstr>
      <vt:lpstr>Calibri</vt:lpstr>
      <vt:lpstr>Lato Black</vt:lpstr>
      <vt:lpstr>Libre Baskerville</vt:lpstr>
      <vt:lpstr>Office Theme</vt:lpstr>
      <vt:lpstr>PowerPoint Presentation</vt:lpstr>
      <vt:lpstr>PowerPoint Presentation</vt:lpstr>
      <vt:lpstr>PowerPoint Presentation</vt:lpstr>
      <vt:lpstr>About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Refactored and Bug Fixed HTML Code</vt:lpstr>
      <vt:lpstr>After Refactoring and Bug Fixing: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Revanth Christober M</dc:creator>
  <cp:lastModifiedBy>Revanth Christober M</cp:lastModifiedBy>
  <cp:revision>2</cp:revision>
  <dcterms:created xsi:type="dcterms:W3CDTF">2021-02-16T05:19:01Z</dcterms:created>
  <dcterms:modified xsi:type="dcterms:W3CDTF">2024-02-27T08:25:30Z</dcterms:modified>
</cp:coreProperties>
</file>