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notesMasterIdLst>
    <p:notesMasterId r:id="rId10"/>
  </p:notesMasterIdLst>
  <p:sldIdLst>
    <p:sldId id="256" r:id="rId2"/>
    <p:sldId id="257" r:id="rId3"/>
    <p:sldId id="258" r:id="rId4"/>
    <p:sldId id="259" r:id="rId5"/>
    <p:sldId id="262" r:id="rId6"/>
    <p:sldId id="261" r:id="rId7"/>
    <p:sldId id="260"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A19E263-0BA5-4539-8B5D-FE9C97968D55}">
          <p14:sldIdLst>
            <p14:sldId id="256"/>
            <p14:sldId id="257"/>
            <p14:sldId id="258"/>
            <p14:sldId id="259"/>
            <p14:sldId id="262"/>
            <p14:sldId id="261"/>
            <p14:sldId id="260"/>
            <p14:sldId id="263"/>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VANTH DARSI" initials="RD" lastIdx="2" clrIdx="0">
    <p:extLst>
      <p:ext uri="{19B8F6BF-5375-455C-9EA6-DF929625EA0E}">
        <p15:presenceInfo xmlns:p15="http://schemas.microsoft.com/office/powerpoint/2012/main" userId="bb8d05ed1cbe8f4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5336" autoAdjust="0"/>
  </p:normalViewPr>
  <p:slideViewPr>
    <p:cSldViewPr snapToGrid="0">
      <p:cViewPr varScale="1">
        <p:scale>
          <a:sx n="60" d="100"/>
          <a:sy n="60" d="100"/>
        </p:scale>
        <p:origin x="114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46743C-4020-40BD-8E6D-B6682F50C789}" type="datetimeFigureOut">
              <a:rPr lang="en-US" smtClean="0"/>
              <a:t>11/22/2019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CCD5B7-5F0F-47DF-BA95-7544D76BB08E}" type="slidenum">
              <a:rPr lang="en-US" smtClean="0"/>
              <a:t>‹#›</a:t>
            </a:fld>
            <a:endParaRPr lang="en-US"/>
          </a:p>
        </p:txBody>
      </p:sp>
    </p:spTree>
    <p:extLst>
      <p:ext uri="{BB962C8B-B14F-4D97-AF65-F5344CB8AC3E}">
        <p14:creationId xmlns:p14="http://schemas.microsoft.com/office/powerpoint/2010/main" val="3190943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r>
              <a:rPr lang="en-US" baseline="30000" dirty="0" smtClean="0"/>
              <a:t>st</a:t>
            </a:r>
            <a:r>
              <a:rPr lang="en-US" dirty="0" smtClean="0"/>
              <a:t> state is Madhya Pradesh</a:t>
            </a:r>
          </a:p>
          <a:p>
            <a:r>
              <a:rPr lang="en-US" dirty="0" smtClean="0"/>
              <a:t>Patna has highest</a:t>
            </a:r>
            <a:r>
              <a:rPr lang="en-US" baseline="0" dirty="0" smtClean="0"/>
              <a:t> </a:t>
            </a:r>
            <a:r>
              <a:rPr lang="en-US" baseline="0" dirty="0" smtClean="0"/>
              <a:t>murders</a:t>
            </a:r>
          </a:p>
          <a:p>
            <a:r>
              <a:rPr lang="en-US" baseline="0" dirty="0" smtClean="0"/>
              <a:t>Mumbai has highest rape and robbery and forgery</a:t>
            </a:r>
          </a:p>
          <a:p>
            <a:r>
              <a:rPr lang="en-US" baseline="0" dirty="0" err="1" smtClean="0"/>
              <a:t>Muzaffurpur</a:t>
            </a:r>
            <a:r>
              <a:rPr lang="en-US" baseline="0" dirty="0" smtClean="0"/>
              <a:t> dowry deaths</a:t>
            </a:r>
          </a:p>
          <a:p>
            <a:r>
              <a:rPr lang="en-US" baseline="0" dirty="0" smtClean="0"/>
              <a:t>Outer </a:t>
            </a:r>
            <a:r>
              <a:rPr lang="en-US" baseline="0" dirty="0" err="1" smtClean="0"/>
              <a:t>delhi</a:t>
            </a:r>
            <a:r>
              <a:rPr lang="en-US" baseline="0" dirty="0" smtClean="0"/>
              <a:t>  kidnaps</a:t>
            </a:r>
          </a:p>
          <a:p>
            <a:r>
              <a:rPr lang="en-US" baseline="0" dirty="0" smtClean="0"/>
              <a:t>South 24 </a:t>
            </a:r>
            <a:r>
              <a:rPr lang="en-US" baseline="0" dirty="0" err="1" smtClean="0"/>
              <a:t>parangas</a:t>
            </a:r>
            <a:r>
              <a:rPr lang="en-US" baseline="0" dirty="0" smtClean="0"/>
              <a:t> west Bengal riots</a:t>
            </a:r>
          </a:p>
          <a:p>
            <a:r>
              <a:rPr lang="en-US" baseline="0" dirty="0" smtClean="0"/>
              <a:t>Trissur rural rash driving</a:t>
            </a:r>
          </a:p>
        </p:txBody>
      </p:sp>
      <p:sp>
        <p:nvSpPr>
          <p:cNvPr id="4" name="Slide Number Placeholder 3"/>
          <p:cNvSpPr>
            <a:spLocks noGrp="1"/>
          </p:cNvSpPr>
          <p:nvPr>
            <p:ph type="sldNum" sz="quarter" idx="10"/>
          </p:nvPr>
        </p:nvSpPr>
        <p:spPr/>
        <p:txBody>
          <a:bodyPr/>
          <a:lstStyle/>
          <a:p>
            <a:fld id="{63CCD5B7-5F0F-47DF-BA95-7544D76BB08E}" type="slidenum">
              <a:rPr lang="en-US" smtClean="0"/>
              <a:t>4</a:t>
            </a:fld>
            <a:endParaRPr lang="en-US"/>
          </a:p>
        </p:txBody>
      </p:sp>
    </p:spTree>
    <p:extLst>
      <p:ext uri="{BB962C8B-B14F-4D97-AF65-F5344CB8AC3E}">
        <p14:creationId xmlns:p14="http://schemas.microsoft.com/office/powerpoint/2010/main" val="3180311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4DC088D-A834-4AB0-854F-D10466CC56F3}"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C1EF8AB-DD63-40C0-AE14-2291F6115C49}" type="slidenum">
              <a:rPr lang="en-US" smtClean="0"/>
              <a:t>‹#›</a:t>
            </a:fld>
            <a:endParaRPr lang="en-US"/>
          </a:p>
        </p:txBody>
      </p:sp>
    </p:spTree>
    <p:extLst>
      <p:ext uri="{BB962C8B-B14F-4D97-AF65-F5344CB8AC3E}">
        <p14:creationId xmlns:p14="http://schemas.microsoft.com/office/powerpoint/2010/main" val="1431847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DC088D-A834-4AB0-854F-D10466CC56F3}"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C1EF8AB-DD63-40C0-AE14-2291F6115C49}" type="slidenum">
              <a:rPr lang="en-US" smtClean="0"/>
              <a:t>‹#›</a:t>
            </a:fld>
            <a:endParaRPr lang="en-US"/>
          </a:p>
        </p:txBody>
      </p:sp>
    </p:spTree>
    <p:extLst>
      <p:ext uri="{BB962C8B-B14F-4D97-AF65-F5344CB8AC3E}">
        <p14:creationId xmlns:p14="http://schemas.microsoft.com/office/powerpoint/2010/main" val="4126573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DC088D-A834-4AB0-854F-D10466CC56F3}"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C1EF8AB-DD63-40C0-AE14-2291F6115C49}"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93451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C4DC088D-A834-4AB0-854F-D10466CC56F3}" type="datetimeFigureOut">
              <a:rPr lang="en-US" smtClean="0"/>
              <a:t>11/22/2019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C1EF8AB-DD63-40C0-AE14-2291F6115C49}" type="slidenum">
              <a:rPr lang="en-US" smtClean="0"/>
              <a:t>‹#›</a:t>
            </a:fld>
            <a:endParaRPr lang="en-US"/>
          </a:p>
        </p:txBody>
      </p:sp>
    </p:spTree>
    <p:extLst>
      <p:ext uri="{BB962C8B-B14F-4D97-AF65-F5344CB8AC3E}">
        <p14:creationId xmlns:p14="http://schemas.microsoft.com/office/powerpoint/2010/main" val="3874155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C4DC088D-A834-4AB0-854F-D10466CC56F3}" type="datetimeFigureOut">
              <a:rPr lang="en-US" smtClean="0"/>
              <a:t>11/22/2019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C1EF8AB-DD63-40C0-AE14-2291F6115C49}"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054212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C4DC088D-A834-4AB0-854F-D10466CC56F3}" type="datetimeFigureOut">
              <a:rPr lang="en-US" smtClean="0"/>
              <a:t>11/22/2019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C1EF8AB-DD63-40C0-AE14-2291F6115C49}" type="slidenum">
              <a:rPr lang="en-US" smtClean="0"/>
              <a:t>‹#›</a:t>
            </a:fld>
            <a:endParaRPr lang="en-US"/>
          </a:p>
        </p:txBody>
      </p:sp>
    </p:spTree>
    <p:extLst>
      <p:ext uri="{BB962C8B-B14F-4D97-AF65-F5344CB8AC3E}">
        <p14:creationId xmlns:p14="http://schemas.microsoft.com/office/powerpoint/2010/main" val="33568555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DC088D-A834-4AB0-854F-D10466CC56F3}"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C1EF8AB-DD63-40C0-AE14-2291F6115C49}" type="slidenum">
              <a:rPr lang="en-US" smtClean="0"/>
              <a:t>‹#›</a:t>
            </a:fld>
            <a:endParaRPr lang="en-US"/>
          </a:p>
        </p:txBody>
      </p:sp>
    </p:spTree>
    <p:extLst>
      <p:ext uri="{BB962C8B-B14F-4D97-AF65-F5344CB8AC3E}">
        <p14:creationId xmlns:p14="http://schemas.microsoft.com/office/powerpoint/2010/main" val="22302177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DC088D-A834-4AB0-854F-D10466CC56F3}"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C1EF8AB-DD63-40C0-AE14-2291F6115C49}" type="slidenum">
              <a:rPr lang="en-US" smtClean="0"/>
              <a:t>‹#›</a:t>
            </a:fld>
            <a:endParaRPr lang="en-US"/>
          </a:p>
        </p:txBody>
      </p:sp>
    </p:spTree>
    <p:extLst>
      <p:ext uri="{BB962C8B-B14F-4D97-AF65-F5344CB8AC3E}">
        <p14:creationId xmlns:p14="http://schemas.microsoft.com/office/powerpoint/2010/main" val="399384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DC088D-A834-4AB0-854F-D10466CC56F3}"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C1EF8AB-DD63-40C0-AE14-2291F6115C49}" type="slidenum">
              <a:rPr lang="en-US" smtClean="0"/>
              <a:t>‹#›</a:t>
            </a:fld>
            <a:endParaRPr lang="en-US"/>
          </a:p>
        </p:txBody>
      </p:sp>
    </p:spTree>
    <p:extLst>
      <p:ext uri="{BB962C8B-B14F-4D97-AF65-F5344CB8AC3E}">
        <p14:creationId xmlns:p14="http://schemas.microsoft.com/office/powerpoint/2010/main" val="1807345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DC088D-A834-4AB0-854F-D10466CC56F3}"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C1EF8AB-DD63-40C0-AE14-2291F6115C49}" type="slidenum">
              <a:rPr lang="en-US" smtClean="0"/>
              <a:t>‹#›</a:t>
            </a:fld>
            <a:endParaRPr lang="en-US"/>
          </a:p>
        </p:txBody>
      </p:sp>
    </p:spTree>
    <p:extLst>
      <p:ext uri="{BB962C8B-B14F-4D97-AF65-F5344CB8AC3E}">
        <p14:creationId xmlns:p14="http://schemas.microsoft.com/office/powerpoint/2010/main" val="886625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4DC088D-A834-4AB0-854F-D10466CC56F3}" type="datetimeFigureOut">
              <a:rPr lang="en-US" smtClean="0"/>
              <a:t>11/22/2019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C1EF8AB-DD63-40C0-AE14-2291F6115C49}" type="slidenum">
              <a:rPr lang="en-US" smtClean="0"/>
              <a:t>‹#›</a:t>
            </a:fld>
            <a:endParaRPr lang="en-US"/>
          </a:p>
        </p:txBody>
      </p:sp>
    </p:spTree>
    <p:extLst>
      <p:ext uri="{BB962C8B-B14F-4D97-AF65-F5344CB8AC3E}">
        <p14:creationId xmlns:p14="http://schemas.microsoft.com/office/powerpoint/2010/main" val="341530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4DC088D-A834-4AB0-854F-D10466CC56F3}" type="datetimeFigureOut">
              <a:rPr lang="en-US" smtClean="0"/>
              <a:t>11/22/2019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C1EF8AB-DD63-40C0-AE14-2291F6115C49}" type="slidenum">
              <a:rPr lang="en-US" smtClean="0"/>
              <a:t>‹#›</a:t>
            </a:fld>
            <a:endParaRPr lang="en-US"/>
          </a:p>
        </p:txBody>
      </p:sp>
    </p:spTree>
    <p:extLst>
      <p:ext uri="{BB962C8B-B14F-4D97-AF65-F5344CB8AC3E}">
        <p14:creationId xmlns:p14="http://schemas.microsoft.com/office/powerpoint/2010/main" val="2422974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4DC088D-A834-4AB0-854F-D10466CC56F3}" type="datetimeFigureOut">
              <a:rPr lang="en-US" smtClean="0"/>
              <a:t>11/22/2019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C1EF8AB-DD63-40C0-AE14-2291F6115C49}" type="slidenum">
              <a:rPr lang="en-US" smtClean="0"/>
              <a:t>‹#›</a:t>
            </a:fld>
            <a:endParaRPr lang="en-US"/>
          </a:p>
        </p:txBody>
      </p:sp>
    </p:spTree>
    <p:extLst>
      <p:ext uri="{BB962C8B-B14F-4D97-AF65-F5344CB8AC3E}">
        <p14:creationId xmlns:p14="http://schemas.microsoft.com/office/powerpoint/2010/main" val="1156152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DC088D-A834-4AB0-854F-D10466CC56F3}" type="datetimeFigureOut">
              <a:rPr lang="en-US" smtClean="0"/>
              <a:t>11/22/2019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C1EF8AB-DD63-40C0-AE14-2291F6115C49}" type="slidenum">
              <a:rPr lang="en-US" smtClean="0"/>
              <a:t>‹#›</a:t>
            </a:fld>
            <a:endParaRPr lang="en-US"/>
          </a:p>
        </p:txBody>
      </p:sp>
    </p:spTree>
    <p:extLst>
      <p:ext uri="{BB962C8B-B14F-4D97-AF65-F5344CB8AC3E}">
        <p14:creationId xmlns:p14="http://schemas.microsoft.com/office/powerpoint/2010/main" val="3046298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DC088D-A834-4AB0-854F-D10466CC56F3}" type="datetimeFigureOut">
              <a:rPr lang="en-US" smtClean="0"/>
              <a:t>11/22/2019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C1EF8AB-DD63-40C0-AE14-2291F6115C49}" type="slidenum">
              <a:rPr lang="en-US" smtClean="0"/>
              <a:t>‹#›</a:t>
            </a:fld>
            <a:endParaRPr lang="en-US"/>
          </a:p>
        </p:txBody>
      </p:sp>
    </p:spTree>
    <p:extLst>
      <p:ext uri="{BB962C8B-B14F-4D97-AF65-F5344CB8AC3E}">
        <p14:creationId xmlns:p14="http://schemas.microsoft.com/office/powerpoint/2010/main" val="401822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DC088D-A834-4AB0-854F-D10466CC56F3}" type="datetimeFigureOut">
              <a:rPr lang="en-US" smtClean="0"/>
              <a:t>11/22/2019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C1EF8AB-DD63-40C0-AE14-2291F6115C49}" type="slidenum">
              <a:rPr lang="en-US" smtClean="0"/>
              <a:t>‹#›</a:t>
            </a:fld>
            <a:endParaRPr lang="en-US"/>
          </a:p>
        </p:txBody>
      </p:sp>
    </p:spTree>
    <p:extLst>
      <p:ext uri="{BB962C8B-B14F-4D97-AF65-F5344CB8AC3E}">
        <p14:creationId xmlns:p14="http://schemas.microsoft.com/office/powerpoint/2010/main" val="2685725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4DC088D-A834-4AB0-854F-D10466CC56F3}" type="datetimeFigureOut">
              <a:rPr lang="en-US" smtClean="0"/>
              <a:t>11/22/2019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C1EF8AB-DD63-40C0-AE14-2291F6115C49}" type="slidenum">
              <a:rPr lang="en-US" smtClean="0"/>
              <a:t>‹#›</a:t>
            </a:fld>
            <a:endParaRPr lang="en-US"/>
          </a:p>
        </p:txBody>
      </p:sp>
    </p:spTree>
    <p:extLst>
      <p:ext uri="{BB962C8B-B14F-4D97-AF65-F5344CB8AC3E}">
        <p14:creationId xmlns:p14="http://schemas.microsoft.com/office/powerpoint/2010/main" val="6111449"/>
      </p:ext>
    </p:extLst>
  </p:cSld>
  <p:clrMap bg1="dk1" tx1="lt1" bg2="dk2" tx2="lt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ata.gov.in/dataset-group-name/crime-Statistic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Analysis O</a:t>
            </a:r>
            <a:r>
              <a:rPr lang="en-US" dirty="0" smtClean="0"/>
              <a:t>f Crime Data Recorded In 2014</a:t>
            </a:r>
            <a:endParaRPr lang="en-US" dirty="0"/>
          </a:p>
        </p:txBody>
      </p:sp>
    </p:spTree>
    <p:extLst>
      <p:ext uri="{BB962C8B-B14F-4D97-AF65-F5344CB8AC3E}">
        <p14:creationId xmlns:p14="http://schemas.microsoft.com/office/powerpoint/2010/main" val="30656818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Introduction:</a:t>
            </a:r>
            <a:endParaRPr lang="en-US" b="1" dirty="0">
              <a:solidFill>
                <a:schemeClr val="tx1"/>
              </a:solidFill>
            </a:endParaRPr>
          </a:p>
        </p:txBody>
      </p:sp>
      <p:sp>
        <p:nvSpPr>
          <p:cNvPr id="3" name="Content Placeholder 2"/>
          <p:cNvSpPr>
            <a:spLocks noGrp="1"/>
          </p:cNvSpPr>
          <p:nvPr>
            <p:ph idx="1"/>
          </p:nvPr>
        </p:nvSpPr>
        <p:spPr>
          <a:xfrm>
            <a:off x="2589212" y="2133600"/>
            <a:ext cx="8915400" cy="2185737"/>
          </a:xfrm>
        </p:spPr>
        <p:txBody>
          <a:bodyPr/>
          <a:lstStyle/>
          <a:p>
            <a:pPr marL="0" indent="0" algn="just">
              <a:buNone/>
            </a:pPr>
            <a:r>
              <a:rPr lang="en-US" dirty="0"/>
              <a:t>My project is crime data analysis according to each district which is recorded in 2014.I collected this dataset from kaggle. It </a:t>
            </a:r>
            <a:r>
              <a:rPr lang="en-US"/>
              <a:t>has </a:t>
            </a:r>
            <a:r>
              <a:rPr lang="en-US" smtClean="0"/>
              <a:t>803 </a:t>
            </a:r>
            <a:r>
              <a:rPr lang="en-US" dirty="0"/>
              <a:t>Rows </a:t>
            </a:r>
            <a:r>
              <a:rPr lang="en-US"/>
              <a:t>and </a:t>
            </a:r>
            <a:r>
              <a:rPr lang="en-US" smtClean="0"/>
              <a:t>88 </a:t>
            </a:r>
            <a:r>
              <a:rPr lang="en-US" dirty="0"/>
              <a:t>columns. It consists the data of what type of crime has been done and how many same type of that crime had been done in that district. The analysis  helps us to understand  which </a:t>
            </a:r>
            <a:r>
              <a:rPr lang="en-US" dirty="0" smtClean="0"/>
              <a:t>district</a:t>
            </a:r>
            <a:r>
              <a:rPr lang="en-US" dirty="0" smtClean="0"/>
              <a:t> </a:t>
            </a:r>
            <a:r>
              <a:rPr lang="en-US" dirty="0"/>
              <a:t>has highest crime  recorded in 2014 and in which district more murder, rape, dowry deaths, rash driving, kidnapping, forgery, riots, robbery’s had been recorded. </a:t>
            </a:r>
          </a:p>
        </p:txBody>
      </p:sp>
    </p:spTree>
    <p:extLst>
      <p:ext uri="{BB962C8B-B14F-4D97-AF65-F5344CB8AC3E}">
        <p14:creationId xmlns:p14="http://schemas.microsoft.com/office/powerpoint/2010/main" val="7881962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Source Of Dataset:</a:t>
            </a:r>
            <a:endParaRPr lang="en-US" b="1" dirty="0"/>
          </a:p>
        </p:txBody>
      </p:sp>
      <p:sp>
        <p:nvSpPr>
          <p:cNvPr id="3" name="Content Placeholder 2"/>
          <p:cNvSpPr>
            <a:spLocks noGrp="1"/>
          </p:cNvSpPr>
          <p:nvPr>
            <p:ph idx="1"/>
          </p:nvPr>
        </p:nvSpPr>
        <p:spPr>
          <a:xfrm>
            <a:off x="2589212" y="2133600"/>
            <a:ext cx="8915400" cy="2895600"/>
          </a:xfrm>
        </p:spPr>
        <p:txBody>
          <a:bodyPr/>
          <a:lstStyle/>
          <a:p>
            <a:pPr marL="0" indent="0" algn="just">
              <a:buNone/>
            </a:pPr>
            <a:r>
              <a:rPr lang="en-US" dirty="0"/>
              <a:t>KAGGLE is an online community of data scientists and machine learners, owned by Google. Kaggle allows users to find and publish data sets, explore and build models in a web-based datascience environment, work with other data scientists and machine learning engineers, and enter competitions to solve data science challenges. Kaggle got its start by offering machine learning competitions and now also offers a public data platform, a cloud-based workbench for data science, and short-form AI education. On 8 March 2017, Google announced that it was acquiring Kaggle. </a:t>
            </a:r>
          </a:p>
        </p:txBody>
      </p:sp>
    </p:spTree>
    <p:extLst>
      <p:ext uri="{BB962C8B-B14F-4D97-AF65-F5344CB8AC3E}">
        <p14:creationId xmlns:p14="http://schemas.microsoft.com/office/powerpoint/2010/main" val="12943064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Analysis on Dataset:</a:t>
            </a:r>
            <a:endParaRPr lang="en-US" b="1" dirty="0"/>
          </a:p>
        </p:txBody>
      </p:sp>
      <p:sp>
        <p:nvSpPr>
          <p:cNvPr id="3" name="Content Placeholder 2"/>
          <p:cNvSpPr>
            <a:spLocks noGrp="1"/>
          </p:cNvSpPr>
          <p:nvPr>
            <p:ph idx="1"/>
          </p:nvPr>
        </p:nvSpPr>
        <p:spPr/>
        <p:txBody>
          <a:bodyPr/>
          <a:lstStyle/>
          <a:p>
            <a:r>
              <a:rPr lang="en-US" dirty="0"/>
              <a:t>To Find The Top 10 States Where Highest Crime Is </a:t>
            </a:r>
            <a:r>
              <a:rPr lang="en-US" dirty="0" smtClean="0"/>
              <a:t>Recorded.</a:t>
            </a:r>
          </a:p>
          <a:p>
            <a:r>
              <a:rPr lang="en-US" dirty="0" smtClean="0"/>
              <a:t>To </a:t>
            </a:r>
            <a:r>
              <a:rPr lang="en-US" dirty="0"/>
              <a:t>Find In Which District Highest Murders Recorded</a:t>
            </a:r>
            <a:r>
              <a:rPr lang="en-US" dirty="0" smtClean="0"/>
              <a:t>. </a:t>
            </a:r>
          </a:p>
          <a:p>
            <a:r>
              <a:rPr lang="en-US" dirty="0" smtClean="0"/>
              <a:t>To </a:t>
            </a:r>
            <a:r>
              <a:rPr lang="en-US" dirty="0"/>
              <a:t>Find In Which District Highest Rapes Recorded</a:t>
            </a:r>
            <a:r>
              <a:rPr lang="en-US" dirty="0" smtClean="0"/>
              <a:t>.</a:t>
            </a:r>
          </a:p>
          <a:p>
            <a:r>
              <a:rPr lang="en-US" dirty="0" smtClean="0"/>
              <a:t>To </a:t>
            </a:r>
            <a:r>
              <a:rPr lang="en-US" dirty="0"/>
              <a:t>Find In Which District Highest Dowry Deaths Recorded</a:t>
            </a:r>
            <a:r>
              <a:rPr lang="en-US" dirty="0" smtClean="0"/>
              <a:t>.</a:t>
            </a:r>
          </a:p>
          <a:p>
            <a:r>
              <a:rPr lang="en-US" dirty="0" smtClean="0"/>
              <a:t> </a:t>
            </a:r>
            <a:r>
              <a:rPr lang="en-US" dirty="0"/>
              <a:t>To Find In Which District Highest Robbery’s Recorded. </a:t>
            </a:r>
            <a:endParaRPr lang="en-US" dirty="0" smtClean="0"/>
          </a:p>
          <a:p>
            <a:r>
              <a:rPr lang="en-US" dirty="0" smtClean="0"/>
              <a:t> </a:t>
            </a:r>
            <a:r>
              <a:rPr lang="en-US" dirty="0"/>
              <a:t>To Find In Which District Highest Forgery Recorded. </a:t>
            </a:r>
            <a:endParaRPr lang="en-US" dirty="0" smtClean="0"/>
          </a:p>
          <a:p>
            <a:r>
              <a:rPr lang="en-US" dirty="0" smtClean="0"/>
              <a:t> </a:t>
            </a:r>
            <a:r>
              <a:rPr lang="en-US" dirty="0"/>
              <a:t>To Find In Which District Highest Kidnapping Recorded. </a:t>
            </a:r>
            <a:endParaRPr lang="en-US" dirty="0" smtClean="0"/>
          </a:p>
          <a:p>
            <a:r>
              <a:rPr lang="en-US" dirty="0" smtClean="0"/>
              <a:t> </a:t>
            </a:r>
            <a:r>
              <a:rPr lang="en-US" dirty="0"/>
              <a:t>To Find In Which District Highest Riots Recorded. </a:t>
            </a:r>
            <a:endParaRPr lang="en-US" dirty="0" smtClean="0"/>
          </a:p>
          <a:p>
            <a:r>
              <a:rPr lang="en-US" dirty="0" smtClean="0"/>
              <a:t> </a:t>
            </a:r>
            <a:r>
              <a:rPr lang="en-US" dirty="0"/>
              <a:t>To Find In Which District Highest Rash Driving Recorded</a:t>
            </a:r>
            <a:r>
              <a:rPr lang="en-US" dirty="0" smtClean="0"/>
              <a:t>.</a:t>
            </a:r>
            <a:endParaRPr lang="en-US" dirty="0"/>
          </a:p>
        </p:txBody>
      </p:sp>
    </p:spTree>
    <p:extLst>
      <p:ext uri="{BB962C8B-B14F-4D97-AF65-F5344CB8AC3E}">
        <p14:creationId xmlns:p14="http://schemas.microsoft.com/office/powerpoint/2010/main" val="20007796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Dashboard:</a:t>
            </a:r>
            <a:endParaRPr lang="en-US" b="1" dirty="0"/>
          </a:p>
        </p:txBody>
      </p:sp>
      <p:sp>
        <p:nvSpPr>
          <p:cNvPr id="3" name="Content Placeholder 2"/>
          <p:cNvSpPr>
            <a:spLocks noGrp="1"/>
          </p:cNvSpPr>
          <p:nvPr>
            <p:ph sz="half" idx="1"/>
          </p:nvPr>
        </p:nvSpPr>
        <p:spPr/>
        <p:txBody>
          <a:bodyPr/>
          <a:lstStyle/>
          <a:p>
            <a:r>
              <a:rPr lang="en-US" dirty="0" smtClean="0"/>
              <a:t>Each and every analysis </a:t>
            </a:r>
            <a:r>
              <a:rPr lang="en-US" dirty="0" smtClean="0"/>
              <a:t>result  </a:t>
            </a:r>
            <a:r>
              <a:rPr lang="en-US" dirty="0" smtClean="0"/>
              <a:t>is clearly seen in the dashboard.</a:t>
            </a:r>
          </a:p>
          <a:p>
            <a:r>
              <a:rPr lang="en-US" dirty="0" smtClean="0"/>
              <a:t>As we are using dynamic slicer there is no need to change state in every graph.</a:t>
            </a:r>
            <a:endParaRPr lang="en-US" dirty="0"/>
          </a:p>
        </p:txBody>
      </p:sp>
      <p:pic>
        <p:nvPicPr>
          <p:cNvPr id="5" name="Content Placeholder 4"/>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a:xfrm>
            <a:off x="7218947" y="2133600"/>
            <a:ext cx="4285664" cy="3777622"/>
          </a:xfrm>
          <a:prstGeom prst="rect">
            <a:avLst/>
          </a:prstGeom>
        </p:spPr>
      </p:pic>
    </p:spTree>
    <p:extLst>
      <p:ext uri="{BB962C8B-B14F-4D97-AF65-F5344CB8AC3E}">
        <p14:creationId xmlns:p14="http://schemas.microsoft.com/office/powerpoint/2010/main" val="1728498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t>
            </a:r>
            <a:r>
              <a:rPr lang="en-US" b="1" dirty="0" smtClean="0"/>
              <a:t>Scope:</a:t>
            </a:r>
            <a:endParaRPr lang="en-US" b="1" dirty="0"/>
          </a:p>
        </p:txBody>
      </p:sp>
      <p:sp>
        <p:nvSpPr>
          <p:cNvPr id="3" name="Content Placeholder 2"/>
          <p:cNvSpPr>
            <a:spLocks noGrp="1"/>
          </p:cNvSpPr>
          <p:nvPr>
            <p:ph idx="1"/>
          </p:nvPr>
        </p:nvSpPr>
        <p:spPr>
          <a:xfrm>
            <a:off x="2589212" y="2133600"/>
            <a:ext cx="8915400" cy="2233863"/>
          </a:xfrm>
        </p:spPr>
        <p:txBody>
          <a:bodyPr/>
          <a:lstStyle/>
          <a:p>
            <a:pPr algn="just"/>
            <a:r>
              <a:rPr lang="en-US" dirty="0"/>
              <a:t>As </a:t>
            </a:r>
            <a:r>
              <a:rPr lang="en-US" dirty="0" smtClean="0"/>
              <a:t>Slicer in Dash </a:t>
            </a:r>
            <a:r>
              <a:rPr lang="en-US" dirty="0"/>
              <a:t>Board is dynamically linked so if you make any changes in dashboard </a:t>
            </a:r>
            <a:r>
              <a:rPr lang="en-US" dirty="0" smtClean="0"/>
              <a:t>then </a:t>
            </a:r>
            <a:r>
              <a:rPr lang="en-US" dirty="0"/>
              <a:t>each and every graph linked to it changes and repels the </a:t>
            </a:r>
            <a:r>
              <a:rPr lang="en-US" dirty="0" smtClean="0"/>
              <a:t>same in dashboard. </a:t>
            </a:r>
          </a:p>
          <a:p>
            <a:pPr algn="just"/>
            <a:r>
              <a:rPr lang="en-US" dirty="0" smtClean="0"/>
              <a:t>We </a:t>
            </a:r>
            <a:r>
              <a:rPr lang="en-US" dirty="0"/>
              <a:t>can easily know in which state which district had highest crime recorded by looking the dashboard and  We can tell total number of crimes done in that district and state. </a:t>
            </a:r>
            <a:r>
              <a:rPr lang="en-US" dirty="0" smtClean="0"/>
              <a:t> </a:t>
            </a:r>
            <a:endParaRPr lang="en-US" dirty="0"/>
          </a:p>
        </p:txBody>
      </p:sp>
    </p:spTree>
    <p:extLst>
      <p:ext uri="{BB962C8B-B14F-4D97-AF65-F5344CB8AC3E}">
        <p14:creationId xmlns:p14="http://schemas.microsoft.com/office/powerpoint/2010/main" val="904444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References:</a:t>
            </a:r>
            <a:endParaRPr lang="en-US" b="1" dirty="0"/>
          </a:p>
        </p:txBody>
      </p:sp>
      <p:sp>
        <p:nvSpPr>
          <p:cNvPr id="3" name="Content Placeholder 2"/>
          <p:cNvSpPr>
            <a:spLocks noGrp="1"/>
          </p:cNvSpPr>
          <p:nvPr>
            <p:ph idx="1"/>
          </p:nvPr>
        </p:nvSpPr>
        <p:spPr/>
        <p:txBody>
          <a:bodyPr/>
          <a:lstStyle/>
          <a:p>
            <a:pPr algn="just"/>
            <a:r>
              <a:rPr lang="en-US" dirty="0" smtClean="0">
                <a:solidFill>
                  <a:schemeClr val="tx1"/>
                </a:solidFill>
              </a:rPr>
              <a:t>https</a:t>
            </a:r>
            <a:r>
              <a:rPr lang="en-US" dirty="0">
                <a:solidFill>
                  <a:schemeClr val="tx1"/>
                </a:solidFill>
              </a:rPr>
              <a:t>://www.kaggle.com/kracekumar/crime_analysis. </a:t>
            </a:r>
            <a:endParaRPr lang="en-US" dirty="0" smtClean="0">
              <a:solidFill>
                <a:schemeClr val="tx1"/>
              </a:solidFill>
            </a:endParaRPr>
          </a:p>
          <a:p>
            <a:pPr algn="just"/>
            <a:r>
              <a:rPr lang="en-US" dirty="0" smtClean="0">
                <a:solidFill>
                  <a:schemeClr val="tx1"/>
                </a:solidFill>
              </a:rPr>
              <a:t>https</a:t>
            </a:r>
            <a:r>
              <a:rPr lang="en-US" dirty="0">
                <a:solidFill>
                  <a:schemeClr val="tx1"/>
                </a:solidFill>
              </a:rPr>
              <a:t>://en.wikipedia.org/Crime_analysis. </a:t>
            </a:r>
          </a:p>
          <a:p>
            <a:pPr algn="just"/>
            <a:r>
              <a:rPr lang="en-US" dirty="0" smtClean="0">
                <a:solidFill>
                  <a:schemeClr val="tx1"/>
                </a:solidFill>
                <a:hlinkClick r:id="rId2"/>
              </a:rPr>
              <a:t>https</a:t>
            </a:r>
            <a:r>
              <a:rPr lang="en-US" dirty="0">
                <a:solidFill>
                  <a:schemeClr val="tx1"/>
                </a:solidFill>
                <a:hlinkClick r:id="rId2"/>
              </a:rPr>
              <a:t>://</a:t>
            </a:r>
            <a:r>
              <a:rPr lang="en-US" dirty="0" smtClean="0">
                <a:solidFill>
                  <a:schemeClr val="tx1"/>
                </a:solidFill>
                <a:hlinkClick r:id="rId2"/>
              </a:rPr>
              <a:t>data.gov.in/dataset-group-name/crime-Statistics</a:t>
            </a:r>
            <a:r>
              <a:rPr lang="en-US" dirty="0" smtClean="0">
                <a:solidFill>
                  <a:schemeClr val="tx1"/>
                </a:solidFill>
              </a:rPr>
              <a:t>.</a:t>
            </a:r>
            <a:endParaRPr lang="en-US" dirty="0">
              <a:solidFill>
                <a:schemeClr val="tx1"/>
              </a:solidFill>
            </a:endParaRPr>
          </a:p>
          <a:p>
            <a:pPr algn="just"/>
            <a:r>
              <a:rPr lang="en-US" dirty="0" smtClean="0">
                <a:solidFill>
                  <a:schemeClr val="tx1"/>
                </a:solidFill>
              </a:rPr>
              <a:t>https</a:t>
            </a:r>
            <a:r>
              <a:rPr lang="en-US" dirty="0">
                <a:solidFill>
                  <a:schemeClr val="tx1"/>
                </a:solidFill>
              </a:rPr>
              <a:t>://knoema.com/atlas/India/topics/Crime-Statistics/datasets. </a:t>
            </a:r>
          </a:p>
          <a:p>
            <a:pPr marL="0" indent="0" algn="just">
              <a:buNone/>
            </a:pPr>
            <a:endParaRPr lang="en-US" dirty="0">
              <a:solidFill>
                <a:schemeClr val="tx1"/>
              </a:solidFill>
            </a:endParaRPr>
          </a:p>
        </p:txBody>
      </p:sp>
    </p:spTree>
    <p:extLst>
      <p:ext uri="{BB962C8B-B14F-4D97-AF65-F5344CB8AC3E}">
        <p14:creationId xmlns:p14="http://schemas.microsoft.com/office/powerpoint/2010/main" val="1150851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Image result for thank you for ppt">
            <a:extLst>
              <a:ext uri="{FF2B5EF4-FFF2-40B4-BE49-F238E27FC236}">
                <a16:creationId xmlns="" xmlns:a16="http://schemas.microsoft.com/office/drawing/2014/main" id="{144043CC-9908-499F-8796-1BC0B0D8C40F}"/>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681017" y="1804737"/>
            <a:ext cx="9097898" cy="3561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1672097"/>
      </p:ext>
    </p:extLst>
  </p:cSld>
  <p:clrMapOvr>
    <a:masterClrMapping/>
  </p:clrMapOvr>
</p:sld>
</file>

<file path=ppt/theme/theme1.xml><?xml version="1.0" encoding="utf-8"?>
<a:theme xmlns:a="http://schemas.openxmlformats.org/drawingml/2006/main" name="Wisp">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60</TotalTime>
  <Words>452</Words>
  <Application>Microsoft Office PowerPoint</Application>
  <PresentationFormat>Widescreen</PresentationFormat>
  <Paragraphs>34</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Century Gothic</vt:lpstr>
      <vt:lpstr>Wingdings 3</vt:lpstr>
      <vt:lpstr>Wisp</vt:lpstr>
      <vt:lpstr>Analysis Of Crime Data Recorded In 2014</vt:lpstr>
      <vt:lpstr>Introduction:</vt:lpstr>
      <vt:lpstr>Source Of Dataset:</vt:lpstr>
      <vt:lpstr>Analysis on Dataset:</vt:lpstr>
      <vt:lpstr>Dashboard:</vt:lpstr>
      <vt:lpstr> Scope:</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Crime Data Recorded In 2014</dc:title>
  <dc:creator>REVANTH DARSI</dc:creator>
  <cp:lastModifiedBy>REVANTH DARSI</cp:lastModifiedBy>
  <cp:revision>20</cp:revision>
  <dcterms:created xsi:type="dcterms:W3CDTF">2019-11-21T11:56:07Z</dcterms:created>
  <dcterms:modified xsi:type="dcterms:W3CDTF">2019-11-22T05:03:15Z</dcterms:modified>
</cp:coreProperties>
</file>