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668" y="-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0D061A-9821-4568-9C3B-7E0726BD6BFA}" type="datetimeFigureOut">
              <a:rPr lang="en-IN" smtClean="0"/>
              <a:t>29-12-2023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DC7626-354E-46F8-A63A-DB86FC21DB71}" type="slidenum">
              <a:rPr lang="en-IN" smtClean="0"/>
              <a:t>‹#›</a:t>
            </a:fld>
            <a:endParaRPr lang="en-IN"/>
          </a:p>
        </p:txBody>
      </p:sp>
    </p:spTree>
    <p:extLst>
      <p:ext uri="{BB962C8B-B14F-4D97-AF65-F5344CB8AC3E}">
        <p14:creationId xmlns:p14="http://schemas.microsoft.com/office/powerpoint/2010/main" val="2464753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D061A-9821-4568-9C3B-7E0726BD6BFA}" type="datetimeFigureOut">
              <a:rPr lang="en-IN" smtClean="0"/>
              <a:t>29-12-2023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DC7626-354E-46F8-A63A-DB86FC21DB71}" type="slidenum">
              <a:rPr lang="en-IN" smtClean="0"/>
              <a:t>‹#›</a:t>
            </a:fld>
            <a:endParaRPr lang="en-IN"/>
          </a:p>
        </p:txBody>
      </p:sp>
    </p:spTree>
    <p:extLst>
      <p:ext uri="{BB962C8B-B14F-4D97-AF65-F5344CB8AC3E}">
        <p14:creationId xmlns:p14="http://schemas.microsoft.com/office/powerpoint/2010/main" val="2518276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D061A-9821-4568-9C3B-7E0726BD6BFA}" type="datetimeFigureOut">
              <a:rPr lang="en-IN" smtClean="0"/>
              <a:t>29-12-2023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DC7626-354E-46F8-A63A-DB86FC21DB71}" type="slidenum">
              <a:rPr lang="en-IN" smtClean="0"/>
              <a:t>‹#›</a:t>
            </a:fld>
            <a:endParaRPr lang="en-IN"/>
          </a:p>
        </p:txBody>
      </p:sp>
    </p:spTree>
    <p:extLst>
      <p:ext uri="{BB962C8B-B14F-4D97-AF65-F5344CB8AC3E}">
        <p14:creationId xmlns:p14="http://schemas.microsoft.com/office/powerpoint/2010/main" val="3367510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D061A-9821-4568-9C3B-7E0726BD6BFA}" type="datetimeFigureOut">
              <a:rPr lang="en-IN" smtClean="0"/>
              <a:t>29-12-2023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DC7626-354E-46F8-A63A-DB86FC21DB71}" type="slidenum">
              <a:rPr lang="en-IN" smtClean="0"/>
              <a:t>‹#›</a:t>
            </a:fld>
            <a:endParaRPr lang="en-IN"/>
          </a:p>
        </p:txBody>
      </p:sp>
    </p:spTree>
    <p:extLst>
      <p:ext uri="{BB962C8B-B14F-4D97-AF65-F5344CB8AC3E}">
        <p14:creationId xmlns:p14="http://schemas.microsoft.com/office/powerpoint/2010/main" val="4046026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0D061A-9821-4568-9C3B-7E0726BD6BFA}" type="datetimeFigureOut">
              <a:rPr lang="en-IN" smtClean="0"/>
              <a:t>29-12-2023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DC7626-354E-46F8-A63A-DB86FC21DB71}" type="slidenum">
              <a:rPr lang="en-IN" smtClean="0"/>
              <a:t>‹#›</a:t>
            </a:fld>
            <a:endParaRPr lang="en-IN"/>
          </a:p>
        </p:txBody>
      </p:sp>
    </p:spTree>
    <p:extLst>
      <p:ext uri="{BB962C8B-B14F-4D97-AF65-F5344CB8AC3E}">
        <p14:creationId xmlns:p14="http://schemas.microsoft.com/office/powerpoint/2010/main" val="939479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0D061A-9821-4568-9C3B-7E0726BD6BFA}" type="datetimeFigureOut">
              <a:rPr lang="en-IN" smtClean="0"/>
              <a:t>29-12-2023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DC7626-354E-46F8-A63A-DB86FC21DB71}" type="slidenum">
              <a:rPr lang="en-IN" smtClean="0"/>
              <a:t>‹#›</a:t>
            </a:fld>
            <a:endParaRPr lang="en-IN"/>
          </a:p>
        </p:txBody>
      </p:sp>
    </p:spTree>
    <p:extLst>
      <p:ext uri="{BB962C8B-B14F-4D97-AF65-F5344CB8AC3E}">
        <p14:creationId xmlns:p14="http://schemas.microsoft.com/office/powerpoint/2010/main" val="1187789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0D061A-9821-4568-9C3B-7E0726BD6BFA}" type="datetimeFigureOut">
              <a:rPr lang="en-IN" smtClean="0"/>
              <a:t>29-12-2023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DC7626-354E-46F8-A63A-DB86FC21DB71}" type="slidenum">
              <a:rPr lang="en-IN" smtClean="0"/>
              <a:t>‹#›</a:t>
            </a:fld>
            <a:endParaRPr lang="en-IN"/>
          </a:p>
        </p:txBody>
      </p:sp>
    </p:spTree>
    <p:extLst>
      <p:ext uri="{BB962C8B-B14F-4D97-AF65-F5344CB8AC3E}">
        <p14:creationId xmlns:p14="http://schemas.microsoft.com/office/powerpoint/2010/main" val="671287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0D061A-9821-4568-9C3B-7E0726BD6BFA}" type="datetimeFigureOut">
              <a:rPr lang="en-IN" smtClean="0"/>
              <a:t>29-12-2023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DC7626-354E-46F8-A63A-DB86FC21DB71}" type="slidenum">
              <a:rPr lang="en-IN" smtClean="0"/>
              <a:t>‹#›</a:t>
            </a:fld>
            <a:endParaRPr lang="en-IN"/>
          </a:p>
        </p:txBody>
      </p:sp>
    </p:spTree>
    <p:extLst>
      <p:ext uri="{BB962C8B-B14F-4D97-AF65-F5344CB8AC3E}">
        <p14:creationId xmlns:p14="http://schemas.microsoft.com/office/powerpoint/2010/main" val="3936920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0D061A-9821-4568-9C3B-7E0726BD6BFA}" type="datetimeFigureOut">
              <a:rPr lang="en-IN" smtClean="0"/>
              <a:t>29-12-2023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DC7626-354E-46F8-A63A-DB86FC21DB71}" type="slidenum">
              <a:rPr lang="en-IN" smtClean="0"/>
              <a:t>‹#›</a:t>
            </a:fld>
            <a:endParaRPr lang="en-IN"/>
          </a:p>
        </p:txBody>
      </p:sp>
    </p:spTree>
    <p:extLst>
      <p:ext uri="{BB962C8B-B14F-4D97-AF65-F5344CB8AC3E}">
        <p14:creationId xmlns:p14="http://schemas.microsoft.com/office/powerpoint/2010/main" val="3215247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0D061A-9821-4568-9C3B-7E0726BD6BFA}" type="datetimeFigureOut">
              <a:rPr lang="en-IN" smtClean="0"/>
              <a:t>29-12-2023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DC7626-354E-46F8-A63A-DB86FC21DB71}" type="slidenum">
              <a:rPr lang="en-IN" smtClean="0"/>
              <a:t>‹#›</a:t>
            </a:fld>
            <a:endParaRPr lang="en-IN"/>
          </a:p>
        </p:txBody>
      </p:sp>
    </p:spTree>
    <p:extLst>
      <p:ext uri="{BB962C8B-B14F-4D97-AF65-F5344CB8AC3E}">
        <p14:creationId xmlns:p14="http://schemas.microsoft.com/office/powerpoint/2010/main" val="356041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0D061A-9821-4568-9C3B-7E0726BD6BFA}" type="datetimeFigureOut">
              <a:rPr lang="en-IN" smtClean="0"/>
              <a:t>29-12-2023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DC7626-354E-46F8-A63A-DB86FC21DB71}" type="slidenum">
              <a:rPr lang="en-IN" smtClean="0"/>
              <a:t>‹#›</a:t>
            </a:fld>
            <a:endParaRPr lang="en-IN"/>
          </a:p>
        </p:txBody>
      </p:sp>
    </p:spTree>
    <p:extLst>
      <p:ext uri="{BB962C8B-B14F-4D97-AF65-F5344CB8AC3E}">
        <p14:creationId xmlns:p14="http://schemas.microsoft.com/office/powerpoint/2010/main" val="846133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0D061A-9821-4568-9C3B-7E0726BD6BFA}" type="datetimeFigureOut">
              <a:rPr lang="en-IN" smtClean="0"/>
              <a:t>29-12-2023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DC7626-354E-46F8-A63A-DB86FC21DB71}" type="slidenum">
              <a:rPr lang="en-IN" smtClean="0"/>
              <a:t>‹#›</a:t>
            </a:fld>
            <a:endParaRPr lang="en-IN"/>
          </a:p>
        </p:txBody>
      </p:sp>
    </p:spTree>
    <p:extLst>
      <p:ext uri="{BB962C8B-B14F-4D97-AF65-F5344CB8AC3E}">
        <p14:creationId xmlns:p14="http://schemas.microsoft.com/office/powerpoint/2010/main" val="317388328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84B2BBC-C6A4-1B96-B5B6-BB6B823E364B}"/>
              </a:ext>
            </a:extLst>
          </p:cNvPr>
          <p:cNvSpPr txBox="1"/>
          <p:nvPr/>
        </p:nvSpPr>
        <p:spPr>
          <a:xfrm>
            <a:off x="2114550" y="2545318"/>
            <a:ext cx="7483078" cy="1661993"/>
          </a:xfrm>
          <a:prstGeom prst="rect">
            <a:avLst/>
          </a:prstGeom>
          <a:noFill/>
        </p:spPr>
        <p:txBody>
          <a:bodyPr wrap="square">
            <a:spAutoFit/>
          </a:bodyPr>
          <a:lstStyle/>
          <a:p>
            <a:pPr algn="ctr"/>
            <a:r>
              <a:rPr lang="en-US" sz="3400" b="1" i="0" dirty="0" err="1">
                <a:effectLst/>
                <a:latin typeface="Copperplate Gothic Bold" panose="020E0705020206020404" pitchFamily="34" charset="0"/>
              </a:rPr>
              <a:t>Booklobe</a:t>
            </a:r>
            <a:r>
              <a:rPr lang="en-US" sz="3400" b="1" i="0" dirty="0">
                <a:effectLst/>
                <a:latin typeface="Copperplate Gothic Bold" panose="020E0705020206020404" pitchFamily="34" charset="0"/>
              </a:rPr>
              <a:t>: A Visual Journey Through the Online Book Library</a:t>
            </a:r>
          </a:p>
        </p:txBody>
      </p:sp>
      <p:sp>
        <p:nvSpPr>
          <p:cNvPr id="8" name="TextBox 7">
            <a:extLst>
              <a:ext uri="{FF2B5EF4-FFF2-40B4-BE49-F238E27FC236}">
                <a16:creationId xmlns:a16="http://schemas.microsoft.com/office/drawing/2014/main" id="{0090F29D-0698-AE5B-AF55-33066DF4CB25}"/>
              </a:ext>
            </a:extLst>
          </p:cNvPr>
          <p:cNvSpPr txBox="1"/>
          <p:nvPr/>
        </p:nvSpPr>
        <p:spPr>
          <a:xfrm>
            <a:off x="8005927" y="4598857"/>
            <a:ext cx="5428217" cy="707886"/>
          </a:xfrm>
          <a:prstGeom prst="rect">
            <a:avLst/>
          </a:prstGeom>
          <a:noFill/>
        </p:spPr>
        <p:txBody>
          <a:bodyPr wrap="square" rtlCol="0">
            <a:spAutoFit/>
          </a:bodyPr>
          <a:lstStyle/>
          <a:p>
            <a:r>
              <a:rPr lang="en-IN" sz="2000" dirty="0">
                <a:latin typeface="MV Boli" panose="02000500030200090000" pitchFamily="2" charset="0"/>
                <a:cs typeface="MV Boli" panose="02000500030200090000" pitchFamily="2" charset="0"/>
              </a:rPr>
              <a:t>Presented  BY:</a:t>
            </a:r>
          </a:p>
          <a:p>
            <a:r>
              <a:rPr lang="en-IN" sz="2000" dirty="0" err="1">
                <a:latin typeface="MV Boli" panose="02000500030200090000" pitchFamily="2" charset="0"/>
                <a:cs typeface="MV Boli" panose="02000500030200090000" pitchFamily="2" charset="0"/>
              </a:rPr>
              <a:t>Revanth</a:t>
            </a:r>
            <a:r>
              <a:rPr lang="en-IN" sz="2000" dirty="0">
                <a:latin typeface="MV Boli" panose="02000500030200090000" pitchFamily="2" charset="0"/>
                <a:cs typeface="MV Boli" panose="02000500030200090000" pitchFamily="2" charset="0"/>
              </a:rPr>
              <a:t> Atluri (</a:t>
            </a:r>
            <a:r>
              <a:rPr lang="en-IN" sz="2000">
                <a:latin typeface="MV Boli" panose="02000500030200090000" pitchFamily="2" charset="0"/>
                <a:cs typeface="MV Boli" panose="02000500030200090000" pitchFamily="2" charset="0"/>
              </a:rPr>
              <a:t>21BCE5408)</a:t>
            </a:r>
            <a:endParaRPr lang="en-IN" sz="2000" dirty="0">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758702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331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38C7E7-8CFF-89B7-34DC-D31D465F119E}"/>
              </a:ext>
            </a:extLst>
          </p:cNvPr>
          <p:cNvSpPr txBox="1"/>
          <p:nvPr/>
        </p:nvSpPr>
        <p:spPr>
          <a:xfrm>
            <a:off x="285750" y="2543175"/>
            <a:ext cx="9544050" cy="2769989"/>
          </a:xfrm>
          <a:prstGeom prst="rect">
            <a:avLst/>
          </a:prstGeom>
          <a:noFill/>
        </p:spPr>
        <p:txBody>
          <a:bodyPr wrap="square">
            <a:spAutoFit/>
          </a:bodyPr>
          <a:lstStyle/>
          <a:p>
            <a:pPr algn="l"/>
            <a:r>
              <a:rPr lang="en-US" sz="2900" b="1" i="0" dirty="0">
                <a:effectLst/>
                <a:latin typeface="clcicgqyw0002obe2xroteu2c"/>
              </a:rPr>
              <a:t>Introducing </a:t>
            </a:r>
            <a:r>
              <a:rPr lang="en-US" sz="2900" b="1" i="0" dirty="0" err="1">
                <a:effectLst/>
                <a:latin typeface="clcicgqyw0002obe2xroteu2c"/>
              </a:rPr>
              <a:t>Booklobe</a:t>
            </a:r>
            <a:r>
              <a:rPr lang="en-US" sz="2900" b="1" i="0" dirty="0">
                <a:effectLst/>
                <a:latin typeface="clcicgqyw0002obe2xroteu2c"/>
              </a:rPr>
              <a:t>: The Ultimate Online Book Library</a:t>
            </a:r>
          </a:p>
          <a:p>
            <a:pPr algn="l"/>
            <a:r>
              <a:rPr lang="en-US" sz="2900" b="1" i="0" dirty="0">
                <a:effectLst/>
                <a:latin typeface="clcicgqyw0002obe2xroteu2c"/>
              </a:rPr>
              <a:t>Why Choose </a:t>
            </a:r>
            <a:r>
              <a:rPr lang="en-US" sz="2900" b="1" i="0" dirty="0" err="1">
                <a:effectLst/>
                <a:latin typeface="clcicgqyw0002obe2xroteu2c"/>
              </a:rPr>
              <a:t>Booklobe</a:t>
            </a:r>
            <a:r>
              <a:rPr lang="en-US" sz="2900" b="1" i="0" dirty="0">
                <a:effectLst/>
                <a:latin typeface="clcicgqyw0002obe2xroteu2c"/>
              </a:rPr>
              <a:t>?</a:t>
            </a:r>
          </a:p>
          <a:p>
            <a:pPr algn="l"/>
            <a:r>
              <a:rPr lang="en-US" sz="2900" b="1" i="0" dirty="0">
                <a:effectLst/>
                <a:latin typeface="clcicgqyw0002obe2xroteu2c"/>
              </a:rPr>
              <a:t>User Friendly feature of </a:t>
            </a:r>
            <a:r>
              <a:rPr lang="en-US" sz="2900" b="1" i="0" dirty="0" err="1">
                <a:effectLst/>
                <a:latin typeface="clcicgqyw0002obe2xroteu2c"/>
              </a:rPr>
              <a:t>booklobe</a:t>
            </a:r>
            <a:r>
              <a:rPr lang="en-US" sz="2900" b="1" i="0" dirty="0">
                <a:effectLst/>
                <a:latin typeface="clcicgqyw0002obe2xroteu2c"/>
              </a:rPr>
              <a:t> </a:t>
            </a:r>
          </a:p>
          <a:p>
            <a:pPr algn="l"/>
            <a:r>
              <a:rPr lang="en-US" sz="2900" b="1" i="0" dirty="0">
                <a:effectLst/>
                <a:latin typeface="clcicgqyw0002obe2xroteu2c"/>
              </a:rPr>
              <a:t>Unlimited Access to Books</a:t>
            </a:r>
          </a:p>
          <a:p>
            <a:pPr algn="l"/>
            <a:r>
              <a:rPr lang="en-US" sz="2900" b="1" i="0" dirty="0">
                <a:effectLst/>
                <a:latin typeface="clcicgqyw0002obe2xroteu2c"/>
              </a:rPr>
              <a:t>Personalized Recommendations</a:t>
            </a:r>
          </a:p>
          <a:p>
            <a:pPr algn="l"/>
            <a:r>
              <a:rPr lang="en-US" sz="2900" b="1" i="0" dirty="0">
                <a:effectLst/>
                <a:latin typeface="clcicgqyw0002obe2xroteu2c"/>
              </a:rPr>
              <a:t>Join the </a:t>
            </a:r>
            <a:r>
              <a:rPr lang="en-US" sz="2900" b="1" i="0" dirty="0" err="1">
                <a:effectLst/>
                <a:latin typeface="clcicgqyw0002obe2xroteu2c"/>
              </a:rPr>
              <a:t>Booklobe</a:t>
            </a:r>
            <a:r>
              <a:rPr lang="en-US" sz="2900" b="1" i="0" dirty="0">
                <a:effectLst/>
                <a:latin typeface="clcicgqyw0002obe2xroteu2c"/>
              </a:rPr>
              <a:t> Community</a:t>
            </a:r>
          </a:p>
        </p:txBody>
      </p:sp>
      <p:pic>
        <p:nvPicPr>
          <p:cNvPr id="7" name="Picture 6">
            <a:extLst>
              <a:ext uri="{FF2B5EF4-FFF2-40B4-BE49-F238E27FC236}">
                <a16:creationId xmlns:a16="http://schemas.microsoft.com/office/drawing/2014/main" id="{57E57A31-5816-E79C-444C-605875FD6847}"/>
              </a:ext>
            </a:extLst>
          </p:cNvPr>
          <p:cNvPicPr>
            <a:picLocks noChangeAspect="1"/>
          </p:cNvPicPr>
          <p:nvPr/>
        </p:nvPicPr>
        <p:blipFill>
          <a:blip r:embed="rId2"/>
          <a:stretch>
            <a:fillRect/>
          </a:stretch>
        </p:blipFill>
        <p:spPr>
          <a:xfrm>
            <a:off x="2118889" y="180825"/>
            <a:ext cx="6068272" cy="2152950"/>
          </a:xfrm>
          <a:prstGeom prst="rect">
            <a:avLst/>
          </a:prstGeom>
        </p:spPr>
      </p:pic>
    </p:spTree>
    <p:extLst>
      <p:ext uri="{BB962C8B-B14F-4D97-AF65-F5344CB8AC3E}">
        <p14:creationId xmlns:p14="http://schemas.microsoft.com/office/powerpoint/2010/main" val="1859720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0DC44E-DA81-4B7F-BB6E-86A1946660A1}"/>
              </a:ext>
            </a:extLst>
          </p:cNvPr>
          <p:cNvSpPr txBox="1"/>
          <p:nvPr/>
        </p:nvSpPr>
        <p:spPr>
          <a:xfrm>
            <a:off x="314326" y="371477"/>
            <a:ext cx="7458074" cy="5216813"/>
          </a:xfrm>
          <a:prstGeom prst="rect">
            <a:avLst/>
          </a:prstGeom>
          <a:noFill/>
        </p:spPr>
        <p:txBody>
          <a:bodyPr wrap="square">
            <a:spAutoFit/>
          </a:bodyPr>
          <a:lstStyle/>
          <a:p>
            <a:pPr algn="l"/>
            <a:r>
              <a:rPr lang="en-US" sz="2900" b="1" i="0" dirty="0">
                <a:effectLst/>
                <a:latin typeface="clcicgqyw0002obe2xroteu2c"/>
              </a:rPr>
              <a:t>Introducing </a:t>
            </a:r>
            <a:r>
              <a:rPr lang="en-US" sz="2900" b="1" i="0" dirty="0" err="1">
                <a:effectLst/>
                <a:latin typeface="clcicgqyw0002obe2xroteu2c"/>
              </a:rPr>
              <a:t>Booklobe</a:t>
            </a:r>
            <a:r>
              <a:rPr lang="en-US" sz="2900" b="1" i="0" dirty="0">
                <a:effectLst/>
                <a:latin typeface="clcicgqyw0002obe2xroteu2c"/>
              </a:rPr>
              <a:t>: The Ultimate Online Book Library</a:t>
            </a:r>
          </a:p>
          <a:p>
            <a:pPr algn="l"/>
            <a:r>
              <a:rPr lang="en-US" sz="2500" b="0" i="0" dirty="0">
                <a:solidFill>
                  <a:srgbClr val="959595"/>
                </a:solidFill>
                <a:effectLst/>
                <a:latin typeface="clcicgqyw0002obe2xroteu2c"/>
              </a:rPr>
              <a:t>Welcome to </a:t>
            </a:r>
            <a:r>
              <a:rPr lang="en-US" sz="2500" b="0" i="0" dirty="0" err="1">
                <a:solidFill>
                  <a:srgbClr val="959595"/>
                </a:solidFill>
                <a:effectLst/>
                <a:latin typeface="clcicgqyw0002obe2xroteu2c"/>
              </a:rPr>
              <a:t>Booklobe</a:t>
            </a:r>
            <a:r>
              <a:rPr lang="en-US" sz="2500" b="0" i="0" dirty="0">
                <a:solidFill>
                  <a:srgbClr val="959595"/>
                </a:solidFill>
                <a:effectLst/>
                <a:latin typeface="clcicgqyw0002obe2xroteu2c"/>
              </a:rPr>
              <a:t>, the ultimate online book library. We are thrilled to introduce you to our platform, which is designed to provide book lovers with an unparalleled reading experience.</a:t>
            </a:r>
          </a:p>
          <a:p>
            <a:pPr algn="l"/>
            <a:r>
              <a:rPr lang="en-US" sz="2500" b="0" i="0" dirty="0">
                <a:solidFill>
                  <a:srgbClr val="959595"/>
                </a:solidFill>
                <a:effectLst/>
                <a:latin typeface="clcicgqyw0002obe2xroteu2c"/>
              </a:rPr>
              <a:t>At </a:t>
            </a:r>
            <a:r>
              <a:rPr lang="en-US" sz="2500" b="0" i="0" dirty="0" err="1">
                <a:solidFill>
                  <a:srgbClr val="959595"/>
                </a:solidFill>
                <a:effectLst/>
                <a:latin typeface="clcicgqyw0002obe2xroteu2c"/>
              </a:rPr>
              <a:t>Booklobe</a:t>
            </a:r>
            <a:r>
              <a:rPr lang="en-US" sz="2500" b="0" i="0" dirty="0">
                <a:solidFill>
                  <a:srgbClr val="959595"/>
                </a:solidFill>
                <a:effectLst/>
                <a:latin typeface="clcicgqyw0002obe2xroteu2c"/>
              </a:rPr>
              <a:t>, we believe that reading should be a seamless and enjoyable experience. That's why we have created an online library that is user-friendly, easy to navigate, and packed with features that will enhance your reading journey. Whether you're a casual reader or a book enthusiast, </a:t>
            </a:r>
            <a:r>
              <a:rPr lang="en-US" sz="2500" b="0" i="0" dirty="0" err="1">
                <a:solidFill>
                  <a:srgbClr val="959595"/>
                </a:solidFill>
                <a:effectLst/>
                <a:latin typeface="clcicgqyw0002obe2xroteu2c"/>
              </a:rPr>
              <a:t>Booklobe</a:t>
            </a:r>
            <a:r>
              <a:rPr lang="en-US" sz="2500" b="0" i="0" dirty="0">
                <a:solidFill>
                  <a:srgbClr val="959595"/>
                </a:solidFill>
                <a:effectLst/>
                <a:latin typeface="clcicgqyw0002obe2xroteu2c"/>
              </a:rPr>
              <a:t> has something for everyone</a:t>
            </a:r>
          </a:p>
        </p:txBody>
      </p:sp>
      <p:sp>
        <p:nvSpPr>
          <p:cNvPr id="9" name="TextBox 8">
            <a:extLst>
              <a:ext uri="{FF2B5EF4-FFF2-40B4-BE49-F238E27FC236}">
                <a16:creationId xmlns:a16="http://schemas.microsoft.com/office/drawing/2014/main" id="{6E1AF361-6E74-5FE2-4C46-D924FB0CDA6B}"/>
              </a:ext>
            </a:extLst>
          </p:cNvPr>
          <p:cNvSpPr txBox="1"/>
          <p:nvPr/>
        </p:nvSpPr>
        <p:spPr>
          <a:xfrm>
            <a:off x="6332935" y="2108478"/>
            <a:ext cx="6093618" cy="369332"/>
          </a:xfrm>
          <a:prstGeom prst="rect">
            <a:avLst/>
          </a:prstGeom>
          <a:noFill/>
        </p:spPr>
        <p:txBody>
          <a:bodyPr wrap="square">
            <a:spAutoFit/>
          </a:bodyPr>
          <a:lstStyle/>
          <a:p>
            <a:endParaRPr lang="en-IN" dirty="0"/>
          </a:p>
        </p:txBody>
      </p:sp>
      <p:pic>
        <p:nvPicPr>
          <p:cNvPr id="1026" name="Picture 2" descr="Cartoon color characters people and online library">
            <a:extLst>
              <a:ext uri="{FF2B5EF4-FFF2-40B4-BE49-F238E27FC236}">
                <a16:creationId xmlns:a16="http://schemas.microsoft.com/office/drawing/2014/main" id="{0DC597D5-1C58-B62A-1570-BEBF5F84B2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11666"/>
          <a:stretch/>
        </p:blipFill>
        <p:spPr bwMode="auto">
          <a:xfrm>
            <a:off x="7629525" y="700089"/>
            <a:ext cx="4248149" cy="5072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383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299EFD-E67C-D5EB-1920-9A84808B23C8}"/>
              </a:ext>
            </a:extLst>
          </p:cNvPr>
          <p:cNvSpPr txBox="1"/>
          <p:nvPr/>
        </p:nvSpPr>
        <p:spPr>
          <a:xfrm>
            <a:off x="157163" y="705177"/>
            <a:ext cx="8911828" cy="5447645"/>
          </a:xfrm>
          <a:prstGeom prst="rect">
            <a:avLst/>
          </a:prstGeom>
          <a:noFill/>
        </p:spPr>
        <p:txBody>
          <a:bodyPr wrap="square">
            <a:spAutoFit/>
          </a:bodyPr>
          <a:lstStyle/>
          <a:p>
            <a:r>
              <a:rPr lang="en-US" sz="2900" b="1" dirty="0">
                <a:effectLst/>
              </a:rPr>
              <a:t>Why Choose </a:t>
            </a:r>
            <a:r>
              <a:rPr lang="en-US" sz="2900" b="1" dirty="0" err="1">
                <a:effectLst/>
              </a:rPr>
              <a:t>Booklobe</a:t>
            </a:r>
            <a:r>
              <a:rPr lang="en-US" sz="2900" b="1" dirty="0">
                <a:effectLst/>
              </a:rPr>
              <a:t>?</a:t>
            </a:r>
            <a:endParaRPr lang="en-US" sz="2900" b="1" dirty="0"/>
          </a:p>
          <a:p>
            <a:r>
              <a:rPr lang="en-US" sz="2900" dirty="0" err="1">
                <a:effectLst/>
              </a:rPr>
              <a:t>Booklobe</a:t>
            </a:r>
            <a:r>
              <a:rPr lang="en-US" sz="2900" dirty="0">
                <a:effectLst/>
              </a:rPr>
              <a:t> offers a personalized experience for every user. Our recommendation system uses artificial intelligence </a:t>
            </a:r>
            <a:r>
              <a:rPr lang="en-US" sz="2500" dirty="0">
                <a:effectLst/>
              </a:rPr>
              <a:t>to</a:t>
            </a:r>
            <a:r>
              <a:rPr lang="en-US" sz="2900" dirty="0">
                <a:effectLst/>
              </a:rPr>
              <a:t> suggest books based on your reading history and preferences. This means that you are more likely to find books that you will enjoy, without having to spend hours searching through our vast collection.</a:t>
            </a:r>
            <a:endParaRPr lang="en-US" sz="2900" dirty="0"/>
          </a:p>
          <a:p>
            <a:r>
              <a:rPr lang="en-US" sz="2900" dirty="0">
                <a:effectLst/>
              </a:rPr>
              <a:t>In addition to personalized recommendations, </a:t>
            </a:r>
            <a:r>
              <a:rPr lang="en-US" sz="2900" dirty="0" err="1">
                <a:effectLst/>
              </a:rPr>
              <a:t>Booklobe</a:t>
            </a:r>
            <a:r>
              <a:rPr lang="en-US" sz="2900" dirty="0">
                <a:effectLst/>
              </a:rPr>
              <a:t> also offers unlimited access to books. You can read as many books as you want, whenever you want, without any restrictions. And with our user-friendly interface, finding and reading books has never been easier</a:t>
            </a:r>
            <a:endParaRPr lang="en-US" sz="2900" dirty="0"/>
          </a:p>
        </p:txBody>
      </p:sp>
      <p:pic>
        <p:nvPicPr>
          <p:cNvPr id="2050" name="Picture 2" descr="Micro learning concept. Set of book in online library on mobile phone and  cartoon character design vector illustration. 4685163 Vector Art at Vecteezy">
            <a:extLst>
              <a:ext uri="{FF2B5EF4-FFF2-40B4-BE49-F238E27FC236}">
                <a16:creationId xmlns:a16="http://schemas.microsoft.com/office/drawing/2014/main" id="{18EBFA12-63C7-D237-4AF1-126C22BC5B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59"/>
          <a:stretch/>
        </p:blipFill>
        <p:spPr bwMode="auto">
          <a:xfrm>
            <a:off x="8767291" y="1450180"/>
            <a:ext cx="3267546" cy="4121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026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25171EE-27B7-56F2-D710-23545598CE26}"/>
              </a:ext>
            </a:extLst>
          </p:cNvPr>
          <p:cNvSpPr txBox="1"/>
          <p:nvPr/>
        </p:nvSpPr>
        <p:spPr>
          <a:xfrm>
            <a:off x="0" y="0"/>
            <a:ext cx="9229725" cy="6340197"/>
          </a:xfrm>
          <a:prstGeom prst="rect">
            <a:avLst/>
          </a:prstGeom>
          <a:noFill/>
        </p:spPr>
        <p:txBody>
          <a:bodyPr wrap="square">
            <a:spAutoFit/>
          </a:bodyPr>
          <a:lstStyle/>
          <a:p>
            <a:r>
              <a:rPr lang="en-US" sz="2900" b="1" dirty="0">
                <a:effectLst/>
              </a:rPr>
              <a:t>Simplicity is Key</a:t>
            </a:r>
            <a:endParaRPr lang="en-US" sz="2900" b="1" dirty="0"/>
          </a:p>
          <a:p>
            <a:r>
              <a:rPr lang="en-US" sz="2900" dirty="0">
                <a:effectLst/>
              </a:rPr>
              <a:t>At </a:t>
            </a:r>
            <a:r>
              <a:rPr lang="en-US" sz="2900" dirty="0" err="1">
                <a:effectLst/>
              </a:rPr>
              <a:t>Booklobe</a:t>
            </a:r>
            <a:r>
              <a:rPr lang="en-US" sz="2900" dirty="0">
                <a:effectLst/>
              </a:rPr>
              <a:t>, we understand that reading should be a relaxing and enjoyable experience. That's why we've designed our platform with simplicity in mind. Our user-friendly interface makes it easy to search for books, create reading lists, and manage your account. You can even customize your reading experience by adjusting font sizes and background colors!</a:t>
            </a:r>
            <a:endParaRPr lang="en-US" sz="2900" dirty="0"/>
          </a:p>
          <a:p>
            <a:r>
              <a:rPr lang="en-US" sz="2900" dirty="0">
                <a:effectLst/>
              </a:rPr>
              <a:t>Navigating through our vast collection of books has never been easier. With just a few clicks, you can find the book you're looking for and start reading right away. No complicated menus or confusing layouts. Just simple, intuitive design that puts the focus on what matters most - the books </a:t>
            </a:r>
            <a:r>
              <a:rPr lang="en-US" sz="2900" dirty="0" err="1">
                <a:effectLst/>
              </a:rPr>
              <a:t>themselve</a:t>
            </a:r>
            <a:endParaRPr lang="en-US" sz="2900" dirty="0"/>
          </a:p>
        </p:txBody>
      </p:sp>
      <p:pic>
        <p:nvPicPr>
          <p:cNvPr id="3076" name="Picture 4" descr="WordPress Website Development Company In Delhi">
            <a:extLst>
              <a:ext uri="{FF2B5EF4-FFF2-40B4-BE49-F238E27FC236}">
                <a16:creationId xmlns:a16="http://schemas.microsoft.com/office/drawing/2014/main" id="{D4AC60E0-BC62-E391-0EB0-0EE9CCC63D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0175" y="757239"/>
            <a:ext cx="2693886" cy="4872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952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9096CB-928E-AA1C-184D-3D997E1AEB85}"/>
              </a:ext>
            </a:extLst>
          </p:cNvPr>
          <p:cNvSpPr txBox="1"/>
          <p:nvPr/>
        </p:nvSpPr>
        <p:spPr>
          <a:xfrm>
            <a:off x="0" y="228600"/>
            <a:ext cx="9140428" cy="6340197"/>
          </a:xfrm>
          <a:prstGeom prst="rect">
            <a:avLst/>
          </a:prstGeom>
          <a:noFill/>
        </p:spPr>
        <p:txBody>
          <a:bodyPr wrap="square">
            <a:spAutoFit/>
          </a:bodyPr>
          <a:lstStyle/>
          <a:p>
            <a:r>
              <a:rPr lang="en-US" sz="2900" b="1" dirty="0">
                <a:effectLst/>
              </a:rPr>
              <a:t>Unlimited Access to Books</a:t>
            </a:r>
            <a:endParaRPr lang="en-US" sz="2900" b="1" dirty="0"/>
          </a:p>
          <a:p>
            <a:r>
              <a:rPr lang="en-US" sz="2900" dirty="0">
                <a:effectLst/>
              </a:rPr>
              <a:t>Book lovers rejoice! With </a:t>
            </a:r>
            <a:r>
              <a:rPr lang="en-US" sz="2900" dirty="0" err="1">
                <a:effectLst/>
              </a:rPr>
              <a:t>Booklobe</a:t>
            </a:r>
            <a:r>
              <a:rPr lang="en-US" sz="2900" dirty="0">
                <a:effectLst/>
              </a:rPr>
              <a:t>, you have unlimited access to an extensive collection of books from various genres. From classic literature to modern-day bestsellers, </a:t>
            </a:r>
            <a:r>
              <a:rPr lang="en-US" sz="2900" dirty="0" err="1">
                <a:effectLst/>
              </a:rPr>
              <a:t>Booklobe</a:t>
            </a:r>
            <a:r>
              <a:rPr lang="en-US" sz="2900" dirty="0">
                <a:effectLst/>
              </a:rPr>
              <a:t> has it all. No more waiting in line or searching through multiple libraries - all the books you need are just a click away.</a:t>
            </a:r>
            <a:endParaRPr lang="en-US" sz="2900" dirty="0"/>
          </a:p>
          <a:p>
            <a:r>
              <a:rPr lang="en-US" sz="2900" dirty="0">
                <a:effectLst/>
              </a:rPr>
              <a:t>But that's not all - </a:t>
            </a:r>
            <a:r>
              <a:rPr lang="en-US" sz="2900" dirty="0" err="1">
                <a:effectLst/>
              </a:rPr>
              <a:t>Booklobe</a:t>
            </a:r>
            <a:r>
              <a:rPr lang="en-US" sz="2900" dirty="0">
                <a:effectLst/>
              </a:rPr>
              <a:t> also offers the convenience of having access to all your favorite books in one place. Whether you're at home, at work, or on-the-go, you can easily browse and read books on any device. Say goodbye to lugging around heavy books or worrying about due dates - with </a:t>
            </a:r>
            <a:r>
              <a:rPr lang="en-US" sz="2900" dirty="0" err="1">
                <a:effectLst/>
              </a:rPr>
              <a:t>Booklobe</a:t>
            </a:r>
            <a:r>
              <a:rPr lang="en-US" sz="2900" dirty="0">
                <a:effectLst/>
              </a:rPr>
              <a:t>, you have complete control over your reading experience.</a:t>
            </a:r>
            <a:endParaRPr lang="en-US" sz="2900" dirty="0"/>
          </a:p>
        </p:txBody>
      </p:sp>
      <p:pic>
        <p:nvPicPr>
          <p:cNvPr id="7" name="Picture 6">
            <a:extLst>
              <a:ext uri="{FF2B5EF4-FFF2-40B4-BE49-F238E27FC236}">
                <a16:creationId xmlns:a16="http://schemas.microsoft.com/office/drawing/2014/main" id="{16862653-8705-6448-8666-24DBEAC985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0429" y="1091267"/>
            <a:ext cx="3051572" cy="4614862"/>
          </a:xfrm>
          <a:prstGeom prst="rect">
            <a:avLst/>
          </a:prstGeom>
        </p:spPr>
      </p:pic>
    </p:spTree>
    <p:extLst>
      <p:ext uri="{BB962C8B-B14F-4D97-AF65-F5344CB8AC3E}">
        <p14:creationId xmlns:p14="http://schemas.microsoft.com/office/powerpoint/2010/main" val="1155132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3E0E6B-ADCE-0B28-3E25-C9653D962078}"/>
              </a:ext>
            </a:extLst>
          </p:cNvPr>
          <p:cNvSpPr txBox="1"/>
          <p:nvPr/>
        </p:nvSpPr>
        <p:spPr>
          <a:xfrm>
            <a:off x="128588" y="500064"/>
            <a:ext cx="6386512" cy="6247864"/>
          </a:xfrm>
          <a:prstGeom prst="rect">
            <a:avLst/>
          </a:prstGeom>
          <a:noFill/>
        </p:spPr>
        <p:txBody>
          <a:bodyPr wrap="square">
            <a:spAutoFit/>
          </a:bodyPr>
          <a:lstStyle/>
          <a:p>
            <a:pPr algn="l"/>
            <a:r>
              <a:rPr lang="en-US" sz="2500" b="1" i="0" dirty="0">
                <a:effectLst/>
                <a:latin typeface="clcicgqyw0002obe2xroteu2c"/>
              </a:rPr>
              <a:t>Join the </a:t>
            </a:r>
            <a:r>
              <a:rPr lang="en-US" sz="2500" b="1" i="0" dirty="0" err="1">
                <a:effectLst/>
                <a:latin typeface="clcicgqyw0002obe2xroteu2c"/>
              </a:rPr>
              <a:t>Booklobe</a:t>
            </a:r>
            <a:r>
              <a:rPr lang="en-US" sz="2500" b="1" i="0" dirty="0">
                <a:effectLst/>
                <a:latin typeface="clcicgqyw0002obe2xroteu2c"/>
              </a:rPr>
              <a:t> Community</a:t>
            </a:r>
          </a:p>
          <a:p>
            <a:pPr algn="l"/>
            <a:r>
              <a:rPr lang="en-US" sz="2500" b="0" i="0" dirty="0">
                <a:effectLst/>
                <a:latin typeface="clcicgqyw0002obe2xroteu2c"/>
              </a:rPr>
              <a:t>By signing up for </a:t>
            </a:r>
            <a:r>
              <a:rPr lang="en-US" sz="2500" b="0" i="0" dirty="0" err="1">
                <a:effectLst/>
                <a:latin typeface="clcicgqyw0002obe2xroteu2c"/>
              </a:rPr>
              <a:t>Booklobe</a:t>
            </a:r>
            <a:r>
              <a:rPr lang="en-US" sz="2500" b="0" i="0" dirty="0">
                <a:effectLst/>
                <a:latin typeface="clcicgqyw0002obe2xroteu2c"/>
              </a:rPr>
              <a:t>, you'll not only have access to an incredible selection of books, but you'll also become a part of a community of book lovers from all over the world. Share your thoughts on your favorite books, discover new authors, and connect with like-minded individuals who share your passion for reading.</a:t>
            </a:r>
          </a:p>
          <a:p>
            <a:pPr algn="l"/>
            <a:r>
              <a:rPr lang="en-US" sz="2500" b="0" i="0" dirty="0">
                <a:effectLst/>
                <a:latin typeface="clcicgqyw0002obe2xroteu2c"/>
              </a:rPr>
              <a:t>As a member of the </a:t>
            </a:r>
            <a:r>
              <a:rPr lang="en-US" sz="2500" b="0" i="0" dirty="0" err="1">
                <a:effectLst/>
                <a:latin typeface="clcicgqyw0002obe2xroteu2c"/>
              </a:rPr>
              <a:t>Booklobe</a:t>
            </a:r>
            <a:r>
              <a:rPr lang="en-US" sz="2500" b="0" i="0" dirty="0">
                <a:effectLst/>
                <a:latin typeface="clcicgqyw0002obe2xroteu2c"/>
              </a:rPr>
              <a:t> community, you'll have the opportunity to participate in book clubs, attend virtual author events, and engage in lively discussions about your favorite books. You'll also receive personalized recommendations based on your reading history and preferences, ensuring that you never run out of great books to read</a:t>
            </a:r>
          </a:p>
        </p:txBody>
      </p:sp>
      <p:pic>
        <p:nvPicPr>
          <p:cNvPr id="4106" name="Picture 10" descr="Group people using digital devices cartoon Vector Image">
            <a:extLst>
              <a:ext uri="{FF2B5EF4-FFF2-40B4-BE49-F238E27FC236}">
                <a16:creationId xmlns:a16="http://schemas.microsoft.com/office/drawing/2014/main" id="{451586BC-B396-2525-093E-595AABFA6B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897"/>
          <a:stretch/>
        </p:blipFill>
        <p:spPr bwMode="auto">
          <a:xfrm>
            <a:off x="6906259" y="676725"/>
            <a:ext cx="4895217" cy="5504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283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812577-6816-8E5F-2B0D-23E184A36018}"/>
              </a:ext>
            </a:extLst>
          </p:cNvPr>
          <p:cNvSpPr txBox="1"/>
          <p:nvPr/>
        </p:nvSpPr>
        <p:spPr>
          <a:xfrm>
            <a:off x="2670629" y="362857"/>
            <a:ext cx="8186057" cy="630942"/>
          </a:xfrm>
          <a:prstGeom prst="rect">
            <a:avLst/>
          </a:prstGeom>
          <a:noFill/>
        </p:spPr>
        <p:txBody>
          <a:bodyPr wrap="square" rtlCol="0">
            <a:spAutoFit/>
          </a:bodyPr>
          <a:lstStyle/>
          <a:p>
            <a:r>
              <a:rPr lang="en-IN" sz="3500" dirty="0"/>
              <a:t>Correct Stance of the Project </a:t>
            </a:r>
          </a:p>
        </p:txBody>
      </p:sp>
      <p:pic>
        <p:nvPicPr>
          <p:cNvPr id="6146" name="Picture 2">
            <a:extLst>
              <a:ext uri="{FF2B5EF4-FFF2-40B4-BE49-F238E27FC236}">
                <a16:creationId xmlns:a16="http://schemas.microsoft.com/office/drawing/2014/main" id="{F2E05EB6-D921-C05E-BBCA-7A3EF95A06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62073"/>
            <a:ext cx="6765109" cy="422819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68B7D2C7-68B8-837A-43F8-75AA97D805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5109" y="1562074"/>
            <a:ext cx="5426891" cy="4228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768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0B77C1-DBB6-16B8-B84F-92A20DA28B40}"/>
              </a:ext>
            </a:extLst>
          </p:cNvPr>
          <p:cNvPicPr>
            <a:picLocks noChangeAspect="1"/>
          </p:cNvPicPr>
          <p:nvPr/>
        </p:nvPicPr>
        <p:blipFill>
          <a:blip r:embed="rId2"/>
          <a:stretch>
            <a:fillRect/>
          </a:stretch>
        </p:blipFill>
        <p:spPr>
          <a:xfrm>
            <a:off x="176212" y="128588"/>
            <a:ext cx="5705011" cy="3180670"/>
          </a:xfrm>
          <a:prstGeom prst="rect">
            <a:avLst/>
          </a:prstGeom>
        </p:spPr>
      </p:pic>
      <p:pic>
        <p:nvPicPr>
          <p:cNvPr id="7" name="Picture 6">
            <a:extLst>
              <a:ext uri="{FF2B5EF4-FFF2-40B4-BE49-F238E27FC236}">
                <a16:creationId xmlns:a16="http://schemas.microsoft.com/office/drawing/2014/main" id="{44ADF6E0-7F2C-D030-21E9-7D4340EBE9D5}"/>
              </a:ext>
            </a:extLst>
          </p:cNvPr>
          <p:cNvPicPr>
            <a:picLocks noChangeAspect="1"/>
          </p:cNvPicPr>
          <p:nvPr/>
        </p:nvPicPr>
        <p:blipFill>
          <a:blip r:embed="rId3"/>
          <a:stretch>
            <a:fillRect/>
          </a:stretch>
        </p:blipFill>
        <p:spPr>
          <a:xfrm>
            <a:off x="5881223" y="128588"/>
            <a:ext cx="4960948" cy="3288009"/>
          </a:xfrm>
          <a:prstGeom prst="rect">
            <a:avLst/>
          </a:prstGeom>
        </p:spPr>
      </p:pic>
      <p:pic>
        <p:nvPicPr>
          <p:cNvPr id="9" name="Picture 8">
            <a:extLst>
              <a:ext uri="{FF2B5EF4-FFF2-40B4-BE49-F238E27FC236}">
                <a16:creationId xmlns:a16="http://schemas.microsoft.com/office/drawing/2014/main" id="{259FE9EF-B850-58F3-E4D5-D16775FDE4AC}"/>
              </a:ext>
            </a:extLst>
          </p:cNvPr>
          <p:cNvPicPr>
            <a:picLocks noChangeAspect="1"/>
          </p:cNvPicPr>
          <p:nvPr/>
        </p:nvPicPr>
        <p:blipFill>
          <a:blip r:embed="rId4"/>
          <a:stretch>
            <a:fillRect/>
          </a:stretch>
        </p:blipFill>
        <p:spPr>
          <a:xfrm>
            <a:off x="837400" y="3548743"/>
            <a:ext cx="4382633" cy="2826776"/>
          </a:xfrm>
          <a:prstGeom prst="rect">
            <a:avLst/>
          </a:prstGeom>
        </p:spPr>
      </p:pic>
      <p:pic>
        <p:nvPicPr>
          <p:cNvPr id="11" name="Picture 10">
            <a:extLst>
              <a:ext uri="{FF2B5EF4-FFF2-40B4-BE49-F238E27FC236}">
                <a16:creationId xmlns:a16="http://schemas.microsoft.com/office/drawing/2014/main" id="{C7E320E6-4490-EE96-EF1D-3A7B467BDB17}"/>
              </a:ext>
            </a:extLst>
          </p:cNvPr>
          <p:cNvPicPr>
            <a:picLocks noChangeAspect="1"/>
          </p:cNvPicPr>
          <p:nvPr/>
        </p:nvPicPr>
        <p:blipFill>
          <a:blip r:embed="rId5"/>
          <a:stretch>
            <a:fillRect/>
          </a:stretch>
        </p:blipFill>
        <p:spPr>
          <a:xfrm>
            <a:off x="5614987" y="3638823"/>
            <a:ext cx="5227184" cy="3090589"/>
          </a:xfrm>
          <a:prstGeom prst="rect">
            <a:avLst/>
          </a:prstGeom>
        </p:spPr>
      </p:pic>
    </p:spTree>
    <p:extLst>
      <p:ext uri="{BB962C8B-B14F-4D97-AF65-F5344CB8AC3E}">
        <p14:creationId xmlns:p14="http://schemas.microsoft.com/office/powerpoint/2010/main" val="27966360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 2013 - 2022</Template>
  <TotalTime>36</TotalTime>
  <Words>619</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clcicgqyw0002obe2xroteu2c</vt:lpstr>
      <vt:lpstr>Copperplate Gothic Bold</vt:lpstr>
      <vt:lpstr>MV Boli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shri harsha</dc:creator>
  <cp:lastModifiedBy>Revanth Atluri</cp:lastModifiedBy>
  <cp:revision>2</cp:revision>
  <dcterms:created xsi:type="dcterms:W3CDTF">2023-06-23T16:16:49Z</dcterms:created>
  <dcterms:modified xsi:type="dcterms:W3CDTF">2023-12-29T16:54:42Z</dcterms:modified>
</cp:coreProperties>
</file>