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70" r:id="rId12"/>
    <p:sldId id="267" r:id="rId13"/>
    <p:sldId id="268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6" autoAdjust="0"/>
  </p:normalViewPr>
  <p:slideViewPr>
    <p:cSldViewPr>
      <p:cViewPr varScale="1">
        <p:scale>
          <a:sx n="70" d="100"/>
          <a:sy n="70" d="100"/>
        </p:scale>
        <p:origin x="-129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B32C49-E045-4CE5-9251-79A6BD080DBC}" type="doc">
      <dgm:prSet loTypeId="urn:microsoft.com/office/officeart/2005/8/layout/radial2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3D0BE6-D9AC-401B-B347-8B58CE363F8B}">
      <dgm:prSet/>
      <dgm:spPr/>
      <dgm:t>
        <a:bodyPr/>
        <a:lstStyle/>
        <a:p>
          <a:pPr rtl="0"/>
          <a:r>
            <a:rPr lang="en-US" dirty="0" smtClean="0"/>
            <a:t>Sudoku Auto Solver</a:t>
          </a:r>
          <a:endParaRPr lang="en-US" dirty="0"/>
        </a:p>
      </dgm:t>
    </dgm:pt>
    <dgm:pt modelId="{6B47E242-FAF2-4B0B-9A5D-52F972BF3EE2}" type="parTrans" cxnId="{8E33CF22-160B-4C96-A927-7C5442E94ADB}">
      <dgm:prSet/>
      <dgm:spPr/>
      <dgm:t>
        <a:bodyPr/>
        <a:lstStyle/>
        <a:p>
          <a:endParaRPr lang="en-US"/>
        </a:p>
      </dgm:t>
    </dgm:pt>
    <dgm:pt modelId="{626FA94F-5850-4120-81A9-AF264BB276A3}" type="sibTrans" cxnId="{8E33CF22-160B-4C96-A927-7C5442E94ADB}">
      <dgm:prSet/>
      <dgm:spPr/>
      <dgm:t>
        <a:bodyPr/>
        <a:lstStyle/>
        <a:p>
          <a:endParaRPr lang="en-US"/>
        </a:p>
      </dgm:t>
    </dgm:pt>
    <dgm:pt modelId="{1E593DCF-C78E-44B3-99F1-FF7448F7B6E3}">
      <dgm:prSet/>
      <dgm:spPr/>
      <dgm:t>
        <a:bodyPr/>
        <a:lstStyle/>
        <a:p>
          <a:pPr rtl="0"/>
          <a:r>
            <a:rPr lang="en-US" dirty="0" smtClean="0"/>
            <a:t>Sudoku Generator</a:t>
          </a:r>
          <a:endParaRPr lang="en-US" dirty="0"/>
        </a:p>
      </dgm:t>
    </dgm:pt>
    <dgm:pt modelId="{BFE633A7-C44B-4B64-88AC-79112D18516E}" type="parTrans" cxnId="{7F4833DE-5A0C-46FB-B233-8BA50A60B966}">
      <dgm:prSet/>
      <dgm:spPr/>
      <dgm:t>
        <a:bodyPr/>
        <a:lstStyle/>
        <a:p>
          <a:endParaRPr lang="en-US"/>
        </a:p>
      </dgm:t>
    </dgm:pt>
    <dgm:pt modelId="{87482C27-BC79-433E-918B-256EC9FAD15B}" type="sibTrans" cxnId="{7F4833DE-5A0C-46FB-B233-8BA50A60B966}">
      <dgm:prSet/>
      <dgm:spPr/>
      <dgm:t>
        <a:bodyPr/>
        <a:lstStyle/>
        <a:p>
          <a:endParaRPr lang="en-US"/>
        </a:p>
      </dgm:t>
    </dgm:pt>
    <dgm:pt modelId="{63BD1B4C-B46D-47FF-829E-AF304CD9029F}" type="pres">
      <dgm:prSet presAssocID="{85B32C49-E045-4CE5-9251-79A6BD080DBC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0F3787-1434-43B0-BE8A-B86CC0633005}" type="pres">
      <dgm:prSet presAssocID="{85B32C49-E045-4CE5-9251-79A6BD080DBC}" presName="cycle" presStyleCnt="0"/>
      <dgm:spPr/>
    </dgm:pt>
    <dgm:pt modelId="{7D2377C2-B2E1-4B75-A97F-766A55CC1A2D}" type="pres">
      <dgm:prSet presAssocID="{85B32C49-E045-4CE5-9251-79A6BD080DBC}" presName="centerShape" presStyleCnt="0"/>
      <dgm:spPr/>
    </dgm:pt>
    <dgm:pt modelId="{EA511484-9F8E-4118-87CC-9184626616E3}" type="pres">
      <dgm:prSet presAssocID="{85B32C49-E045-4CE5-9251-79A6BD080DBC}" presName="connSite" presStyleLbl="node1" presStyleIdx="0" presStyleCnt="3"/>
      <dgm:spPr/>
    </dgm:pt>
    <dgm:pt modelId="{8E621897-8E9A-4D09-BCBA-795AE65B7137}" type="pres">
      <dgm:prSet presAssocID="{85B32C49-E045-4CE5-9251-79A6BD080DBC}" presName="visible" presStyleLbl="node1" presStyleIdx="0" presStyleCnt="3" custLinFactNeighborX="11091" custLinFactNeighborY="-3401"/>
      <dgm:spPr/>
    </dgm:pt>
    <dgm:pt modelId="{885650C7-F17B-40AA-BFFE-5AF4927D5B6A}" type="pres">
      <dgm:prSet presAssocID="{6B47E242-FAF2-4B0B-9A5D-52F972BF3EE2}" presName="Name25" presStyleLbl="parChTrans1D1" presStyleIdx="0" presStyleCnt="2"/>
      <dgm:spPr/>
      <dgm:t>
        <a:bodyPr/>
        <a:lstStyle/>
        <a:p>
          <a:endParaRPr lang="en-US"/>
        </a:p>
      </dgm:t>
    </dgm:pt>
    <dgm:pt modelId="{BC9B004D-C9FC-4654-B015-43F9750C4F1C}" type="pres">
      <dgm:prSet presAssocID="{1E3D0BE6-D9AC-401B-B347-8B58CE363F8B}" presName="node" presStyleCnt="0"/>
      <dgm:spPr/>
    </dgm:pt>
    <dgm:pt modelId="{1E48221E-99C1-45B0-B42B-1C115063E605}" type="pres">
      <dgm:prSet presAssocID="{1E3D0BE6-D9AC-401B-B347-8B58CE363F8B}" presName="parentNode" presStyleLbl="node1" presStyleIdx="1" presStyleCnt="3" custLinFactNeighborX="70423" custLinFactNeighborY="-43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3EFF26-6627-4D84-A929-367ED8B68184}" type="pres">
      <dgm:prSet presAssocID="{1E3D0BE6-D9AC-401B-B347-8B58CE363F8B}" presName="childNode" presStyleLbl="revTx" presStyleIdx="0" presStyleCnt="0">
        <dgm:presLayoutVars>
          <dgm:bulletEnabled val="1"/>
        </dgm:presLayoutVars>
      </dgm:prSet>
      <dgm:spPr/>
    </dgm:pt>
    <dgm:pt modelId="{27E0D903-3BCA-4529-981C-121AB913BDE0}" type="pres">
      <dgm:prSet presAssocID="{BFE633A7-C44B-4B64-88AC-79112D18516E}" presName="Name25" presStyleLbl="parChTrans1D1" presStyleIdx="1" presStyleCnt="2"/>
      <dgm:spPr/>
      <dgm:t>
        <a:bodyPr/>
        <a:lstStyle/>
        <a:p>
          <a:endParaRPr lang="en-US"/>
        </a:p>
      </dgm:t>
    </dgm:pt>
    <dgm:pt modelId="{416C31C6-C9DE-4835-BEE6-F2B5AEB28FD1}" type="pres">
      <dgm:prSet presAssocID="{1E593DCF-C78E-44B3-99F1-FF7448F7B6E3}" presName="node" presStyleCnt="0"/>
      <dgm:spPr/>
    </dgm:pt>
    <dgm:pt modelId="{DDDF419E-736D-47B1-8F2D-3691B91248B4}" type="pres">
      <dgm:prSet presAssocID="{1E593DCF-C78E-44B3-99F1-FF7448F7B6E3}" presName="parentNode" presStyleLbl="node1" presStyleIdx="2" presStyleCnt="3" custLinFactNeighborX="74414" custLinFactNeighborY="-403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ED86B2-9864-4B49-89F8-154AD39B902E}" type="pres">
      <dgm:prSet presAssocID="{1E593DCF-C78E-44B3-99F1-FF7448F7B6E3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20D3860B-BC51-4954-87CB-CCDB8E8511C9}" type="presOf" srcId="{1E3D0BE6-D9AC-401B-B347-8B58CE363F8B}" destId="{1E48221E-99C1-45B0-B42B-1C115063E605}" srcOrd="0" destOrd="0" presId="urn:microsoft.com/office/officeart/2005/8/layout/radial2"/>
    <dgm:cxn modelId="{8E33CF22-160B-4C96-A927-7C5442E94ADB}" srcId="{85B32C49-E045-4CE5-9251-79A6BD080DBC}" destId="{1E3D0BE6-D9AC-401B-B347-8B58CE363F8B}" srcOrd="0" destOrd="0" parTransId="{6B47E242-FAF2-4B0B-9A5D-52F972BF3EE2}" sibTransId="{626FA94F-5850-4120-81A9-AF264BB276A3}"/>
    <dgm:cxn modelId="{5F0B30EF-96D7-4241-92F5-B26ED93A0DB5}" type="presOf" srcId="{6B47E242-FAF2-4B0B-9A5D-52F972BF3EE2}" destId="{885650C7-F17B-40AA-BFFE-5AF4927D5B6A}" srcOrd="0" destOrd="0" presId="urn:microsoft.com/office/officeart/2005/8/layout/radial2"/>
    <dgm:cxn modelId="{B42DEF7D-1753-4A5C-8942-2652D9F3B595}" type="presOf" srcId="{85B32C49-E045-4CE5-9251-79A6BD080DBC}" destId="{63BD1B4C-B46D-47FF-829E-AF304CD9029F}" srcOrd="0" destOrd="0" presId="urn:microsoft.com/office/officeart/2005/8/layout/radial2"/>
    <dgm:cxn modelId="{7F4833DE-5A0C-46FB-B233-8BA50A60B966}" srcId="{85B32C49-E045-4CE5-9251-79A6BD080DBC}" destId="{1E593DCF-C78E-44B3-99F1-FF7448F7B6E3}" srcOrd="1" destOrd="0" parTransId="{BFE633A7-C44B-4B64-88AC-79112D18516E}" sibTransId="{87482C27-BC79-433E-918B-256EC9FAD15B}"/>
    <dgm:cxn modelId="{82719703-8200-4402-BB92-C9A94E89A237}" type="presOf" srcId="{1E593DCF-C78E-44B3-99F1-FF7448F7B6E3}" destId="{DDDF419E-736D-47B1-8F2D-3691B91248B4}" srcOrd="0" destOrd="0" presId="urn:microsoft.com/office/officeart/2005/8/layout/radial2"/>
    <dgm:cxn modelId="{40929E87-C187-4CFC-BA96-14C6D7588F24}" type="presOf" srcId="{BFE633A7-C44B-4B64-88AC-79112D18516E}" destId="{27E0D903-3BCA-4529-981C-121AB913BDE0}" srcOrd="0" destOrd="0" presId="urn:microsoft.com/office/officeart/2005/8/layout/radial2"/>
    <dgm:cxn modelId="{24F8A4FF-BD60-4A97-B755-D057F8CE7043}" type="presParOf" srcId="{63BD1B4C-B46D-47FF-829E-AF304CD9029F}" destId="{4D0F3787-1434-43B0-BE8A-B86CC0633005}" srcOrd="0" destOrd="0" presId="urn:microsoft.com/office/officeart/2005/8/layout/radial2"/>
    <dgm:cxn modelId="{2DD364AA-BB68-4AA4-9337-B48B7FCDE721}" type="presParOf" srcId="{4D0F3787-1434-43B0-BE8A-B86CC0633005}" destId="{7D2377C2-B2E1-4B75-A97F-766A55CC1A2D}" srcOrd="0" destOrd="0" presId="urn:microsoft.com/office/officeart/2005/8/layout/radial2"/>
    <dgm:cxn modelId="{2B04510A-4422-4522-BE83-34B03FF1F68B}" type="presParOf" srcId="{7D2377C2-B2E1-4B75-A97F-766A55CC1A2D}" destId="{EA511484-9F8E-4118-87CC-9184626616E3}" srcOrd="0" destOrd="0" presId="urn:microsoft.com/office/officeart/2005/8/layout/radial2"/>
    <dgm:cxn modelId="{E29734DF-EA56-4DEF-9F25-BFB2100FD0C0}" type="presParOf" srcId="{7D2377C2-B2E1-4B75-A97F-766A55CC1A2D}" destId="{8E621897-8E9A-4D09-BCBA-795AE65B7137}" srcOrd="1" destOrd="0" presId="urn:microsoft.com/office/officeart/2005/8/layout/radial2"/>
    <dgm:cxn modelId="{F31086BE-FB98-4373-88FF-E4800EDFDC3E}" type="presParOf" srcId="{4D0F3787-1434-43B0-BE8A-B86CC0633005}" destId="{885650C7-F17B-40AA-BFFE-5AF4927D5B6A}" srcOrd="1" destOrd="0" presId="urn:microsoft.com/office/officeart/2005/8/layout/radial2"/>
    <dgm:cxn modelId="{23AA4F60-F564-4CC7-AFA6-9448581143AB}" type="presParOf" srcId="{4D0F3787-1434-43B0-BE8A-B86CC0633005}" destId="{BC9B004D-C9FC-4654-B015-43F9750C4F1C}" srcOrd="2" destOrd="0" presId="urn:microsoft.com/office/officeart/2005/8/layout/radial2"/>
    <dgm:cxn modelId="{2317E846-A4C4-4720-8BE6-DA16003742A6}" type="presParOf" srcId="{BC9B004D-C9FC-4654-B015-43F9750C4F1C}" destId="{1E48221E-99C1-45B0-B42B-1C115063E605}" srcOrd="0" destOrd="0" presId="urn:microsoft.com/office/officeart/2005/8/layout/radial2"/>
    <dgm:cxn modelId="{1FBD2E78-616E-438C-B2DD-728FBBA614E2}" type="presParOf" srcId="{BC9B004D-C9FC-4654-B015-43F9750C4F1C}" destId="{803EFF26-6627-4D84-A929-367ED8B68184}" srcOrd="1" destOrd="0" presId="urn:microsoft.com/office/officeart/2005/8/layout/radial2"/>
    <dgm:cxn modelId="{43AE0DEC-5F67-4107-8337-013D8455D573}" type="presParOf" srcId="{4D0F3787-1434-43B0-BE8A-B86CC0633005}" destId="{27E0D903-3BCA-4529-981C-121AB913BDE0}" srcOrd="3" destOrd="0" presId="urn:microsoft.com/office/officeart/2005/8/layout/radial2"/>
    <dgm:cxn modelId="{44C610A8-2C6C-45B1-AC00-B5F20D23EC93}" type="presParOf" srcId="{4D0F3787-1434-43B0-BE8A-B86CC0633005}" destId="{416C31C6-C9DE-4835-BEE6-F2B5AEB28FD1}" srcOrd="4" destOrd="0" presId="urn:microsoft.com/office/officeart/2005/8/layout/radial2"/>
    <dgm:cxn modelId="{1ADC3680-4949-4160-9F2C-699C116C4A3F}" type="presParOf" srcId="{416C31C6-C9DE-4835-BEE6-F2B5AEB28FD1}" destId="{DDDF419E-736D-47B1-8F2D-3691B91248B4}" srcOrd="0" destOrd="0" presId="urn:microsoft.com/office/officeart/2005/8/layout/radial2"/>
    <dgm:cxn modelId="{11967EEB-FDD3-4457-B0E7-48F73BAF20DC}" type="presParOf" srcId="{416C31C6-C9DE-4835-BEE6-F2B5AEB28FD1}" destId="{68ED86B2-9864-4B49-89F8-154AD39B902E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7E0D903-3BCA-4529-981C-121AB913BDE0}">
      <dsp:nvSpPr>
        <dsp:cNvPr id="0" name=""/>
        <dsp:cNvSpPr/>
      </dsp:nvSpPr>
      <dsp:spPr>
        <a:xfrm rot="1172427">
          <a:off x="2687659" y="3541609"/>
          <a:ext cx="2395171" cy="68115"/>
        </a:xfrm>
        <a:custGeom>
          <a:avLst/>
          <a:gdLst/>
          <a:ahLst/>
          <a:cxnLst/>
          <a:rect l="0" t="0" r="0" b="0"/>
          <a:pathLst>
            <a:path>
              <a:moveTo>
                <a:pt x="0" y="34057"/>
              </a:moveTo>
              <a:lnTo>
                <a:pt x="2395171" y="340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5650C7-F17B-40AA-BFFE-5AF4927D5B6A}">
      <dsp:nvSpPr>
        <dsp:cNvPr id="0" name=""/>
        <dsp:cNvSpPr/>
      </dsp:nvSpPr>
      <dsp:spPr>
        <a:xfrm rot="20345552">
          <a:off x="2679539" y="1886850"/>
          <a:ext cx="2341785" cy="68115"/>
        </a:xfrm>
        <a:custGeom>
          <a:avLst/>
          <a:gdLst/>
          <a:ahLst/>
          <a:cxnLst/>
          <a:rect l="0" t="0" r="0" b="0"/>
          <a:pathLst>
            <a:path>
              <a:moveTo>
                <a:pt x="0" y="34057"/>
              </a:moveTo>
              <a:lnTo>
                <a:pt x="2341785" y="340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621897-8E9A-4D09-BCBA-795AE65B7137}">
      <dsp:nvSpPr>
        <dsp:cNvPr id="0" name=""/>
        <dsp:cNvSpPr/>
      </dsp:nvSpPr>
      <dsp:spPr>
        <a:xfrm>
          <a:off x="360026" y="1040702"/>
          <a:ext cx="3242645" cy="32426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48221E-99C1-45B0-B42B-1C115063E605}">
      <dsp:nvSpPr>
        <dsp:cNvPr id="0" name=""/>
        <dsp:cNvSpPr/>
      </dsp:nvSpPr>
      <dsp:spPr>
        <a:xfrm>
          <a:off x="4880180" y="183119"/>
          <a:ext cx="1945587" cy="19455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Sudoku Auto Solver</a:t>
          </a:r>
          <a:endParaRPr lang="en-US" sz="2500" kern="1200" dirty="0"/>
        </a:p>
      </dsp:txBody>
      <dsp:txXfrm>
        <a:off x="4880180" y="183119"/>
        <a:ext cx="1945587" cy="1945587"/>
      </dsp:txXfrm>
    </dsp:sp>
    <dsp:sp modelId="{DDDF419E-736D-47B1-8F2D-3691B91248B4}">
      <dsp:nvSpPr>
        <dsp:cNvPr id="0" name=""/>
        <dsp:cNvSpPr/>
      </dsp:nvSpPr>
      <dsp:spPr>
        <a:xfrm>
          <a:off x="4957829" y="3328805"/>
          <a:ext cx="1945587" cy="19455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Sudoku Generator</a:t>
          </a:r>
          <a:endParaRPr lang="en-US" sz="2500" kern="1200" dirty="0"/>
        </a:p>
      </dsp:txBody>
      <dsp:txXfrm>
        <a:off x="4957829" y="3328805"/>
        <a:ext cx="1945587" cy="1945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0508-73C1-458D-A873-2C49B8C87BFC}" type="datetimeFigureOut">
              <a:rPr lang="en-IN" smtClean="0"/>
              <a:pPr/>
              <a:t>19-04-2015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0D2A-201F-4D8C-A74D-209F01839B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0508-73C1-458D-A873-2C49B8C87BFC}" type="datetimeFigureOut">
              <a:rPr lang="en-IN" smtClean="0"/>
              <a:pPr/>
              <a:t>19-04-2015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0D2A-201F-4D8C-A74D-209F01839B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0508-73C1-458D-A873-2C49B8C87BFC}" type="datetimeFigureOut">
              <a:rPr lang="en-IN" smtClean="0"/>
              <a:pPr/>
              <a:t>19-04-2015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0D2A-201F-4D8C-A74D-209F01839B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0508-73C1-458D-A873-2C49B8C87BFC}" type="datetimeFigureOut">
              <a:rPr lang="en-IN" smtClean="0"/>
              <a:pPr/>
              <a:t>19-04-2015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0D2A-201F-4D8C-A74D-209F01839B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0508-73C1-458D-A873-2C49B8C87BFC}" type="datetimeFigureOut">
              <a:rPr lang="en-IN" smtClean="0"/>
              <a:pPr/>
              <a:t>19-04-2015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0D2A-201F-4D8C-A74D-209F01839B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0508-73C1-458D-A873-2C49B8C87BFC}" type="datetimeFigureOut">
              <a:rPr lang="en-IN" smtClean="0"/>
              <a:pPr/>
              <a:t>19-04-2015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0D2A-201F-4D8C-A74D-209F01839B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0508-73C1-458D-A873-2C49B8C87BFC}" type="datetimeFigureOut">
              <a:rPr lang="en-IN" smtClean="0"/>
              <a:pPr/>
              <a:t>19-04-2015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0D2A-201F-4D8C-A74D-209F01839B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0508-73C1-458D-A873-2C49B8C87BFC}" type="datetimeFigureOut">
              <a:rPr lang="en-IN" smtClean="0"/>
              <a:pPr/>
              <a:t>19-04-2015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0D2A-201F-4D8C-A74D-209F01839B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0508-73C1-458D-A873-2C49B8C87BFC}" type="datetimeFigureOut">
              <a:rPr lang="en-IN" smtClean="0"/>
              <a:pPr/>
              <a:t>19-04-2015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0D2A-201F-4D8C-A74D-209F01839B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0508-73C1-458D-A873-2C49B8C87BFC}" type="datetimeFigureOut">
              <a:rPr lang="en-IN" smtClean="0"/>
              <a:pPr/>
              <a:t>19-04-2015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0D2A-201F-4D8C-A74D-209F01839B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0508-73C1-458D-A873-2C49B8C87BFC}" type="datetimeFigureOut">
              <a:rPr lang="en-IN" smtClean="0"/>
              <a:pPr/>
              <a:t>19-04-2015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0D2A-201F-4D8C-A74D-209F01839B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A0508-73C1-458D-A873-2C49B8C87BFC}" type="datetimeFigureOut">
              <a:rPr lang="en-IN" smtClean="0"/>
              <a:pPr/>
              <a:t>19-04-2015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F0D2A-201F-4D8C-A74D-209F01839B2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SUDOKU QUEST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MITHUN OBULAMPALLI (140040107)</a:t>
            </a:r>
          </a:p>
          <a:p>
            <a:r>
              <a:rPr lang="en-IN" dirty="0" smtClean="0"/>
              <a:t>MAMIDI REVANTH RAJ (140040094)</a:t>
            </a:r>
          </a:p>
          <a:p>
            <a:r>
              <a:rPr lang="en-IN" dirty="0" smtClean="0"/>
              <a:t>BOLLU  YASHWANTH KUMAR (140010044)</a:t>
            </a:r>
          </a:p>
          <a:p>
            <a:r>
              <a:rPr lang="en-IN" dirty="0" smtClean="0"/>
              <a:t>HARVEER SINGH J (140100057)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051720" y="836712"/>
            <a:ext cx="4309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CS </a:t>
            </a:r>
            <a:r>
              <a:rPr lang="en-US" sz="3600" dirty="0" smtClean="0">
                <a:latin typeface="+mj-lt"/>
              </a:rPr>
              <a:t>101 PROJECT 2015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851920" y="5805264"/>
            <a:ext cx="2507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TEAM</a:t>
            </a:r>
            <a:r>
              <a:rPr lang="en-US" dirty="0" smtClean="0"/>
              <a:t> </a:t>
            </a:r>
            <a:r>
              <a:rPr lang="en-US" sz="3600" dirty="0" smtClean="0"/>
              <a:t>ID</a:t>
            </a:r>
            <a:r>
              <a:rPr lang="en-US" dirty="0" smtClean="0"/>
              <a:t> </a:t>
            </a:r>
            <a:r>
              <a:rPr lang="en-US" dirty="0" smtClean="0">
                <a:latin typeface="+mj-lt"/>
              </a:rPr>
              <a:t> </a:t>
            </a:r>
            <a:r>
              <a:rPr lang="en-US" sz="4000" dirty="0" smtClean="0">
                <a:latin typeface="+mj-lt"/>
              </a:rPr>
              <a:t>221</a:t>
            </a:r>
            <a:endParaRPr 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4137188264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143000"/>
          </a:xfrm>
        </p:spPr>
        <p:txBody>
          <a:bodyPr/>
          <a:lstStyle/>
          <a:p>
            <a:r>
              <a:rPr lang="en-IN" i="1" u="sng" dirty="0" smtClean="0">
                <a:solidFill>
                  <a:srgbClr val="FF0000"/>
                </a:solidFill>
              </a:rPr>
              <a:t>Working of the Game:</a:t>
            </a:r>
            <a:endParaRPr lang="en-IN" i="1" u="sng" dirty="0">
              <a:solidFill>
                <a:srgbClr val="FF0000"/>
              </a:solidFill>
            </a:endParaRPr>
          </a:p>
        </p:txBody>
      </p:sp>
      <p:pic>
        <p:nvPicPr>
          <p:cNvPr id="5" name="Picture 4" descr="Generator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556792"/>
            <a:ext cx="4139952" cy="4752528"/>
          </a:xfrm>
          <a:prstGeom prst="rect">
            <a:avLst/>
          </a:prstGeom>
        </p:spPr>
      </p:pic>
      <p:pic>
        <p:nvPicPr>
          <p:cNvPr id="7" name="Picture 6" descr="gen sol.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07843" y="1556792"/>
            <a:ext cx="4284637" cy="47656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28135771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1143000"/>
          </a:xfrm>
        </p:spPr>
        <p:txBody>
          <a:bodyPr/>
          <a:lstStyle/>
          <a:p>
            <a:r>
              <a:rPr lang="en-US" i="1" u="sng" dirty="0" smtClean="0">
                <a:solidFill>
                  <a:srgbClr val="FF0000"/>
                </a:solidFill>
              </a:rPr>
              <a:t>Working of the Game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Content Placeholder 3" descr="Instruction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79712" y="1628800"/>
            <a:ext cx="4732698" cy="4968551"/>
          </a:xfrm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u="sng" dirty="0" smtClean="0">
                <a:solidFill>
                  <a:srgbClr val="FF0000"/>
                </a:solidFill>
              </a:rPr>
              <a:t>Challenges:</a:t>
            </a:r>
            <a:endParaRPr lang="en-IN" i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chemeClr val="tx2"/>
                </a:solidFill>
              </a:rPr>
              <a:t>Implementing backtracking to solve puzzles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chemeClr val="tx2"/>
                </a:solidFill>
              </a:rPr>
              <a:t>Creating the interface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chemeClr val="tx2"/>
                </a:solidFill>
              </a:rPr>
              <a:t>Opening the preloaded Sudoku onto the canvas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chemeClr val="tx2"/>
                </a:solidFill>
              </a:rPr>
              <a:t>Defining the features in the canvas window</a:t>
            </a:r>
          </a:p>
          <a:p>
            <a:pPr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="" xmlns:p14="http://schemas.microsoft.com/office/powerpoint/2010/main" val="1663818932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8075240" cy="1143000"/>
          </a:xfrm>
        </p:spPr>
        <p:txBody>
          <a:bodyPr/>
          <a:lstStyle/>
          <a:p>
            <a:r>
              <a:rPr lang="en-IN" i="1" u="sng" dirty="0" smtClean="0">
                <a:solidFill>
                  <a:srgbClr val="FF0000"/>
                </a:solidFill>
              </a:rPr>
              <a:t>Future Work:</a:t>
            </a:r>
            <a:endParaRPr lang="en-IN" i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>
                <a:solidFill>
                  <a:schemeClr val="tx2"/>
                </a:solidFill>
              </a:rPr>
              <a:t>As it is a puzzle game, the levels can be increased and also the variants such as using letters instead of numbers or even parts of a picture i.e., basically impending more constraints.</a:t>
            </a:r>
          </a:p>
          <a:p>
            <a:r>
              <a:rPr lang="en-IN" dirty="0" smtClean="0">
                <a:solidFill>
                  <a:schemeClr val="tx2"/>
                </a:solidFill>
              </a:rPr>
              <a:t>The shapes of the standard 3x3 sub-grids can also be changed.</a:t>
            </a:r>
          </a:p>
          <a:p>
            <a:r>
              <a:rPr lang="en-IN" dirty="0" smtClean="0">
                <a:solidFill>
                  <a:schemeClr val="tx2"/>
                </a:solidFill>
              </a:rPr>
              <a:t>The user interface as well as the puzzle can be made more graphical.</a:t>
            </a:r>
          </a:p>
          <a:p>
            <a:r>
              <a:rPr lang="en-IN" dirty="0" smtClean="0">
                <a:solidFill>
                  <a:schemeClr val="tx2"/>
                </a:solidFill>
              </a:rPr>
              <a:t>Backtracking algorithm can be used in Logic programming languages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2628396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rr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19672" y="2060848"/>
            <a:ext cx="3951882" cy="3934318"/>
          </a:xfrm>
        </p:spPr>
      </p:pic>
      <p:sp>
        <p:nvSpPr>
          <p:cNvPr id="3" name="TextBox 2"/>
          <p:cNvSpPr txBox="1"/>
          <p:nvPr/>
        </p:nvSpPr>
        <p:spPr>
          <a:xfrm>
            <a:off x="1043608" y="980728"/>
            <a:ext cx="61926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Link to </a:t>
            </a:r>
            <a:r>
              <a:rPr lang="en-US" sz="3200" b="1" dirty="0" smtClean="0"/>
              <a:t>our spoken </a:t>
            </a:r>
            <a:r>
              <a:rPr lang="en-US" sz="3200" b="1" dirty="0" smtClean="0"/>
              <a:t>video tutorial: </a:t>
            </a:r>
            <a:r>
              <a:rPr lang="en-US" dirty="0" smtClean="0"/>
              <a:t>https</a:t>
            </a:r>
            <a:r>
              <a:rPr lang="en-US" dirty="0" smtClean="0"/>
              <a:t>://www.youtube.com/watch?v=cm9vTAjV1oY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u="sng" dirty="0" smtClean="0">
                <a:solidFill>
                  <a:srgbClr val="FF0000"/>
                </a:solidFill>
              </a:rPr>
              <a:t>Problem Statement:</a:t>
            </a:r>
            <a:endParaRPr lang="en-IN" i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132856"/>
            <a:ext cx="8229600" cy="4389120"/>
          </a:xfrm>
        </p:spPr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It is a single player game which tests the logic of the user.</a:t>
            </a:r>
          </a:p>
          <a:p>
            <a:r>
              <a:rPr lang="en-IN" dirty="0" smtClean="0">
                <a:solidFill>
                  <a:schemeClr val="accent1"/>
                </a:solidFill>
              </a:rPr>
              <a:t>Sudoku originally called number place is a logic based number-placement puzzle.</a:t>
            </a:r>
          </a:p>
          <a:p>
            <a:r>
              <a:rPr lang="en-IN" dirty="0" smtClean="0"/>
              <a:t> </a:t>
            </a:r>
            <a:r>
              <a:rPr lang="en-IN" dirty="0" smtClean="0">
                <a:solidFill>
                  <a:schemeClr val="accent1"/>
                </a:solidFill>
              </a:rPr>
              <a:t>The objective is to fill a 9x9 grid with digits so that each row, each column and each of the nine 3x3 sub-grids that composes the grid contains all the digits from 1 to 9.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037707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395536" y="980728"/>
          <a:ext cx="8568952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1043608" y="2708920"/>
            <a:ext cx="273344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itchFamily="82" charset="0"/>
              </a:rPr>
              <a:t>Sudoku</a:t>
            </a:r>
          </a:p>
          <a:p>
            <a:pPr algn="ctr"/>
            <a:r>
              <a:rPr lang="en-US" sz="5400" b="1" cap="none" spc="0" dirty="0" smtClean="0">
                <a:ln w="17780" cmpd="sng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itchFamily="82" charset="0"/>
              </a:rPr>
              <a:t>QUEST</a:t>
            </a:r>
            <a:endParaRPr lang="en-US" sz="5400" b="1" cap="none" spc="0" dirty="0">
              <a:ln w="17780" cmpd="sng">
                <a:solidFill>
                  <a:sysClr val="windowText" lastClr="00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50800" algn="tl" rotWithShape="0">
                  <a:srgbClr val="000000"/>
                </a:outerShdw>
              </a:effectLst>
              <a:latin typeface="Algerian" pitchFamily="8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520" y="692696"/>
            <a:ext cx="4968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31813" algn="l"/>
              </a:tabLst>
            </a:pPr>
            <a:r>
              <a:rPr lang="en-IN" sz="3600" i="1" u="sng" dirty="0" smtClean="0">
                <a:solidFill>
                  <a:srgbClr val="FF0000"/>
                </a:solidFill>
              </a:rPr>
              <a:t>GAME</a:t>
            </a:r>
            <a:r>
              <a:rPr lang="en-IN" sz="3600" u="sng" dirty="0" smtClean="0">
                <a:solidFill>
                  <a:srgbClr val="FF0000"/>
                </a:solidFill>
              </a:rPr>
              <a:t> </a:t>
            </a:r>
            <a:r>
              <a:rPr lang="en-IN" sz="3600" i="1" u="sng" dirty="0" smtClean="0">
                <a:solidFill>
                  <a:srgbClr val="FF0000"/>
                </a:solidFill>
              </a:rPr>
              <a:t>DESCRIPTION</a:t>
            </a:r>
            <a:r>
              <a:rPr lang="en-IN" sz="3600" dirty="0" smtClean="0">
                <a:solidFill>
                  <a:srgbClr val="FF0000"/>
                </a:solidFill>
              </a:rPr>
              <a:t>:</a:t>
            </a:r>
            <a:endParaRPr lang="en-US" sz="3600" dirty="0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498080" cy="764704"/>
          </a:xfrm>
        </p:spPr>
        <p:txBody>
          <a:bodyPr>
            <a:normAutofit/>
          </a:bodyPr>
          <a:lstStyle/>
          <a:p>
            <a:r>
              <a:rPr lang="en-IN" i="1" u="sng" dirty="0" smtClean="0">
                <a:solidFill>
                  <a:srgbClr val="FF0000"/>
                </a:solidFill>
              </a:rPr>
              <a:t>Working of the Game:</a:t>
            </a:r>
            <a:endParaRPr lang="en-IN" i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24744"/>
            <a:ext cx="7498080" cy="480060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The home screen of the game when it opens</a:t>
            </a:r>
            <a:endParaRPr lang="en-IN" sz="2800" dirty="0"/>
          </a:p>
        </p:txBody>
      </p:sp>
      <p:pic>
        <p:nvPicPr>
          <p:cNvPr id="7" name="Picture 6" descr="Star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1628800"/>
            <a:ext cx="4684936" cy="493372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29349157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0"/>
            <a:ext cx="7498080" cy="1143000"/>
          </a:xfrm>
        </p:spPr>
        <p:txBody>
          <a:bodyPr/>
          <a:lstStyle/>
          <a:p>
            <a:r>
              <a:rPr lang="en-IN" i="1" u="sng" dirty="0" smtClean="0">
                <a:solidFill>
                  <a:srgbClr val="FF0000"/>
                </a:solidFill>
              </a:rPr>
              <a:t>Working of the Game:</a:t>
            </a:r>
            <a:endParaRPr lang="en-IN" i="1" u="sng" dirty="0">
              <a:solidFill>
                <a:srgbClr val="FF0000"/>
              </a:solidFill>
            </a:endParaRPr>
          </a:p>
        </p:txBody>
      </p:sp>
      <p:pic>
        <p:nvPicPr>
          <p:cNvPr id="6" name="Picture 5" descr="Autosolv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47864" y="1484784"/>
            <a:ext cx="4876800" cy="50863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" y="1628800"/>
            <a:ext cx="3707904" cy="13542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Sudoku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Auto</a:t>
            </a:r>
          </a:p>
          <a:p>
            <a:pPr algn="ctr"/>
            <a:r>
              <a:rPr lang="en-US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Solver</a:t>
            </a:r>
            <a:endParaRPr 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39386359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229600" cy="1143000"/>
          </a:xfrm>
        </p:spPr>
        <p:txBody>
          <a:bodyPr/>
          <a:lstStyle/>
          <a:p>
            <a:r>
              <a:rPr lang="en-IN" i="1" u="sng" dirty="0" smtClean="0">
                <a:solidFill>
                  <a:srgbClr val="FF0000"/>
                </a:solidFill>
              </a:rPr>
              <a:t>Working of the Game:</a:t>
            </a:r>
            <a:endParaRPr lang="en-IN" i="1" u="sng" dirty="0">
              <a:solidFill>
                <a:srgbClr val="FF0000"/>
              </a:solidFill>
            </a:endParaRPr>
          </a:p>
        </p:txBody>
      </p:sp>
      <p:pic>
        <p:nvPicPr>
          <p:cNvPr id="8" name="Content Placeholder 7" descr="autoclic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988840"/>
            <a:ext cx="4232376" cy="4389437"/>
          </a:xfrm>
        </p:spPr>
      </p:pic>
      <p:pic>
        <p:nvPicPr>
          <p:cNvPr id="9" name="Picture 8" descr="autocnumb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9" y="1988841"/>
            <a:ext cx="4032448" cy="43924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2784165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en-IN" i="1" u="sng" dirty="0" smtClean="0">
                <a:solidFill>
                  <a:srgbClr val="FF0000"/>
                </a:solidFill>
              </a:rPr>
              <a:t>Working of the Game:</a:t>
            </a:r>
            <a:endParaRPr lang="en-IN" i="1" u="sng" dirty="0">
              <a:solidFill>
                <a:srgbClr val="FF0000"/>
              </a:solidFill>
            </a:endParaRPr>
          </a:p>
        </p:txBody>
      </p:sp>
      <p:pic>
        <p:nvPicPr>
          <p:cNvPr id="7" name="Picture 6" descr="autogive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556792"/>
            <a:ext cx="4248472" cy="4752528"/>
          </a:xfrm>
          <a:prstGeom prst="rect">
            <a:avLst/>
          </a:prstGeom>
        </p:spPr>
      </p:pic>
      <p:pic>
        <p:nvPicPr>
          <p:cNvPr id="8" name="Picture 7" descr="autosolu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1556792"/>
            <a:ext cx="4224313" cy="47525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84834467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1143000"/>
          </a:xfrm>
        </p:spPr>
        <p:txBody>
          <a:bodyPr/>
          <a:lstStyle/>
          <a:p>
            <a:r>
              <a:rPr lang="en-IN" i="1" u="sng" dirty="0" smtClean="0">
                <a:solidFill>
                  <a:srgbClr val="FF0000"/>
                </a:solidFill>
              </a:rPr>
              <a:t>Game Description:</a:t>
            </a:r>
            <a:endParaRPr lang="en-IN" i="1" u="sng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141277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Sudoku</a:t>
            </a:r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Generator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9512" y="1988840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850" indent="-450850">
              <a:buFont typeface="Wingdings" pitchFamily="2" charset="2"/>
              <a:buChar char="Ø"/>
            </a:pPr>
            <a:r>
              <a:rPr lang="en-US" sz="2800" dirty="0" smtClean="0"/>
              <a:t>Choosing Sudoku Generator  enables the user to choose three different levels namely Easy, Medium and Hard.</a:t>
            </a: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10" name="Picture 9" descr="Leve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3356992"/>
            <a:ext cx="6438900" cy="32575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98695651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229600" cy="1143000"/>
          </a:xfrm>
        </p:spPr>
        <p:txBody>
          <a:bodyPr/>
          <a:lstStyle/>
          <a:p>
            <a:r>
              <a:rPr lang="en-IN" i="1" u="sng" dirty="0" smtClean="0">
                <a:solidFill>
                  <a:srgbClr val="FF0000"/>
                </a:solidFill>
              </a:rPr>
              <a:t>Working of the Game</a:t>
            </a:r>
            <a:endParaRPr lang="en-IN" i="1" u="sng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772816"/>
            <a:ext cx="8424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125" indent="-280988">
              <a:buFont typeface="Wingdings" pitchFamily="2" charset="2"/>
              <a:buChar char="Ø"/>
            </a:pPr>
            <a:r>
              <a:rPr lang="en-US" sz="2800" dirty="0" smtClean="0"/>
              <a:t>The user has to type in the letters ‘E’ , ‘M’ or ‘H’  to choose Easy ,Medium or Hard levels respectively.</a:t>
            </a:r>
            <a:endParaRPr lang="en-US" sz="2800" dirty="0"/>
          </a:p>
        </p:txBody>
      </p:sp>
      <p:pic>
        <p:nvPicPr>
          <p:cNvPr id="7" name="Picture 6" descr="Level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2996952"/>
            <a:ext cx="6496050" cy="3286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7223746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</TotalTime>
  <Words>316</Words>
  <Application>Microsoft Office PowerPoint</Application>
  <PresentationFormat>On-screen Show (4:3)</PresentationFormat>
  <Paragraphs>42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SUDOKU QUEST</vt:lpstr>
      <vt:lpstr>Problem Statement:</vt:lpstr>
      <vt:lpstr>Slide 3</vt:lpstr>
      <vt:lpstr>Working of the Game:</vt:lpstr>
      <vt:lpstr>Working of the Game:</vt:lpstr>
      <vt:lpstr>Working of the Game:</vt:lpstr>
      <vt:lpstr>Working of the Game:</vt:lpstr>
      <vt:lpstr>Game Description:</vt:lpstr>
      <vt:lpstr>Working of the Game</vt:lpstr>
      <vt:lpstr>Working of the Game:</vt:lpstr>
      <vt:lpstr>Working of the Game:</vt:lpstr>
      <vt:lpstr>Challenges:</vt:lpstr>
      <vt:lpstr>Future Work:</vt:lpstr>
      <vt:lpstr>Slide 14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QUEST</dc:title>
  <dc:creator>welcome</dc:creator>
  <cp:lastModifiedBy>Mithun</cp:lastModifiedBy>
  <cp:revision>44</cp:revision>
  <dcterms:created xsi:type="dcterms:W3CDTF">2015-04-14T19:26:33Z</dcterms:created>
  <dcterms:modified xsi:type="dcterms:W3CDTF">2015-04-19T14:02:47Z</dcterms:modified>
</cp:coreProperties>
</file>