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3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6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5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705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5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2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1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3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7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0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10DAD6-3D8F-4A6A-A02D-FE7B214DB8E2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0BC2-A1E9-4697-971A-EF0166D0D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87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65390-A46F-4DB1-A655-14C99E7E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COVID TRACKER WEB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263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AD0EE-E934-485E-A9DC-CEDE4BA1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2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60A57-D0E0-49A3-9593-E9B77AF20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92D41-6735-4B63-B774-3EE767D3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E5A23-4ADE-416B-A872-11D2655BF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CC7B0-2CD6-41FA-961F-94DC7035A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F3F8C-54AC-4254-9EA7-42E39130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1" y="643467"/>
            <a:ext cx="104620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8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7CFD1-4A26-4FAA-A00A-EBA623BDD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B3034-720E-4844-A86B-8A2F88E98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COVID TRACKER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TRACKER WEB APPLICATION</dc:title>
  <dc:creator>Chappidi, Revanthkumar (ANBAN)</dc:creator>
  <cp:lastModifiedBy>Chappidi, Revanthkumar (ANBAN)</cp:lastModifiedBy>
  <cp:revision>1</cp:revision>
  <dcterms:created xsi:type="dcterms:W3CDTF">2021-08-27T10:04:54Z</dcterms:created>
  <dcterms:modified xsi:type="dcterms:W3CDTF">2021-08-27T10:05:04Z</dcterms:modified>
</cp:coreProperties>
</file>