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0" r:id="rId2"/>
    <p:sldId id="267" r:id="rId3"/>
    <p:sldId id="258" r:id="rId4"/>
    <p:sldId id="256" r:id="rId5"/>
    <p:sldId id="271" r:id="rId6"/>
    <p:sldId id="272" r:id="rId7"/>
    <p:sldId id="257" r:id="rId8"/>
    <p:sldId id="263" r:id="rId9"/>
    <p:sldId id="261" r:id="rId10"/>
    <p:sldId id="259" r:id="rId11"/>
    <p:sldId id="262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26" Type="http://schemas.openxmlformats.org/officeDocument/2006/relationships/image" Target="../media/image41.sv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20" Type="http://schemas.openxmlformats.org/officeDocument/2006/relationships/image" Target="../media/image35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24" Type="http://schemas.openxmlformats.org/officeDocument/2006/relationships/image" Target="../media/image39.sv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svg"/><Relationship Id="rId10" Type="http://schemas.openxmlformats.org/officeDocument/2006/relationships/image" Target="../media/image25.svg"/><Relationship Id="rId19" Type="http://schemas.openxmlformats.org/officeDocument/2006/relationships/image" Target="../media/image34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Relationship Id="rId22" Type="http://schemas.openxmlformats.org/officeDocument/2006/relationships/image" Target="../media/image37.svg"/><Relationship Id="rId27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3ECB4-7F3E-418F-9027-3056589836F0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C17C9D8-C6D1-4D5B-8D98-6A00EC897EC8}">
      <dgm:prSet phldrT="[Text]"/>
      <dgm:spPr/>
      <dgm:t>
        <a:bodyPr/>
        <a:lstStyle/>
        <a:p>
          <a:r>
            <a:rPr lang="en-IN" dirty="0"/>
            <a:t>Lab tests</a:t>
          </a:r>
        </a:p>
      </dgm:t>
    </dgm:pt>
    <dgm:pt modelId="{25C6CC0F-4E1D-489C-8EE3-C2B22EED2A2F}" type="parTrans" cxnId="{608B5C5D-2C9C-411A-B104-BE0DAD739EF8}">
      <dgm:prSet/>
      <dgm:spPr/>
      <dgm:t>
        <a:bodyPr/>
        <a:lstStyle/>
        <a:p>
          <a:endParaRPr lang="en-IN"/>
        </a:p>
      </dgm:t>
    </dgm:pt>
    <dgm:pt modelId="{210B4416-9454-47DB-B443-A9A2633FC587}" type="sibTrans" cxnId="{608B5C5D-2C9C-411A-B104-BE0DAD739EF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BD6AFBB-147C-4EA1-8F12-565D6097383E}">
      <dgm:prSet phldrT="[Text]"/>
      <dgm:spPr/>
      <dgm:t>
        <a:bodyPr/>
        <a:lstStyle/>
        <a:p>
          <a:r>
            <a:rPr lang="en-IN" dirty="0"/>
            <a:t>Medicine prescription</a:t>
          </a:r>
        </a:p>
      </dgm:t>
    </dgm:pt>
    <dgm:pt modelId="{85829B58-1FEB-4E01-B985-41B751E19A92}" type="parTrans" cxnId="{EC27DC03-1832-4DA3-A555-FD4D1D1230D1}">
      <dgm:prSet/>
      <dgm:spPr/>
      <dgm:t>
        <a:bodyPr/>
        <a:lstStyle/>
        <a:p>
          <a:endParaRPr lang="en-IN"/>
        </a:p>
      </dgm:t>
    </dgm:pt>
    <dgm:pt modelId="{61AF8B56-1FDB-415C-B65C-9A6FEE66C334}" type="sibTrans" cxnId="{EC27DC03-1832-4DA3-A555-FD4D1D1230D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3D02575F-0470-4120-BE26-80B87C584C3C}">
      <dgm:prSet phldrT="[Text]"/>
      <dgm:spPr/>
      <dgm:t>
        <a:bodyPr/>
        <a:lstStyle/>
        <a:p>
          <a:r>
            <a:rPr lang="en-IN" dirty="0"/>
            <a:t>Doctors appointment </a:t>
          </a:r>
        </a:p>
      </dgm:t>
    </dgm:pt>
    <dgm:pt modelId="{69C5DC5D-56AB-4FA6-AF00-4857AEFD613A}" type="parTrans" cxnId="{1DA48D12-6AAB-48F4-A8C2-3330E98365A5}">
      <dgm:prSet/>
      <dgm:spPr/>
      <dgm:t>
        <a:bodyPr/>
        <a:lstStyle/>
        <a:p>
          <a:endParaRPr lang="en-IN"/>
        </a:p>
      </dgm:t>
    </dgm:pt>
    <dgm:pt modelId="{8BDA57AC-B9FD-4EA3-A8BF-6CD805E00FD2}" type="sibTrans" cxnId="{1DA48D12-6AAB-48F4-A8C2-3330E98365A5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FAB868A4-BFB4-46AE-9FE1-FFD5C51CA0AD}">
      <dgm:prSet phldrT="[Text]"/>
      <dgm:spPr/>
      <dgm:t>
        <a:bodyPr/>
        <a:lstStyle/>
        <a:p>
          <a:r>
            <a:rPr lang="en-IN" dirty="0"/>
            <a:t>Notifications and alerts</a:t>
          </a:r>
        </a:p>
      </dgm:t>
    </dgm:pt>
    <dgm:pt modelId="{093EFA18-93A4-4D11-8823-46B9F716F6C3}" type="parTrans" cxnId="{8CC0BFA2-0236-4134-9602-851A37D03DDC}">
      <dgm:prSet/>
      <dgm:spPr/>
      <dgm:t>
        <a:bodyPr/>
        <a:lstStyle/>
        <a:p>
          <a:endParaRPr lang="en-IN"/>
        </a:p>
      </dgm:t>
    </dgm:pt>
    <dgm:pt modelId="{2A5B4396-1CFE-48A2-868E-68145BAC5116}" type="sibTrans" cxnId="{8CC0BFA2-0236-4134-9602-851A37D03DDC}">
      <dgm:prSet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189C9FA8-0C2C-40EB-A07F-3EA3D4BA9BEF}">
      <dgm:prSet/>
      <dgm:spPr/>
      <dgm:t>
        <a:bodyPr/>
        <a:lstStyle/>
        <a:p>
          <a:r>
            <a:rPr lang="en-IN" dirty="0"/>
            <a:t>Order details </a:t>
          </a:r>
        </a:p>
      </dgm:t>
    </dgm:pt>
    <dgm:pt modelId="{B93FC706-0954-4489-9BB8-AC6F99A79394}" type="parTrans" cxnId="{925D9879-D3DE-4F5D-AB06-71BE4E23B8D5}">
      <dgm:prSet/>
      <dgm:spPr/>
      <dgm:t>
        <a:bodyPr/>
        <a:lstStyle/>
        <a:p>
          <a:endParaRPr lang="en-IN"/>
        </a:p>
      </dgm:t>
    </dgm:pt>
    <dgm:pt modelId="{C3B795F9-D16A-448B-94A1-9E75548E4228}" type="sibTrans" cxnId="{925D9879-D3DE-4F5D-AB06-71BE4E23B8D5}">
      <dgm:prSet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837987-7B5D-499A-B574-60ADB14BD806}">
      <dgm:prSet/>
      <dgm:spPr/>
      <dgm:t>
        <a:bodyPr/>
        <a:lstStyle/>
        <a:p>
          <a:r>
            <a:rPr lang="en-IN" dirty="0"/>
            <a:t>Health updates</a:t>
          </a:r>
        </a:p>
      </dgm:t>
    </dgm:pt>
    <dgm:pt modelId="{CE254A40-1353-4C9D-93E9-E2B73EDD6E0D}" type="parTrans" cxnId="{B65FB50E-9FD5-49AC-81CF-0AC443846FE5}">
      <dgm:prSet/>
      <dgm:spPr/>
      <dgm:t>
        <a:bodyPr/>
        <a:lstStyle/>
        <a:p>
          <a:endParaRPr lang="en-IN"/>
        </a:p>
      </dgm:t>
    </dgm:pt>
    <dgm:pt modelId="{2B7B720D-A965-4097-8325-63E0BC26B3C1}" type="sibTrans" cxnId="{B65FB50E-9FD5-49AC-81CF-0AC443846FE5}">
      <dgm:prSet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77404161-22F0-469C-9D14-6AF21E22722A}">
      <dgm:prSet/>
      <dgm:spPr/>
      <dgm:t>
        <a:bodyPr/>
        <a:lstStyle/>
        <a:p>
          <a:r>
            <a:rPr lang="en-IN" dirty="0"/>
            <a:t>Health articles</a:t>
          </a:r>
        </a:p>
      </dgm:t>
    </dgm:pt>
    <dgm:pt modelId="{4FE09ACF-C6B3-41FC-B9AE-88CB6470AE3D}" type="parTrans" cxnId="{C4996774-187A-49D5-BD87-47E1694DD72D}">
      <dgm:prSet/>
      <dgm:spPr/>
      <dgm:t>
        <a:bodyPr/>
        <a:lstStyle/>
        <a:p>
          <a:endParaRPr lang="en-IN"/>
        </a:p>
      </dgm:t>
    </dgm:pt>
    <dgm:pt modelId="{0D29F5F8-7C3C-46F3-9968-4A4FEC7C2F42}" type="sibTrans" cxnId="{C4996774-187A-49D5-BD87-47E1694DD72D}">
      <dgm:prSet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8E5E81E-9197-48EC-A457-AE23EE2DF9CA}" type="pres">
      <dgm:prSet presAssocID="{7E03ECB4-7F3E-418F-9027-3056589836F0}" presName="Name0" presStyleCnt="0">
        <dgm:presLayoutVars>
          <dgm:chMax val="21"/>
          <dgm:chPref val="21"/>
        </dgm:presLayoutVars>
      </dgm:prSet>
      <dgm:spPr/>
    </dgm:pt>
    <dgm:pt modelId="{AF7271C4-E5DB-45AD-B70F-DD9F0EC04702}" type="pres">
      <dgm:prSet presAssocID="{7C17C9D8-C6D1-4D5B-8D98-6A00EC897EC8}" presName="text1" presStyleCnt="0"/>
      <dgm:spPr/>
    </dgm:pt>
    <dgm:pt modelId="{03379DCF-1CA1-4952-A248-7A3E15222DA4}" type="pres">
      <dgm:prSet presAssocID="{7C17C9D8-C6D1-4D5B-8D98-6A00EC897EC8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CD61352-5B28-437B-A276-97EAC763EC88}" type="pres">
      <dgm:prSet presAssocID="{7C17C9D8-C6D1-4D5B-8D98-6A00EC897EC8}" presName="textaccent1" presStyleCnt="0"/>
      <dgm:spPr/>
    </dgm:pt>
    <dgm:pt modelId="{8FD64101-E383-41EC-B21A-42B2AED3FE84}" type="pres">
      <dgm:prSet presAssocID="{7C17C9D8-C6D1-4D5B-8D98-6A00EC897EC8}" presName="accentRepeatNode" presStyleLbl="solidAlignAcc1" presStyleIdx="0" presStyleCnt="14" custFlipVert="1" custFlipHor="1" custScaleX="32556" custScaleY="2963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</dgm:pt>
    <dgm:pt modelId="{7EE40F4C-EBB9-42DC-B8A9-880E85221342}" type="pres">
      <dgm:prSet presAssocID="{210B4416-9454-47DB-B443-A9A2633FC587}" presName="image1" presStyleCnt="0"/>
      <dgm:spPr/>
    </dgm:pt>
    <dgm:pt modelId="{125E211B-AC2B-4F31-98FA-9A045F2D7748}" type="pres">
      <dgm:prSet presAssocID="{210B4416-9454-47DB-B443-A9A2633FC587}" presName="imageRepeatNode" presStyleLbl="alignAcc1" presStyleIdx="0" presStyleCnt="7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t="-8000" b="-8000"/>
          </a:stretch>
        </a:blipFill>
      </dgm:spPr>
    </dgm:pt>
    <dgm:pt modelId="{F11F01E2-4A70-4ED7-8D46-4DBAE690522A}" type="pres">
      <dgm:prSet presAssocID="{210B4416-9454-47DB-B443-A9A2633FC587}" presName="imageaccent1" presStyleCnt="0"/>
      <dgm:spPr/>
    </dgm:pt>
    <dgm:pt modelId="{324E43D6-4F60-4FF9-AA19-224E3269A5B5}" type="pres">
      <dgm:prSet presAssocID="{210B4416-9454-47DB-B443-A9A2633FC587}" presName="accentRepeatNode" presStyleLbl="solidAlignAcc1" presStyleIdx="1" presStyleCnt="14" custFlipVert="1" custFlipHor="1" custScaleX="39630" custScaleY="74072" custLinFactX="90426" custLinFactY="-187074" custLinFactNeighborX="100000" custLinFactNeighborY="-20000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B8E5DA59-849A-4F68-954A-1B361D7118BF}" type="pres">
      <dgm:prSet presAssocID="{FBD6AFBB-147C-4EA1-8F12-565D6097383E}" presName="text2" presStyleCnt="0"/>
      <dgm:spPr/>
    </dgm:pt>
    <dgm:pt modelId="{2795B8DE-24F8-4BCA-897C-0DF1993937C8}" type="pres">
      <dgm:prSet presAssocID="{FBD6AFBB-147C-4EA1-8F12-565D6097383E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6BE6BD4D-95AF-4FC8-9D4A-E25D0A828ACB}" type="pres">
      <dgm:prSet presAssocID="{FBD6AFBB-147C-4EA1-8F12-565D6097383E}" presName="textaccent2" presStyleCnt="0"/>
      <dgm:spPr/>
    </dgm:pt>
    <dgm:pt modelId="{84F30B89-D2BC-4EDB-8BEF-9AC03D914A2E}" type="pres">
      <dgm:prSet presAssocID="{FBD6AFBB-147C-4EA1-8F12-565D6097383E}" presName="accentRepeatNode" presStyleLbl="solidAlignAcc1" presStyleIdx="2" presStyleCnt="14" custFlipVert="1" custScaleX="25568" custScaleY="3674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</dgm:pt>
    <dgm:pt modelId="{F2165833-028E-4415-B2F0-3C96E2E9340C}" type="pres">
      <dgm:prSet presAssocID="{61AF8B56-1FDB-415C-B65C-9A6FEE66C334}" presName="image2" presStyleCnt="0"/>
      <dgm:spPr/>
    </dgm:pt>
    <dgm:pt modelId="{16B81A7B-6F64-41A9-95F1-D5F19987CC24}" type="pres">
      <dgm:prSet presAssocID="{61AF8B56-1FDB-415C-B65C-9A6FEE66C334}" presName="imageRepeatNode" presStyleLbl="alignAcc1" presStyleIdx="1" presStyleCnt="7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t="-8000" b="-8000"/>
          </a:stretch>
        </a:blipFill>
      </dgm:spPr>
    </dgm:pt>
    <dgm:pt modelId="{969AF901-F9EA-4718-BE45-694F2CC005F3}" type="pres">
      <dgm:prSet presAssocID="{61AF8B56-1FDB-415C-B65C-9A6FEE66C334}" presName="imageaccent2" presStyleCnt="0"/>
      <dgm:spPr/>
    </dgm:pt>
    <dgm:pt modelId="{F2C6B90B-81FD-4D12-9191-88CA256E219A}" type="pres">
      <dgm:prSet presAssocID="{61AF8B56-1FDB-415C-B65C-9A6FEE66C334}" presName="accentRepeatNode" presStyleLbl="solidAlignAcc1" presStyleIdx="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D89AA6B1-E11B-43A3-A05E-243C9317BDCC}" type="pres">
      <dgm:prSet presAssocID="{3D02575F-0470-4120-BE26-80B87C584C3C}" presName="text3" presStyleCnt="0"/>
      <dgm:spPr/>
    </dgm:pt>
    <dgm:pt modelId="{2EF06E15-DD1C-4870-92EC-A555C1409DD6}" type="pres">
      <dgm:prSet presAssocID="{3D02575F-0470-4120-BE26-80B87C584C3C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8F3E1EB0-F345-4825-BE93-7BD8A2AA85B9}" type="pres">
      <dgm:prSet presAssocID="{3D02575F-0470-4120-BE26-80B87C584C3C}" presName="textaccent3" presStyleCnt="0"/>
      <dgm:spPr/>
    </dgm:pt>
    <dgm:pt modelId="{341F91A8-0741-441C-A03E-3AD764D26DC3}" type="pres">
      <dgm:prSet presAssocID="{3D02575F-0470-4120-BE26-80B87C584C3C}" presName="accentRepeatNode" presStyleLbl="solidAlignAcc1" presStyleIdx="4" presStyleCnt="14" custFlipVert="1" custFlipHor="1" custScaleX="25568" custScaleY="2963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</dgm:pt>
    <dgm:pt modelId="{EB3AF95A-ECB0-4B12-B350-429F0FC20919}" type="pres">
      <dgm:prSet presAssocID="{8BDA57AC-B9FD-4EA3-A8BF-6CD805E00FD2}" presName="image3" presStyleCnt="0"/>
      <dgm:spPr/>
    </dgm:pt>
    <dgm:pt modelId="{47337F11-A6FC-49D9-8802-5A1B07EA6E71}" type="pres">
      <dgm:prSet presAssocID="{8BDA57AC-B9FD-4EA3-A8BF-6CD805E00FD2}" presName="imageRepeatNode" presStyleLbl="alignAcc1" presStyleIdx="2" presStyleCnt="7"/>
      <dgm:spPr>
        <a:blipFill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 t="-8000" b="-8000"/>
          </a:stretch>
        </a:blipFill>
      </dgm:spPr>
    </dgm:pt>
    <dgm:pt modelId="{277D1318-69D4-4B76-9A39-71AA05725B3E}" type="pres">
      <dgm:prSet presAssocID="{8BDA57AC-B9FD-4EA3-A8BF-6CD805E00FD2}" presName="imageaccent3" presStyleCnt="0"/>
      <dgm:spPr/>
    </dgm:pt>
    <dgm:pt modelId="{2AE48ACC-85A1-463A-AF2B-25DA7E1383EA}" type="pres">
      <dgm:prSet presAssocID="{8BDA57AC-B9FD-4EA3-A8BF-6CD805E00FD2}" presName="accentRepeatNode" presStyleLbl="solidAlignAcc1" presStyleIdx="5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C3383EAC-F4D4-45D4-A430-C1EBA717F228}" type="pres">
      <dgm:prSet presAssocID="{FAB868A4-BFB4-46AE-9FE1-FFD5C51CA0AD}" presName="text4" presStyleCnt="0"/>
      <dgm:spPr/>
    </dgm:pt>
    <dgm:pt modelId="{0AFDA88D-51B5-4176-96C4-51B73BBEA9B3}" type="pres">
      <dgm:prSet presAssocID="{FAB868A4-BFB4-46AE-9FE1-FFD5C51CA0AD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153E6ED8-625B-40D1-8F44-7160970CB073}" type="pres">
      <dgm:prSet presAssocID="{FAB868A4-BFB4-46AE-9FE1-FFD5C51CA0AD}" presName="textaccent4" presStyleCnt="0"/>
      <dgm:spPr/>
    </dgm:pt>
    <dgm:pt modelId="{E9F160ED-AB6D-4558-9E3F-97C8277615EC}" type="pres">
      <dgm:prSet presAssocID="{FAB868A4-BFB4-46AE-9FE1-FFD5C51CA0AD}" presName="accentRepeatNode" presStyleLbl="solidAlignAcc1" presStyleIdx="6" presStyleCnt="14" custScaleX="25568" custScaleY="2963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</dgm:pt>
    <dgm:pt modelId="{B0FF82E0-36F0-4C14-9099-30EB4FB54173}" type="pres">
      <dgm:prSet presAssocID="{2A5B4396-1CFE-48A2-868E-68145BAC5116}" presName="image4" presStyleCnt="0"/>
      <dgm:spPr/>
    </dgm:pt>
    <dgm:pt modelId="{B00CFFDC-6349-49D7-B71D-62CC4702359E}" type="pres">
      <dgm:prSet presAssocID="{2A5B4396-1CFE-48A2-868E-68145BAC5116}" presName="imageRepeatNode" presStyleLbl="alignAcc1" presStyleIdx="3" presStyleCnt="7"/>
      <dgm:spPr>
        <a:blipFill>
          <a:blip xmlns:r="http://schemas.openxmlformats.org/officeDocument/2006/relationships"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 t="-8000" b="-8000"/>
          </a:stretch>
        </a:blipFill>
      </dgm:spPr>
    </dgm:pt>
    <dgm:pt modelId="{01F5ECE3-FE61-4057-82CE-0DDDF7573410}" type="pres">
      <dgm:prSet presAssocID="{2A5B4396-1CFE-48A2-868E-68145BAC5116}" presName="imageaccent4" presStyleCnt="0"/>
      <dgm:spPr/>
    </dgm:pt>
    <dgm:pt modelId="{A8696222-151B-476F-AAE9-BE2139F7DE12}" type="pres">
      <dgm:prSet presAssocID="{2A5B4396-1CFE-48A2-868E-68145BAC5116}" presName="accentRepeatNode" presStyleLbl="solidAlignAcc1" presStyleIdx="7" presStyleCnt="14" custFlipHor="1" custScaleX="25568" custScaleY="2963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37D3045E-22FC-4D5F-907A-FD1CE3492E66}" type="pres">
      <dgm:prSet presAssocID="{189C9FA8-0C2C-40EB-A07F-3EA3D4BA9BEF}" presName="text5" presStyleCnt="0"/>
      <dgm:spPr/>
    </dgm:pt>
    <dgm:pt modelId="{7211C5EB-479E-4A97-9266-A0F148E1E57F}" type="pres">
      <dgm:prSet presAssocID="{189C9FA8-0C2C-40EB-A07F-3EA3D4BA9BEF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F3BAF810-4D63-49E1-8386-7EFFA5037309}" type="pres">
      <dgm:prSet presAssocID="{189C9FA8-0C2C-40EB-A07F-3EA3D4BA9BEF}" presName="textaccent5" presStyleCnt="0"/>
      <dgm:spPr/>
    </dgm:pt>
    <dgm:pt modelId="{D1812CF7-A0C9-4549-B968-0E3B398AD759}" type="pres">
      <dgm:prSet presAssocID="{189C9FA8-0C2C-40EB-A07F-3EA3D4BA9BEF}" presName="accentRepeatNode" presStyleLbl="solidAlignAcc1" presStyleIdx="8" presStyleCnt="14" custFlipVert="1" custFlipHor="1" custScaleX="25568" custScaleY="2963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</dgm:pt>
    <dgm:pt modelId="{106B1CA4-F4DB-46FB-947F-4C19F5AA519F}" type="pres">
      <dgm:prSet presAssocID="{C3B795F9-D16A-448B-94A1-9E75548E4228}" presName="image5" presStyleCnt="0"/>
      <dgm:spPr/>
    </dgm:pt>
    <dgm:pt modelId="{BAF709F8-4A80-407D-9BF2-AD082FAFFF57}" type="pres">
      <dgm:prSet presAssocID="{C3B795F9-D16A-448B-94A1-9E75548E4228}" presName="imageRepeatNode" presStyleLbl="alignAcc1" presStyleIdx="4" presStyleCnt="7"/>
      <dgm:spPr>
        <a:blipFill>
          <a:blip xmlns:r="http://schemas.openxmlformats.org/officeDocument/2006/relationships"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>
            <a:fillRect t="-8000" b="-8000"/>
          </a:stretch>
        </a:blipFill>
      </dgm:spPr>
    </dgm:pt>
    <dgm:pt modelId="{88370BEB-3176-4266-B84A-FF67ADFBA7C9}" type="pres">
      <dgm:prSet presAssocID="{C3B795F9-D16A-448B-94A1-9E75548E4228}" presName="imageaccent5" presStyleCnt="0"/>
      <dgm:spPr/>
    </dgm:pt>
    <dgm:pt modelId="{D5CC8F03-F2FF-49DD-8645-0C78ECD83932}" type="pres">
      <dgm:prSet presAssocID="{C3B795F9-D16A-448B-94A1-9E75548E4228}" presName="accentRepeatNode" presStyleLbl="solidAlignAcc1" presStyleIdx="9" presStyleCnt="14" custFlipVert="1" custFlipHor="1" custScaleX="34091" custScaleY="4044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CC256BC6-808B-4F5E-90EC-6EB7FCE9AD3D}" type="pres">
      <dgm:prSet presAssocID="{9D837987-7B5D-499A-B574-60ADB14BD806}" presName="text6" presStyleCnt="0"/>
      <dgm:spPr/>
    </dgm:pt>
    <dgm:pt modelId="{4FFCA047-9224-4F55-86E4-790BC76143B6}" type="pres">
      <dgm:prSet presAssocID="{9D837987-7B5D-499A-B574-60ADB14BD80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3A0B1911-7E1B-4DE8-BE6B-6A7A372040A6}" type="pres">
      <dgm:prSet presAssocID="{9D837987-7B5D-499A-B574-60ADB14BD806}" presName="textaccent6" presStyleCnt="0"/>
      <dgm:spPr/>
    </dgm:pt>
    <dgm:pt modelId="{FF96E671-1CC1-470C-B631-D1D68D742AE3}" type="pres">
      <dgm:prSet presAssocID="{9D837987-7B5D-499A-B574-60ADB14BD806}" presName="accentRepeatNode" presStyleLbl="solidAlignAcc1" presStyleIdx="10" presStyleCnt="14" custFlipVert="1" custFlipHor="1" custScaleX="45597" custScaleY="46638" custLinFactX="-107613" custLinFactY="200004" custLinFactNeighborX="-200000" custLinFactNeighborY="300000"/>
      <dgm:spPr/>
    </dgm:pt>
    <dgm:pt modelId="{331B4134-A912-4CB2-B9E1-299F70A5AA70}" type="pres">
      <dgm:prSet presAssocID="{2B7B720D-A965-4097-8325-63E0BC26B3C1}" presName="image6" presStyleCnt="0"/>
      <dgm:spPr/>
    </dgm:pt>
    <dgm:pt modelId="{C369D10F-795A-4306-BB03-3BB9916CEFF6}" type="pres">
      <dgm:prSet presAssocID="{2B7B720D-A965-4097-8325-63E0BC26B3C1}" presName="imageRepeatNode" presStyleLbl="alignAcc1" presStyleIdx="5" presStyleCnt="7" custLinFactX="-72736" custLinFactNeighborX="-100000" custLinFactNeighborY="-2170"/>
      <dgm:spPr>
        <a:blipFill>
          <a:blip xmlns:r="http://schemas.openxmlformats.org/officeDocument/2006/relationships"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>
            <a:fillRect t="-8000" b="-8000"/>
          </a:stretch>
        </a:blipFill>
      </dgm:spPr>
    </dgm:pt>
    <dgm:pt modelId="{8E01BA51-1E72-4117-849B-E8577C722B58}" type="pres">
      <dgm:prSet presAssocID="{2B7B720D-A965-4097-8325-63E0BC26B3C1}" presName="imageaccent6" presStyleCnt="0"/>
      <dgm:spPr/>
    </dgm:pt>
    <dgm:pt modelId="{6E928600-3408-4621-8607-50578C13A84C}" type="pres">
      <dgm:prSet presAssocID="{2B7B720D-A965-4097-8325-63E0BC26B3C1}" presName="accentRepeatNode" presStyleLbl="solidAlignAcc1" presStyleIdx="11" presStyleCnt="14"/>
      <dgm:spPr/>
    </dgm:pt>
    <dgm:pt modelId="{C30AD58D-2610-4DDB-9388-F25677832FB2}" type="pres">
      <dgm:prSet presAssocID="{77404161-22F0-469C-9D14-6AF21E22722A}" presName="text7" presStyleCnt="0"/>
      <dgm:spPr/>
    </dgm:pt>
    <dgm:pt modelId="{F377971D-E21E-4F28-A40D-71C7124E5DA7}" type="pres">
      <dgm:prSet presAssocID="{77404161-22F0-469C-9D14-6AF21E22722A}" presName="textRepeatNode" presStyleLbl="alignNode1" presStyleIdx="6" presStyleCnt="7" custLinFactX="72115" custLinFactNeighborX="100000" custLinFactNeighborY="1447">
        <dgm:presLayoutVars>
          <dgm:chMax val="0"/>
          <dgm:chPref val="0"/>
          <dgm:bulletEnabled val="1"/>
        </dgm:presLayoutVars>
      </dgm:prSet>
      <dgm:spPr/>
    </dgm:pt>
    <dgm:pt modelId="{DB6DF9D8-2409-4F60-809E-A27787029F5B}" type="pres">
      <dgm:prSet presAssocID="{77404161-22F0-469C-9D14-6AF21E22722A}" presName="textaccent7" presStyleCnt="0"/>
      <dgm:spPr/>
    </dgm:pt>
    <dgm:pt modelId="{7A8DCCBE-8776-4667-BF78-E98A2BC4D191}" type="pres">
      <dgm:prSet presAssocID="{77404161-22F0-469C-9D14-6AF21E22722A}" presName="accentRepeatNode" presStyleLbl="solidAlignAcc1" presStyleIdx="12" presStyleCnt="14" custLinFactX="323637" custLinFactNeighborX="400000" custLinFactNeighborY="617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  <dgm:pt modelId="{5330452B-FE22-44FB-8E51-C3551305644D}" type="pres">
      <dgm:prSet presAssocID="{0D29F5F8-7C3C-46F3-9968-4A4FEC7C2F42}" presName="image7" presStyleCnt="0"/>
      <dgm:spPr/>
    </dgm:pt>
    <dgm:pt modelId="{0363E605-C557-47F1-8549-069EA1798232}" type="pres">
      <dgm:prSet presAssocID="{0D29F5F8-7C3C-46F3-9968-4A4FEC7C2F42}" presName="imageRepeatNode" presStyleLbl="alignAcc1" presStyleIdx="6" presStyleCnt="7"/>
      <dgm:spPr>
        <a:blipFill>
          <a:blip xmlns:r="http://schemas.openxmlformats.org/officeDocument/2006/relationships"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>
            <a:fillRect t="-8000" b="-8000"/>
          </a:stretch>
        </a:blipFill>
      </dgm:spPr>
    </dgm:pt>
    <dgm:pt modelId="{48BD8777-B3CC-441E-AA8E-02E11ABFBBA0}" type="pres">
      <dgm:prSet presAssocID="{0D29F5F8-7C3C-46F3-9968-4A4FEC7C2F42}" presName="imageaccent7" presStyleCnt="0"/>
      <dgm:spPr/>
    </dgm:pt>
    <dgm:pt modelId="{C97A7207-8F8C-46C4-8AFD-DE6241D10F71}" type="pres">
      <dgm:prSet presAssocID="{0D29F5F8-7C3C-46F3-9968-4A4FEC7C2F42}" presName="accentRepeatNode" presStyleLbl="solidAlignAcc1" presStyleIdx="13" presStyleCnt="14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</dgm:pt>
  </dgm:ptLst>
  <dgm:cxnLst>
    <dgm:cxn modelId="{EC27DC03-1832-4DA3-A555-FD4D1D1230D1}" srcId="{7E03ECB4-7F3E-418F-9027-3056589836F0}" destId="{FBD6AFBB-147C-4EA1-8F12-565D6097383E}" srcOrd="1" destOrd="0" parTransId="{85829B58-1FEB-4E01-B985-41B751E19A92}" sibTransId="{61AF8B56-1FDB-415C-B65C-9A6FEE66C334}"/>
    <dgm:cxn modelId="{B65FB50E-9FD5-49AC-81CF-0AC443846FE5}" srcId="{7E03ECB4-7F3E-418F-9027-3056589836F0}" destId="{9D837987-7B5D-499A-B574-60ADB14BD806}" srcOrd="5" destOrd="0" parTransId="{CE254A40-1353-4C9D-93E9-E2B73EDD6E0D}" sibTransId="{2B7B720D-A965-4097-8325-63E0BC26B3C1}"/>
    <dgm:cxn modelId="{1DA48D12-6AAB-48F4-A8C2-3330E98365A5}" srcId="{7E03ECB4-7F3E-418F-9027-3056589836F0}" destId="{3D02575F-0470-4120-BE26-80B87C584C3C}" srcOrd="2" destOrd="0" parTransId="{69C5DC5D-56AB-4FA6-AF00-4857AEFD613A}" sibTransId="{8BDA57AC-B9FD-4EA3-A8BF-6CD805E00FD2}"/>
    <dgm:cxn modelId="{C3F6182F-0F0C-4D1E-A892-D00722FDB47B}" type="presOf" srcId="{189C9FA8-0C2C-40EB-A07F-3EA3D4BA9BEF}" destId="{7211C5EB-479E-4A97-9266-A0F148E1E57F}" srcOrd="0" destOrd="0" presId="urn:microsoft.com/office/officeart/2008/layout/HexagonCluster"/>
    <dgm:cxn modelId="{A7E09A38-260B-4DDF-986B-21737B44A40F}" type="presOf" srcId="{9D837987-7B5D-499A-B574-60ADB14BD806}" destId="{4FFCA047-9224-4F55-86E4-790BC76143B6}" srcOrd="0" destOrd="0" presId="urn:microsoft.com/office/officeart/2008/layout/HexagonCluster"/>
    <dgm:cxn modelId="{0A18653B-6882-4E2A-BEBC-E367291970DC}" type="presOf" srcId="{2B7B720D-A965-4097-8325-63E0BC26B3C1}" destId="{C369D10F-795A-4306-BB03-3BB9916CEFF6}" srcOrd="0" destOrd="0" presId="urn:microsoft.com/office/officeart/2008/layout/HexagonCluster"/>
    <dgm:cxn modelId="{608B5C5D-2C9C-411A-B104-BE0DAD739EF8}" srcId="{7E03ECB4-7F3E-418F-9027-3056589836F0}" destId="{7C17C9D8-C6D1-4D5B-8D98-6A00EC897EC8}" srcOrd="0" destOrd="0" parTransId="{25C6CC0F-4E1D-489C-8EE3-C2B22EED2A2F}" sibTransId="{210B4416-9454-47DB-B443-A9A2633FC587}"/>
    <dgm:cxn modelId="{2724146B-4701-478F-A904-73FA0756B278}" type="presOf" srcId="{8BDA57AC-B9FD-4EA3-A8BF-6CD805E00FD2}" destId="{47337F11-A6FC-49D9-8802-5A1B07EA6E71}" srcOrd="0" destOrd="0" presId="urn:microsoft.com/office/officeart/2008/layout/HexagonCluster"/>
    <dgm:cxn modelId="{BEEECC6B-A17B-4F2B-9204-1517C28308D5}" type="presOf" srcId="{77404161-22F0-469C-9D14-6AF21E22722A}" destId="{F377971D-E21E-4F28-A40D-71C7124E5DA7}" srcOrd="0" destOrd="0" presId="urn:microsoft.com/office/officeart/2008/layout/HexagonCluster"/>
    <dgm:cxn modelId="{0344F24C-8CEE-459D-A45A-09467E147305}" type="presOf" srcId="{61AF8B56-1FDB-415C-B65C-9A6FEE66C334}" destId="{16B81A7B-6F64-41A9-95F1-D5F19987CC24}" srcOrd="0" destOrd="0" presId="urn:microsoft.com/office/officeart/2008/layout/HexagonCluster"/>
    <dgm:cxn modelId="{C4996774-187A-49D5-BD87-47E1694DD72D}" srcId="{7E03ECB4-7F3E-418F-9027-3056589836F0}" destId="{77404161-22F0-469C-9D14-6AF21E22722A}" srcOrd="6" destOrd="0" parTransId="{4FE09ACF-C6B3-41FC-B9AE-88CB6470AE3D}" sibTransId="{0D29F5F8-7C3C-46F3-9968-4A4FEC7C2F42}"/>
    <dgm:cxn modelId="{925D9879-D3DE-4F5D-AB06-71BE4E23B8D5}" srcId="{7E03ECB4-7F3E-418F-9027-3056589836F0}" destId="{189C9FA8-0C2C-40EB-A07F-3EA3D4BA9BEF}" srcOrd="4" destOrd="0" parTransId="{B93FC706-0954-4489-9BB8-AC6F99A79394}" sibTransId="{C3B795F9-D16A-448B-94A1-9E75548E4228}"/>
    <dgm:cxn modelId="{F4D2B47A-A4F4-4F75-BF16-672CD7F1C74A}" type="presOf" srcId="{2A5B4396-1CFE-48A2-868E-68145BAC5116}" destId="{B00CFFDC-6349-49D7-B71D-62CC4702359E}" srcOrd="0" destOrd="0" presId="urn:microsoft.com/office/officeart/2008/layout/HexagonCluster"/>
    <dgm:cxn modelId="{DBB07986-D396-45C6-B9CE-D1E045475CAC}" type="presOf" srcId="{C3B795F9-D16A-448B-94A1-9E75548E4228}" destId="{BAF709F8-4A80-407D-9BF2-AD082FAFFF57}" srcOrd="0" destOrd="0" presId="urn:microsoft.com/office/officeart/2008/layout/HexagonCluster"/>
    <dgm:cxn modelId="{34512E8F-5352-470D-8822-D9E9407A28F6}" type="presOf" srcId="{210B4416-9454-47DB-B443-A9A2633FC587}" destId="{125E211B-AC2B-4F31-98FA-9A045F2D7748}" srcOrd="0" destOrd="0" presId="urn:microsoft.com/office/officeart/2008/layout/HexagonCluster"/>
    <dgm:cxn modelId="{5EC5CA9F-2D2C-4907-AC3F-A1622E3338B4}" type="presOf" srcId="{0D29F5F8-7C3C-46F3-9968-4A4FEC7C2F42}" destId="{0363E605-C557-47F1-8549-069EA1798232}" srcOrd="0" destOrd="0" presId="urn:microsoft.com/office/officeart/2008/layout/HexagonCluster"/>
    <dgm:cxn modelId="{8CC0BFA2-0236-4134-9602-851A37D03DDC}" srcId="{7E03ECB4-7F3E-418F-9027-3056589836F0}" destId="{FAB868A4-BFB4-46AE-9FE1-FFD5C51CA0AD}" srcOrd="3" destOrd="0" parTransId="{093EFA18-93A4-4D11-8823-46B9F716F6C3}" sibTransId="{2A5B4396-1CFE-48A2-868E-68145BAC5116}"/>
    <dgm:cxn modelId="{311FE1AC-45E9-441A-9D14-336647AA8258}" type="presOf" srcId="{7C17C9D8-C6D1-4D5B-8D98-6A00EC897EC8}" destId="{03379DCF-1CA1-4952-A248-7A3E15222DA4}" srcOrd="0" destOrd="0" presId="urn:microsoft.com/office/officeart/2008/layout/HexagonCluster"/>
    <dgm:cxn modelId="{BD9DD0B5-A6A2-4D87-84D5-48595AC5A02F}" type="presOf" srcId="{FBD6AFBB-147C-4EA1-8F12-565D6097383E}" destId="{2795B8DE-24F8-4BCA-897C-0DF1993937C8}" srcOrd="0" destOrd="0" presId="urn:microsoft.com/office/officeart/2008/layout/HexagonCluster"/>
    <dgm:cxn modelId="{C4D8DCC3-FCA9-4317-B996-60E0220BF42B}" type="presOf" srcId="{7E03ECB4-7F3E-418F-9027-3056589836F0}" destId="{78E5E81E-9197-48EC-A457-AE23EE2DF9CA}" srcOrd="0" destOrd="0" presId="urn:microsoft.com/office/officeart/2008/layout/HexagonCluster"/>
    <dgm:cxn modelId="{3FC06CE6-DADE-44C6-AE38-685C80538F30}" type="presOf" srcId="{3D02575F-0470-4120-BE26-80B87C584C3C}" destId="{2EF06E15-DD1C-4870-92EC-A555C1409DD6}" srcOrd="0" destOrd="0" presId="urn:microsoft.com/office/officeart/2008/layout/HexagonCluster"/>
    <dgm:cxn modelId="{C55B40F7-D8D1-4D44-97B1-61FF26B425D0}" type="presOf" srcId="{FAB868A4-BFB4-46AE-9FE1-FFD5C51CA0AD}" destId="{0AFDA88D-51B5-4176-96C4-51B73BBEA9B3}" srcOrd="0" destOrd="0" presId="urn:microsoft.com/office/officeart/2008/layout/HexagonCluster"/>
    <dgm:cxn modelId="{2AFAE335-FFD2-4633-9B2B-ACF842F7BDE4}" type="presParOf" srcId="{78E5E81E-9197-48EC-A457-AE23EE2DF9CA}" destId="{AF7271C4-E5DB-45AD-B70F-DD9F0EC04702}" srcOrd="0" destOrd="0" presId="urn:microsoft.com/office/officeart/2008/layout/HexagonCluster"/>
    <dgm:cxn modelId="{B8AD682C-A191-4CB1-9AEE-1DC283E28DD2}" type="presParOf" srcId="{AF7271C4-E5DB-45AD-B70F-DD9F0EC04702}" destId="{03379DCF-1CA1-4952-A248-7A3E15222DA4}" srcOrd="0" destOrd="0" presId="urn:microsoft.com/office/officeart/2008/layout/HexagonCluster"/>
    <dgm:cxn modelId="{25602C83-B454-463D-A150-43D73AA7B7B5}" type="presParOf" srcId="{78E5E81E-9197-48EC-A457-AE23EE2DF9CA}" destId="{8CD61352-5B28-437B-A276-97EAC763EC88}" srcOrd="1" destOrd="0" presId="urn:microsoft.com/office/officeart/2008/layout/HexagonCluster"/>
    <dgm:cxn modelId="{DF359228-9AE7-41F5-A672-99455DD62E0A}" type="presParOf" srcId="{8CD61352-5B28-437B-A276-97EAC763EC88}" destId="{8FD64101-E383-41EC-B21A-42B2AED3FE84}" srcOrd="0" destOrd="0" presId="urn:microsoft.com/office/officeart/2008/layout/HexagonCluster"/>
    <dgm:cxn modelId="{B9BE0823-7024-4E13-90AD-0CCE8E0717AB}" type="presParOf" srcId="{78E5E81E-9197-48EC-A457-AE23EE2DF9CA}" destId="{7EE40F4C-EBB9-42DC-B8A9-880E85221342}" srcOrd="2" destOrd="0" presId="urn:microsoft.com/office/officeart/2008/layout/HexagonCluster"/>
    <dgm:cxn modelId="{CDE7F1EB-33A7-41B3-8B2A-C0D072D58123}" type="presParOf" srcId="{7EE40F4C-EBB9-42DC-B8A9-880E85221342}" destId="{125E211B-AC2B-4F31-98FA-9A045F2D7748}" srcOrd="0" destOrd="0" presId="urn:microsoft.com/office/officeart/2008/layout/HexagonCluster"/>
    <dgm:cxn modelId="{974A861D-7A50-4713-BE82-C5DC32AD158A}" type="presParOf" srcId="{78E5E81E-9197-48EC-A457-AE23EE2DF9CA}" destId="{F11F01E2-4A70-4ED7-8D46-4DBAE690522A}" srcOrd="3" destOrd="0" presId="urn:microsoft.com/office/officeart/2008/layout/HexagonCluster"/>
    <dgm:cxn modelId="{C0E6414B-6762-45FB-822C-34FB5D370446}" type="presParOf" srcId="{F11F01E2-4A70-4ED7-8D46-4DBAE690522A}" destId="{324E43D6-4F60-4FF9-AA19-224E3269A5B5}" srcOrd="0" destOrd="0" presId="urn:microsoft.com/office/officeart/2008/layout/HexagonCluster"/>
    <dgm:cxn modelId="{371D2B3F-C554-41AF-ABBC-1AC719451686}" type="presParOf" srcId="{78E5E81E-9197-48EC-A457-AE23EE2DF9CA}" destId="{B8E5DA59-849A-4F68-954A-1B361D7118BF}" srcOrd="4" destOrd="0" presId="urn:microsoft.com/office/officeart/2008/layout/HexagonCluster"/>
    <dgm:cxn modelId="{6B18EDBE-D9E2-47B2-A5B2-B8DDCDD75856}" type="presParOf" srcId="{B8E5DA59-849A-4F68-954A-1B361D7118BF}" destId="{2795B8DE-24F8-4BCA-897C-0DF1993937C8}" srcOrd="0" destOrd="0" presId="urn:microsoft.com/office/officeart/2008/layout/HexagonCluster"/>
    <dgm:cxn modelId="{E00A4674-7A87-4DC2-BD22-133171CA420C}" type="presParOf" srcId="{78E5E81E-9197-48EC-A457-AE23EE2DF9CA}" destId="{6BE6BD4D-95AF-4FC8-9D4A-E25D0A828ACB}" srcOrd="5" destOrd="0" presId="urn:microsoft.com/office/officeart/2008/layout/HexagonCluster"/>
    <dgm:cxn modelId="{C40B5389-AC4A-4A4D-911D-5FE5EBB65D35}" type="presParOf" srcId="{6BE6BD4D-95AF-4FC8-9D4A-E25D0A828ACB}" destId="{84F30B89-D2BC-4EDB-8BEF-9AC03D914A2E}" srcOrd="0" destOrd="0" presId="urn:microsoft.com/office/officeart/2008/layout/HexagonCluster"/>
    <dgm:cxn modelId="{EF98DD9A-6847-4D47-8D93-A58BF18B9B3A}" type="presParOf" srcId="{78E5E81E-9197-48EC-A457-AE23EE2DF9CA}" destId="{F2165833-028E-4415-B2F0-3C96E2E9340C}" srcOrd="6" destOrd="0" presId="urn:microsoft.com/office/officeart/2008/layout/HexagonCluster"/>
    <dgm:cxn modelId="{24A07389-AEEA-4649-B6FF-3E940C56D942}" type="presParOf" srcId="{F2165833-028E-4415-B2F0-3C96E2E9340C}" destId="{16B81A7B-6F64-41A9-95F1-D5F19987CC24}" srcOrd="0" destOrd="0" presId="urn:microsoft.com/office/officeart/2008/layout/HexagonCluster"/>
    <dgm:cxn modelId="{13A431A3-8959-4E37-B135-CF33CDAABB1C}" type="presParOf" srcId="{78E5E81E-9197-48EC-A457-AE23EE2DF9CA}" destId="{969AF901-F9EA-4718-BE45-694F2CC005F3}" srcOrd="7" destOrd="0" presId="urn:microsoft.com/office/officeart/2008/layout/HexagonCluster"/>
    <dgm:cxn modelId="{907AEBFB-F9C7-4BC8-9F1F-8E13FFB9644B}" type="presParOf" srcId="{969AF901-F9EA-4718-BE45-694F2CC005F3}" destId="{F2C6B90B-81FD-4D12-9191-88CA256E219A}" srcOrd="0" destOrd="0" presId="urn:microsoft.com/office/officeart/2008/layout/HexagonCluster"/>
    <dgm:cxn modelId="{EDF16155-BB21-4C89-A293-2FCFB43B842F}" type="presParOf" srcId="{78E5E81E-9197-48EC-A457-AE23EE2DF9CA}" destId="{D89AA6B1-E11B-43A3-A05E-243C9317BDCC}" srcOrd="8" destOrd="0" presId="urn:microsoft.com/office/officeart/2008/layout/HexagonCluster"/>
    <dgm:cxn modelId="{E912D6DF-DCA7-490D-BCFC-20C725131413}" type="presParOf" srcId="{D89AA6B1-E11B-43A3-A05E-243C9317BDCC}" destId="{2EF06E15-DD1C-4870-92EC-A555C1409DD6}" srcOrd="0" destOrd="0" presId="urn:microsoft.com/office/officeart/2008/layout/HexagonCluster"/>
    <dgm:cxn modelId="{A507734B-E643-47EE-9697-45D0DAC16EC7}" type="presParOf" srcId="{78E5E81E-9197-48EC-A457-AE23EE2DF9CA}" destId="{8F3E1EB0-F345-4825-BE93-7BD8A2AA85B9}" srcOrd="9" destOrd="0" presId="urn:microsoft.com/office/officeart/2008/layout/HexagonCluster"/>
    <dgm:cxn modelId="{2F53BB24-F1DA-48A1-B5F3-EC88089406A9}" type="presParOf" srcId="{8F3E1EB0-F345-4825-BE93-7BD8A2AA85B9}" destId="{341F91A8-0741-441C-A03E-3AD764D26DC3}" srcOrd="0" destOrd="0" presId="urn:microsoft.com/office/officeart/2008/layout/HexagonCluster"/>
    <dgm:cxn modelId="{03305F62-16BB-4DAA-A4B9-A461B3E9B805}" type="presParOf" srcId="{78E5E81E-9197-48EC-A457-AE23EE2DF9CA}" destId="{EB3AF95A-ECB0-4B12-B350-429F0FC20919}" srcOrd="10" destOrd="0" presId="urn:microsoft.com/office/officeart/2008/layout/HexagonCluster"/>
    <dgm:cxn modelId="{B0961866-12B8-4E80-8133-80811F9BD65C}" type="presParOf" srcId="{EB3AF95A-ECB0-4B12-B350-429F0FC20919}" destId="{47337F11-A6FC-49D9-8802-5A1B07EA6E71}" srcOrd="0" destOrd="0" presId="urn:microsoft.com/office/officeart/2008/layout/HexagonCluster"/>
    <dgm:cxn modelId="{44E02FEA-EA2C-4FAB-80A3-3B7B8DBB4E92}" type="presParOf" srcId="{78E5E81E-9197-48EC-A457-AE23EE2DF9CA}" destId="{277D1318-69D4-4B76-9A39-71AA05725B3E}" srcOrd="11" destOrd="0" presId="urn:microsoft.com/office/officeart/2008/layout/HexagonCluster"/>
    <dgm:cxn modelId="{53F51A49-2DDA-4803-85D6-EF4B6AF23F71}" type="presParOf" srcId="{277D1318-69D4-4B76-9A39-71AA05725B3E}" destId="{2AE48ACC-85A1-463A-AF2B-25DA7E1383EA}" srcOrd="0" destOrd="0" presId="urn:microsoft.com/office/officeart/2008/layout/HexagonCluster"/>
    <dgm:cxn modelId="{345C1761-044A-422E-B682-B2FB38D8871B}" type="presParOf" srcId="{78E5E81E-9197-48EC-A457-AE23EE2DF9CA}" destId="{C3383EAC-F4D4-45D4-A430-C1EBA717F228}" srcOrd="12" destOrd="0" presId="urn:microsoft.com/office/officeart/2008/layout/HexagonCluster"/>
    <dgm:cxn modelId="{704770BD-A01F-49B8-92CB-F7E0609B49BD}" type="presParOf" srcId="{C3383EAC-F4D4-45D4-A430-C1EBA717F228}" destId="{0AFDA88D-51B5-4176-96C4-51B73BBEA9B3}" srcOrd="0" destOrd="0" presId="urn:microsoft.com/office/officeart/2008/layout/HexagonCluster"/>
    <dgm:cxn modelId="{D80A6BBD-AD01-4C3E-B81A-42C91CC5DA0C}" type="presParOf" srcId="{78E5E81E-9197-48EC-A457-AE23EE2DF9CA}" destId="{153E6ED8-625B-40D1-8F44-7160970CB073}" srcOrd="13" destOrd="0" presId="urn:microsoft.com/office/officeart/2008/layout/HexagonCluster"/>
    <dgm:cxn modelId="{51B107AE-B097-414E-A007-8C96D5A97F5B}" type="presParOf" srcId="{153E6ED8-625B-40D1-8F44-7160970CB073}" destId="{E9F160ED-AB6D-4558-9E3F-97C8277615EC}" srcOrd="0" destOrd="0" presId="urn:microsoft.com/office/officeart/2008/layout/HexagonCluster"/>
    <dgm:cxn modelId="{08F33E33-11B1-43DD-9B21-B4FF20CDF2E6}" type="presParOf" srcId="{78E5E81E-9197-48EC-A457-AE23EE2DF9CA}" destId="{B0FF82E0-36F0-4C14-9099-30EB4FB54173}" srcOrd="14" destOrd="0" presId="urn:microsoft.com/office/officeart/2008/layout/HexagonCluster"/>
    <dgm:cxn modelId="{65321988-CF68-46CA-9178-C39FAEE05999}" type="presParOf" srcId="{B0FF82E0-36F0-4C14-9099-30EB4FB54173}" destId="{B00CFFDC-6349-49D7-B71D-62CC4702359E}" srcOrd="0" destOrd="0" presId="urn:microsoft.com/office/officeart/2008/layout/HexagonCluster"/>
    <dgm:cxn modelId="{D31C3521-CC36-4D57-B277-D473AB57A084}" type="presParOf" srcId="{78E5E81E-9197-48EC-A457-AE23EE2DF9CA}" destId="{01F5ECE3-FE61-4057-82CE-0DDDF7573410}" srcOrd="15" destOrd="0" presId="urn:microsoft.com/office/officeart/2008/layout/HexagonCluster"/>
    <dgm:cxn modelId="{D0B44777-97A5-40AB-AAEC-57EABE045743}" type="presParOf" srcId="{01F5ECE3-FE61-4057-82CE-0DDDF7573410}" destId="{A8696222-151B-476F-AAE9-BE2139F7DE12}" srcOrd="0" destOrd="0" presId="urn:microsoft.com/office/officeart/2008/layout/HexagonCluster"/>
    <dgm:cxn modelId="{8FEBADE3-08DC-47A6-BBA8-684D57978C07}" type="presParOf" srcId="{78E5E81E-9197-48EC-A457-AE23EE2DF9CA}" destId="{37D3045E-22FC-4D5F-907A-FD1CE3492E66}" srcOrd="16" destOrd="0" presId="urn:microsoft.com/office/officeart/2008/layout/HexagonCluster"/>
    <dgm:cxn modelId="{1EC45B24-2D47-4B00-8524-2E3ADE505BBC}" type="presParOf" srcId="{37D3045E-22FC-4D5F-907A-FD1CE3492E66}" destId="{7211C5EB-479E-4A97-9266-A0F148E1E57F}" srcOrd="0" destOrd="0" presId="urn:microsoft.com/office/officeart/2008/layout/HexagonCluster"/>
    <dgm:cxn modelId="{1E0B3795-274E-4851-BFCC-66164F1FB293}" type="presParOf" srcId="{78E5E81E-9197-48EC-A457-AE23EE2DF9CA}" destId="{F3BAF810-4D63-49E1-8386-7EFFA5037309}" srcOrd="17" destOrd="0" presId="urn:microsoft.com/office/officeart/2008/layout/HexagonCluster"/>
    <dgm:cxn modelId="{86A3934E-5061-4317-A418-00A54BCB58BD}" type="presParOf" srcId="{F3BAF810-4D63-49E1-8386-7EFFA5037309}" destId="{D1812CF7-A0C9-4549-B968-0E3B398AD759}" srcOrd="0" destOrd="0" presId="urn:microsoft.com/office/officeart/2008/layout/HexagonCluster"/>
    <dgm:cxn modelId="{F717626C-039E-4481-BF7C-7261A4BE311E}" type="presParOf" srcId="{78E5E81E-9197-48EC-A457-AE23EE2DF9CA}" destId="{106B1CA4-F4DB-46FB-947F-4C19F5AA519F}" srcOrd="18" destOrd="0" presId="urn:microsoft.com/office/officeart/2008/layout/HexagonCluster"/>
    <dgm:cxn modelId="{E3CBCFD2-EBE1-4419-9876-96F27ABE1A7C}" type="presParOf" srcId="{106B1CA4-F4DB-46FB-947F-4C19F5AA519F}" destId="{BAF709F8-4A80-407D-9BF2-AD082FAFFF57}" srcOrd="0" destOrd="0" presId="urn:microsoft.com/office/officeart/2008/layout/HexagonCluster"/>
    <dgm:cxn modelId="{C2087316-D3AB-4A68-A548-7C00DDE5E735}" type="presParOf" srcId="{78E5E81E-9197-48EC-A457-AE23EE2DF9CA}" destId="{88370BEB-3176-4266-B84A-FF67ADFBA7C9}" srcOrd="19" destOrd="0" presId="urn:microsoft.com/office/officeart/2008/layout/HexagonCluster"/>
    <dgm:cxn modelId="{30DBCE0D-7EC5-41E0-AC3F-9A62B3CD0C52}" type="presParOf" srcId="{88370BEB-3176-4266-B84A-FF67ADFBA7C9}" destId="{D5CC8F03-F2FF-49DD-8645-0C78ECD83932}" srcOrd="0" destOrd="0" presId="urn:microsoft.com/office/officeart/2008/layout/HexagonCluster"/>
    <dgm:cxn modelId="{A6EF34A3-5AA6-41A7-A59E-1FA5DD0FFF74}" type="presParOf" srcId="{78E5E81E-9197-48EC-A457-AE23EE2DF9CA}" destId="{CC256BC6-808B-4F5E-90EC-6EB7FCE9AD3D}" srcOrd="20" destOrd="0" presId="urn:microsoft.com/office/officeart/2008/layout/HexagonCluster"/>
    <dgm:cxn modelId="{BA8707B5-A635-4774-AF00-4DA44FEEF425}" type="presParOf" srcId="{CC256BC6-808B-4F5E-90EC-6EB7FCE9AD3D}" destId="{4FFCA047-9224-4F55-86E4-790BC76143B6}" srcOrd="0" destOrd="0" presId="urn:microsoft.com/office/officeart/2008/layout/HexagonCluster"/>
    <dgm:cxn modelId="{BC35EB62-4BC6-4F3B-8391-935C4404A6A5}" type="presParOf" srcId="{78E5E81E-9197-48EC-A457-AE23EE2DF9CA}" destId="{3A0B1911-7E1B-4DE8-BE6B-6A7A372040A6}" srcOrd="21" destOrd="0" presId="urn:microsoft.com/office/officeart/2008/layout/HexagonCluster"/>
    <dgm:cxn modelId="{5398A10D-F1E4-4932-AF1F-D2BF0114FDF9}" type="presParOf" srcId="{3A0B1911-7E1B-4DE8-BE6B-6A7A372040A6}" destId="{FF96E671-1CC1-470C-B631-D1D68D742AE3}" srcOrd="0" destOrd="0" presId="urn:microsoft.com/office/officeart/2008/layout/HexagonCluster"/>
    <dgm:cxn modelId="{42EC29B4-2E65-4EC4-A4C4-14BC427B2895}" type="presParOf" srcId="{78E5E81E-9197-48EC-A457-AE23EE2DF9CA}" destId="{331B4134-A912-4CB2-B9E1-299F70A5AA70}" srcOrd="22" destOrd="0" presId="urn:microsoft.com/office/officeart/2008/layout/HexagonCluster"/>
    <dgm:cxn modelId="{3A448625-37A7-4213-9C53-298B6227C0B2}" type="presParOf" srcId="{331B4134-A912-4CB2-B9E1-299F70A5AA70}" destId="{C369D10F-795A-4306-BB03-3BB9916CEFF6}" srcOrd="0" destOrd="0" presId="urn:microsoft.com/office/officeart/2008/layout/HexagonCluster"/>
    <dgm:cxn modelId="{5B482EA9-D815-4542-A57E-746D7B61712E}" type="presParOf" srcId="{78E5E81E-9197-48EC-A457-AE23EE2DF9CA}" destId="{8E01BA51-1E72-4117-849B-E8577C722B58}" srcOrd="23" destOrd="0" presId="urn:microsoft.com/office/officeart/2008/layout/HexagonCluster"/>
    <dgm:cxn modelId="{94D3C1A2-27A2-4B99-9125-AC429162D714}" type="presParOf" srcId="{8E01BA51-1E72-4117-849B-E8577C722B58}" destId="{6E928600-3408-4621-8607-50578C13A84C}" srcOrd="0" destOrd="0" presId="urn:microsoft.com/office/officeart/2008/layout/HexagonCluster"/>
    <dgm:cxn modelId="{BC046699-F3FA-402E-ABED-4F3D9950C2A9}" type="presParOf" srcId="{78E5E81E-9197-48EC-A457-AE23EE2DF9CA}" destId="{C30AD58D-2610-4DDB-9388-F25677832FB2}" srcOrd="24" destOrd="0" presId="urn:microsoft.com/office/officeart/2008/layout/HexagonCluster"/>
    <dgm:cxn modelId="{6EC2ED06-6E86-4FC9-BE4F-E2B44EE9CD32}" type="presParOf" srcId="{C30AD58D-2610-4DDB-9388-F25677832FB2}" destId="{F377971D-E21E-4F28-A40D-71C7124E5DA7}" srcOrd="0" destOrd="0" presId="urn:microsoft.com/office/officeart/2008/layout/HexagonCluster"/>
    <dgm:cxn modelId="{9B53B932-DC04-4D0F-B663-3F8E8B48E82B}" type="presParOf" srcId="{78E5E81E-9197-48EC-A457-AE23EE2DF9CA}" destId="{DB6DF9D8-2409-4F60-809E-A27787029F5B}" srcOrd="25" destOrd="0" presId="urn:microsoft.com/office/officeart/2008/layout/HexagonCluster"/>
    <dgm:cxn modelId="{E2AB51D0-ACFC-47F8-ADBC-E8B3200C6F1C}" type="presParOf" srcId="{DB6DF9D8-2409-4F60-809E-A27787029F5B}" destId="{7A8DCCBE-8776-4667-BF78-E98A2BC4D191}" srcOrd="0" destOrd="0" presId="urn:microsoft.com/office/officeart/2008/layout/HexagonCluster"/>
    <dgm:cxn modelId="{B401B090-80FB-4A64-A653-23B946F6455F}" type="presParOf" srcId="{78E5E81E-9197-48EC-A457-AE23EE2DF9CA}" destId="{5330452B-FE22-44FB-8E51-C3551305644D}" srcOrd="26" destOrd="0" presId="urn:microsoft.com/office/officeart/2008/layout/HexagonCluster"/>
    <dgm:cxn modelId="{3EBBD9F9-5EA4-4906-BBE2-85D5F6288963}" type="presParOf" srcId="{5330452B-FE22-44FB-8E51-C3551305644D}" destId="{0363E605-C557-47F1-8549-069EA1798232}" srcOrd="0" destOrd="0" presId="urn:microsoft.com/office/officeart/2008/layout/HexagonCluster"/>
    <dgm:cxn modelId="{9D6BC02B-F898-48C9-A280-734F3403A0DE}" type="presParOf" srcId="{78E5E81E-9197-48EC-A457-AE23EE2DF9CA}" destId="{48BD8777-B3CC-441E-AA8E-02E11ABFBBA0}" srcOrd="27" destOrd="0" presId="urn:microsoft.com/office/officeart/2008/layout/HexagonCluster"/>
    <dgm:cxn modelId="{3C563327-936B-4605-838E-98AB61910DEB}" type="presParOf" srcId="{48BD8777-B3CC-441E-AA8E-02E11ABFBBA0}" destId="{C97A7207-8F8C-46C4-8AFD-DE6241D10F7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208998-F325-4D53-9D8F-73DF262EDF0D}" type="doc">
      <dgm:prSet loTypeId="urn:microsoft.com/office/officeart/2011/layout/HexagonRadial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2E3906F7-8B1F-4026-91E0-566081285DF8}">
      <dgm:prSet phldrT="[Text]"/>
      <dgm:spPr>
        <a:solidFill>
          <a:srgbClr val="0070C0"/>
        </a:solidFill>
      </dgm:spPr>
      <dgm:t>
        <a:bodyPr/>
        <a:lstStyle/>
        <a:p>
          <a:r>
            <a:rPr lang="en-IN" b="0" dirty="0">
              <a:latin typeface="Segoe UI Variable Text Light" pitchFamily="2" charset="0"/>
            </a:rPr>
            <a:t>All-in-One Convenience</a:t>
          </a:r>
        </a:p>
      </dgm:t>
    </dgm:pt>
    <dgm:pt modelId="{19C8118D-2A33-47B7-A46E-80FA60E6070D}" type="parTrans" cxnId="{8DDDE3D7-2B2A-4BDC-9661-03D0E2FCE5A7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40175F9A-6028-40C0-B43C-F05DA0488843}" type="sibTrans" cxnId="{8DDDE3D7-2B2A-4BDC-9661-03D0E2FCE5A7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2B4CC39B-66E2-4F2E-9232-363177F895A8}">
      <dgm:prSet phldrT="[Text]"/>
      <dgm:spPr/>
      <dgm:t>
        <a:bodyPr/>
        <a:lstStyle/>
        <a:p>
          <a:r>
            <a:rPr lang="en-IN" b="0" dirty="0">
              <a:latin typeface="Segoe UI Variable Text Light" pitchFamily="2" charset="0"/>
            </a:rPr>
            <a:t>Hastle-free Doctor appointments</a:t>
          </a:r>
        </a:p>
      </dgm:t>
    </dgm:pt>
    <dgm:pt modelId="{544FDEA6-5C15-4C22-AFCB-F7F38199468A}" type="parTrans" cxnId="{D99702A8-C1CC-407B-9604-F52410E110A0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8849F571-9E7B-4719-8FED-D4814AD64477}" type="sibTrans" cxnId="{D99702A8-C1CC-407B-9604-F52410E110A0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B7AA4487-39C4-4DBF-A918-B7049F3BE3FD}">
      <dgm:prSet phldrT="[Text]"/>
      <dgm:spPr/>
      <dgm:t>
        <a:bodyPr/>
        <a:lstStyle/>
        <a:p>
          <a:r>
            <a:rPr lang="en-IN" b="0" dirty="0">
              <a:latin typeface="Segoe UI Variable Text Light" pitchFamily="2" charset="0"/>
            </a:rPr>
            <a:t>24/7 Availability</a:t>
          </a:r>
        </a:p>
      </dgm:t>
    </dgm:pt>
    <dgm:pt modelId="{8C4CAA7D-8A27-49C2-ADC9-0BEEA298FF7D}" type="parTrans" cxnId="{D2867914-7CFD-42C8-9AEB-C19DEB42A299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57EFD0F3-62C9-4CD8-BEC3-73BC3CA24CB3}" type="sibTrans" cxnId="{D2867914-7CFD-42C8-9AEB-C19DEB42A299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92B80394-B749-49B5-B84D-A8B23F409EC6}">
      <dgm:prSet phldrT="[Text]"/>
      <dgm:spPr/>
      <dgm:t>
        <a:bodyPr/>
        <a:lstStyle/>
        <a:p>
          <a:r>
            <a:rPr lang="en-IN" b="0" dirty="0">
              <a:latin typeface="Segoe UI Variable Text Light" pitchFamily="2" charset="0"/>
            </a:rPr>
            <a:t>Effortless Lab Tests scheduling</a:t>
          </a:r>
        </a:p>
      </dgm:t>
    </dgm:pt>
    <dgm:pt modelId="{EEE1D36F-6629-4922-AD1A-99227EA5C736}" type="parTrans" cxnId="{7CEF56EE-B6A7-46EA-804F-A4D94B5BA0BA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AC502940-8539-42A5-9852-07B14CE19EF6}" type="sibTrans" cxnId="{7CEF56EE-B6A7-46EA-804F-A4D94B5BA0BA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11E9367A-B72B-44DF-B27B-17929B349ED0}">
      <dgm:prSet phldrT="[Text]"/>
      <dgm:spPr/>
      <dgm:t>
        <a:bodyPr/>
        <a:lstStyle/>
        <a:p>
          <a:r>
            <a:rPr lang="en-IN" b="0" dirty="0">
              <a:latin typeface="Segoe UI Variable Text Light" pitchFamily="2" charset="0"/>
            </a:rPr>
            <a:t>Evidence based Medical Advice</a:t>
          </a:r>
        </a:p>
      </dgm:t>
    </dgm:pt>
    <dgm:pt modelId="{0549F7A3-ED01-4CA3-A886-FC9F7294981F}" type="parTrans" cxnId="{621F47A6-5D8A-4175-96C4-20D6DC6A0A2D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11C3C80E-F8AB-4988-A65F-FB0334CAF133}" type="sibTrans" cxnId="{621F47A6-5D8A-4175-96C4-20D6DC6A0A2D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B14AFCD1-A26F-44CB-9180-D22703DC2791}">
      <dgm:prSet phldrT="[Text]"/>
      <dgm:spPr/>
      <dgm:t>
        <a:bodyPr/>
        <a:lstStyle/>
        <a:p>
          <a:r>
            <a:rPr lang="en-IN" b="0" dirty="0">
              <a:latin typeface="Segoe UI Variable Text Light" pitchFamily="2" charset="0"/>
            </a:rPr>
            <a:t>Telemedicine Integration</a:t>
          </a:r>
        </a:p>
      </dgm:t>
    </dgm:pt>
    <dgm:pt modelId="{EC1162D1-80A8-4279-B2DF-89951956AD92}" type="parTrans" cxnId="{C1F09C9C-EC86-4956-BF0F-2DED9CF86BC4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A7147DCB-61B5-45DD-B79A-BB0D3B988492}" type="sibTrans" cxnId="{C1F09C9C-EC86-4956-BF0F-2DED9CF86BC4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E9E569F5-2784-4970-B09A-9423B3DC77EF}">
      <dgm:prSet phldrT="[Text]"/>
      <dgm:spPr/>
      <dgm:t>
        <a:bodyPr/>
        <a:lstStyle/>
        <a:p>
          <a:r>
            <a:rPr lang="en-IN" b="0" dirty="0">
              <a:latin typeface="Segoe UI Variable Text Light" pitchFamily="2" charset="0"/>
            </a:rPr>
            <a:t>Prescription updates at your fingertips</a:t>
          </a:r>
        </a:p>
      </dgm:t>
    </dgm:pt>
    <dgm:pt modelId="{D3DAEF66-7C95-48BE-A0D4-EA45EE3A3D57}" type="parTrans" cxnId="{2DA8A2AD-8587-431F-A7E8-F1B04F7B7A10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A2517494-BE82-4DA6-82AA-D5C3B0E11D05}" type="sibTrans" cxnId="{2DA8A2AD-8587-431F-A7E8-F1B04F7B7A10}">
      <dgm:prSet/>
      <dgm:spPr/>
      <dgm:t>
        <a:bodyPr/>
        <a:lstStyle/>
        <a:p>
          <a:endParaRPr lang="en-IN" b="0">
            <a:latin typeface="Segoe UI Variable Text Light" pitchFamily="2" charset="0"/>
          </a:endParaRPr>
        </a:p>
      </dgm:t>
    </dgm:pt>
    <dgm:pt modelId="{C318A338-83A1-43EB-BD36-70D77902A74F}" type="pres">
      <dgm:prSet presAssocID="{96208998-F325-4D53-9D8F-73DF262EDF0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496BBF2-2D06-42A4-968F-DA582A39B4AA}" type="pres">
      <dgm:prSet presAssocID="{2E3906F7-8B1F-4026-91E0-566081285DF8}" presName="Parent" presStyleLbl="node0" presStyleIdx="0" presStyleCnt="1">
        <dgm:presLayoutVars>
          <dgm:chMax val="6"/>
          <dgm:chPref val="6"/>
        </dgm:presLayoutVars>
      </dgm:prSet>
      <dgm:spPr/>
    </dgm:pt>
    <dgm:pt modelId="{B91E11C7-D95C-45A7-A3BD-120CCF8081FA}" type="pres">
      <dgm:prSet presAssocID="{2B4CC39B-66E2-4F2E-9232-363177F895A8}" presName="Accent1" presStyleCnt="0"/>
      <dgm:spPr/>
    </dgm:pt>
    <dgm:pt modelId="{F1607AF7-17EB-45C8-A1C1-E687AF26E2E6}" type="pres">
      <dgm:prSet presAssocID="{2B4CC39B-66E2-4F2E-9232-363177F895A8}" presName="Accent" presStyleLbl="bgShp" presStyleIdx="0" presStyleCnt="6"/>
      <dgm:spPr/>
    </dgm:pt>
    <dgm:pt modelId="{86CCFB6C-D4F5-47EB-A973-2FBE8A8EE252}" type="pres">
      <dgm:prSet presAssocID="{2B4CC39B-66E2-4F2E-9232-363177F895A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8C2E60B-3E21-4550-B2A7-FF78092CB656}" type="pres">
      <dgm:prSet presAssocID="{B7AA4487-39C4-4DBF-A918-B7049F3BE3FD}" presName="Accent2" presStyleCnt="0"/>
      <dgm:spPr/>
    </dgm:pt>
    <dgm:pt modelId="{250FC213-1B53-4882-8169-009405791CB9}" type="pres">
      <dgm:prSet presAssocID="{B7AA4487-39C4-4DBF-A918-B7049F3BE3FD}" presName="Accent" presStyleLbl="bgShp" presStyleIdx="1" presStyleCnt="6"/>
      <dgm:spPr/>
    </dgm:pt>
    <dgm:pt modelId="{388263DA-6D19-4926-807C-6BEC3558E828}" type="pres">
      <dgm:prSet presAssocID="{B7AA4487-39C4-4DBF-A918-B7049F3BE3F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F166F8A-C558-4409-BF6A-A87AF89B6C6F}" type="pres">
      <dgm:prSet presAssocID="{92B80394-B749-49B5-B84D-A8B23F409EC6}" presName="Accent3" presStyleCnt="0"/>
      <dgm:spPr/>
    </dgm:pt>
    <dgm:pt modelId="{C8845BD2-437F-4C51-9023-74011BB34520}" type="pres">
      <dgm:prSet presAssocID="{92B80394-B749-49B5-B84D-A8B23F409EC6}" presName="Accent" presStyleLbl="bgShp" presStyleIdx="2" presStyleCnt="6"/>
      <dgm:spPr/>
    </dgm:pt>
    <dgm:pt modelId="{51601B4E-78F8-4EC9-8358-ECC778D3FD7C}" type="pres">
      <dgm:prSet presAssocID="{92B80394-B749-49B5-B84D-A8B23F409EC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75D2AC4-02F9-4AB8-94A7-478F4A317883}" type="pres">
      <dgm:prSet presAssocID="{11E9367A-B72B-44DF-B27B-17929B349ED0}" presName="Accent4" presStyleCnt="0"/>
      <dgm:spPr/>
    </dgm:pt>
    <dgm:pt modelId="{EE020212-457A-4817-9126-B4FCD663A6BE}" type="pres">
      <dgm:prSet presAssocID="{11E9367A-B72B-44DF-B27B-17929B349ED0}" presName="Accent" presStyleLbl="bgShp" presStyleIdx="3" presStyleCnt="6"/>
      <dgm:spPr/>
    </dgm:pt>
    <dgm:pt modelId="{65BDC80F-980C-49D0-9643-4700F8AB758B}" type="pres">
      <dgm:prSet presAssocID="{11E9367A-B72B-44DF-B27B-17929B349ED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C5A8A6C-4AC2-414B-BE20-D3D23D51D00D}" type="pres">
      <dgm:prSet presAssocID="{B14AFCD1-A26F-44CB-9180-D22703DC2791}" presName="Accent5" presStyleCnt="0"/>
      <dgm:spPr/>
    </dgm:pt>
    <dgm:pt modelId="{696F72BF-E1B3-45D4-89A1-A14AEE412AEB}" type="pres">
      <dgm:prSet presAssocID="{B14AFCD1-A26F-44CB-9180-D22703DC2791}" presName="Accent" presStyleLbl="bgShp" presStyleIdx="4" presStyleCnt="6"/>
      <dgm:spPr/>
    </dgm:pt>
    <dgm:pt modelId="{29F8E36A-244C-4D57-933E-479A00E5A974}" type="pres">
      <dgm:prSet presAssocID="{B14AFCD1-A26F-44CB-9180-D22703DC2791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4E1EA03-596F-42EF-8B09-0B3C208EF1AF}" type="pres">
      <dgm:prSet presAssocID="{E9E569F5-2784-4970-B09A-9423B3DC77EF}" presName="Accent6" presStyleCnt="0"/>
      <dgm:spPr/>
    </dgm:pt>
    <dgm:pt modelId="{354F49FB-34E9-4D48-9F87-B6BC2883BD93}" type="pres">
      <dgm:prSet presAssocID="{E9E569F5-2784-4970-B09A-9423B3DC77EF}" presName="Accent" presStyleLbl="bgShp" presStyleIdx="5" presStyleCnt="6"/>
      <dgm:spPr/>
    </dgm:pt>
    <dgm:pt modelId="{CA32B312-FFC0-47B4-8AC4-00D1788C85FB}" type="pres">
      <dgm:prSet presAssocID="{E9E569F5-2784-4970-B09A-9423B3DC77E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F2E5610-BB61-45DB-BBAF-95E99C231761}" type="presOf" srcId="{2E3906F7-8B1F-4026-91E0-566081285DF8}" destId="{7496BBF2-2D06-42A4-968F-DA582A39B4AA}" srcOrd="0" destOrd="0" presId="urn:microsoft.com/office/officeart/2011/layout/HexagonRadial"/>
    <dgm:cxn modelId="{D2867914-7CFD-42C8-9AEB-C19DEB42A299}" srcId="{2E3906F7-8B1F-4026-91E0-566081285DF8}" destId="{B7AA4487-39C4-4DBF-A918-B7049F3BE3FD}" srcOrd="1" destOrd="0" parTransId="{8C4CAA7D-8A27-49C2-ADC9-0BEEA298FF7D}" sibTransId="{57EFD0F3-62C9-4CD8-BEC3-73BC3CA24CB3}"/>
    <dgm:cxn modelId="{78B15B15-876B-4F90-ACC7-8E3885DE22F9}" type="presOf" srcId="{E9E569F5-2784-4970-B09A-9423B3DC77EF}" destId="{CA32B312-FFC0-47B4-8AC4-00D1788C85FB}" srcOrd="0" destOrd="0" presId="urn:microsoft.com/office/officeart/2011/layout/HexagonRadial"/>
    <dgm:cxn modelId="{FFEAB825-CEBF-4755-9E1C-AA339341095C}" type="presOf" srcId="{2B4CC39B-66E2-4F2E-9232-363177F895A8}" destId="{86CCFB6C-D4F5-47EB-A973-2FBE8A8EE252}" srcOrd="0" destOrd="0" presId="urn:microsoft.com/office/officeart/2011/layout/HexagonRadial"/>
    <dgm:cxn modelId="{BCE55830-0292-4F15-95FE-5E5B3BD46A1F}" type="presOf" srcId="{96208998-F325-4D53-9D8F-73DF262EDF0D}" destId="{C318A338-83A1-43EB-BD36-70D77902A74F}" srcOrd="0" destOrd="0" presId="urn:microsoft.com/office/officeart/2011/layout/HexagonRadial"/>
    <dgm:cxn modelId="{DAAA1F62-3919-4044-ACCE-9FB3E937B902}" type="presOf" srcId="{11E9367A-B72B-44DF-B27B-17929B349ED0}" destId="{65BDC80F-980C-49D0-9643-4700F8AB758B}" srcOrd="0" destOrd="0" presId="urn:microsoft.com/office/officeart/2011/layout/HexagonRadial"/>
    <dgm:cxn modelId="{DB86FC58-5C22-4EA9-A114-3904284D0322}" type="presOf" srcId="{92B80394-B749-49B5-B84D-A8B23F409EC6}" destId="{51601B4E-78F8-4EC9-8358-ECC778D3FD7C}" srcOrd="0" destOrd="0" presId="urn:microsoft.com/office/officeart/2011/layout/HexagonRadial"/>
    <dgm:cxn modelId="{C1F09C9C-EC86-4956-BF0F-2DED9CF86BC4}" srcId="{2E3906F7-8B1F-4026-91E0-566081285DF8}" destId="{B14AFCD1-A26F-44CB-9180-D22703DC2791}" srcOrd="4" destOrd="0" parTransId="{EC1162D1-80A8-4279-B2DF-89951956AD92}" sibTransId="{A7147DCB-61B5-45DD-B79A-BB0D3B988492}"/>
    <dgm:cxn modelId="{621F47A6-5D8A-4175-96C4-20D6DC6A0A2D}" srcId="{2E3906F7-8B1F-4026-91E0-566081285DF8}" destId="{11E9367A-B72B-44DF-B27B-17929B349ED0}" srcOrd="3" destOrd="0" parTransId="{0549F7A3-ED01-4CA3-A886-FC9F7294981F}" sibTransId="{11C3C80E-F8AB-4988-A65F-FB0334CAF133}"/>
    <dgm:cxn modelId="{D99702A8-C1CC-407B-9604-F52410E110A0}" srcId="{2E3906F7-8B1F-4026-91E0-566081285DF8}" destId="{2B4CC39B-66E2-4F2E-9232-363177F895A8}" srcOrd="0" destOrd="0" parTransId="{544FDEA6-5C15-4C22-AFCB-F7F38199468A}" sibTransId="{8849F571-9E7B-4719-8FED-D4814AD64477}"/>
    <dgm:cxn modelId="{361F35AB-3C4C-4BF8-BA44-07707205CF86}" type="presOf" srcId="{B7AA4487-39C4-4DBF-A918-B7049F3BE3FD}" destId="{388263DA-6D19-4926-807C-6BEC3558E828}" srcOrd="0" destOrd="0" presId="urn:microsoft.com/office/officeart/2011/layout/HexagonRadial"/>
    <dgm:cxn modelId="{2DA8A2AD-8587-431F-A7E8-F1B04F7B7A10}" srcId="{2E3906F7-8B1F-4026-91E0-566081285DF8}" destId="{E9E569F5-2784-4970-B09A-9423B3DC77EF}" srcOrd="5" destOrd="0" parTransId="{D3DAEF66-7C95-48BE-A0D4-EA45EE3A3D57}" sibTransId="{A2517494-BE82-4DA6-82AA-D5C3B0E11D05}"/>
    <dgm:cxn modelId="{8DDDE3D7-2B2A-4BDC-9661-03D0E2FCE5A7}" srcId="{96208998-F325-4D53-9D8F-73DF262EDF0D}" destId="{2E3906F7-8B1F-4026-91E0-566081285DF8}" srcOrd="0" destOrd="0" parTransId="{19C8118D-2A33-47B7-A46E-80FA60E6070D}" sibTransId="{40175F9A-6028-40C0-B43C-F05DA0488843}"/>
    <dgm:cxn modelId="{90F527EB-F1BB-4D43-BCAC-F18896C27D3B}" type="presOf" srcId="{B14AFCD1-A26F-44CB-9180-D22703DC2791}" destId="{29F8E36A-244C-4D57-933E-479A00E5A974}" srcOrd="0" destOrd="0" presId="urn:microsoft.com/office/officeart/2011/layout/HexagonRadial"/>
    <dgm:cxn modelId="{7CEF56EE-B6A7-46EA-804F-A4D94B5BA0BA}" srcId="{2E3906F7-8B1F-4026-91E0-566081285DF8}" destId="{92B80394-B749-49B5-B84D-A8B23F409EC6}" srcOrd="2" destOrd="0" parTransId="{EEE1D36F-6629-4922-AD1A-99227EA5C736}" sibTransId="{AC502940-8539-42A5-9852-07B14CE19EF6}"/>
    <dgm:cxn modelId="{8AE6B1BC-A49A-4F6D-B90B-8F8CF5E949F7}" type="presParOf" srcId="{C318A338-83A1-43EB-BD36-70D77902A74F}" destId="{7496BBF2-2D06-42A4-968F-DA582A39B4AA}" srcOrd="0" destOrd="0" presId="urn:microsoft.com/office/officeart/2011/layout/HexagonRadial"/>
    <dgm:cxn modelId="{DA8337F1-3FF0-46EC-845F-1A1B7266E316}" type="presParOf" srcId="{C318A338-83A1-43EB-BD36-70D77902A74F}" destId="{B91E11C7-D95C-45A7-A3BD-120CCF8081FA}" srcOrd="1" destOrd="0" presId="urn:microsoft.com/office/officeart/2011/layout/HexagonRadial"/>
    <dgm:cxn modelId="{CA7EC0DD-ECB3-4719-AA0E-CEAAFE714733}" type="presParOf" srcId="{B91E11C7-D95C-45A7-A3BD-120CCF8081FA}" destId="{F1607AF7-17EB-45C8-A1C1-E687AF26E2E6}" srcOrd="0" destOrd="0" presId="urn:microsoft.com/office/officeart/2011/layout/HexagonRadial"/>
    <dgm:cxn modelId="{BB541B6D-0D96-4B2B-B4BA-7CB0A3C48399}" type="presParOf" srcId="{C318A338-83A1-43EB-BD36-70D77902A74F}" destId="{86CCFB6C-D4F5-47EB-A973-2FBE8A8EE252}" srcOrd="2" destOrd="0" presId="urn:microsoft.com/office/officeart/2011/layout/HexagonRadial"/>
    <dgm:cxn modelId="{35D0F55D-07A1-4335-A9FD-C943D85190CB}" type="presParOf" srcId="{C318A338-83A1-43EB-BD36-70D77902A74F}" destId="{98C2E60B-3E21-4550-B2A7-FF78092CB656}" srcOrd="3" destOrd="0" presId="urn:microsoft.com/office/officeart/2011/layout/HexagonRadial"/>
    <dgm:cxn modelId="{561CCE50-541D-4D8F-8AF3-D6462921D1AD}" type="presParOf" srcId="{98C2E60B-3E21-4550-B2A7-FF78092CB656}" destId="{250FC213-1B53-4882-8169-009405791CB9}" srcOrd="0" destOrd="0" presId="urn:microsoft.com/office/officeart/2011/layout/HexagonRadial"/>
    <dgm:cxn modelId="{01ADF1BC-32B1-4314-8C2A-A0B4BA49F7A1}" type="presParOf" srcId="{C318A338-83A1-43EB-BD36-70D77902A74F}" destId="{388263DA-6D19-4926-807C-6BEC3558E828}" srcOrd="4" destOrd="0" presId="urn:microsoft.com/office/officeart/2011/layout/HexagonRadial"/>
    <dgm:cxn modelId="{C407352F-B9D2-4CEF-B691-1512DDFD57BA}" type="presParOf" srcId="{C318A338-83A1-43EB-BD36-70D77902A74F}" destId="{DF166F8A-C558-4409-BF6A-A87AF89B6C6F}" srcOrd="5" destOrd="0" presId="urn:microsoft.com/office/officeart/2011/layout/HexagonRadial"/>
    <dgm:cxn modelId="{DC0FFF33-8880-4096-B108-2C76BC562BFC}" type="presParOf" srcId="{DF166F8A-C558-4409-BF6A-A87AF89B6C6F}" destId="{C8845BD2-437F-4C51-9023-74011BB34520}" srcOrd="0" destOrd="0" presId="urn:microsoft.com/office/officeart/2011/layout/HexagonRadial"/>
    <dgm:cxn modelId="{548A26A5-0C95-49EF-988F-0BE392741567}" type="presParOf" srcId="{C318A338-83A1-43EB-BD36-70D77902A74F}" destId="{51601B4E-78F8-4EC9-8358-ECC778D3FD7C}" srcOrd="6" destOrd="0" presId="urn:microsoft.com/office/officeart/2011/layout/HexagonRadial"/>
    <dgm:cxn modelId="{7CA58B47-E654-4C78-A34A-4784E71E3863}" type="presParOf" srcId="{C318A338-83A1-43EB-BD36-70D77902A74F}" destId="{E75D2AC4-02F9-4AB8-94A7-478F4A317883}" srcOrd="7" destOrd="0" presId="urn:microsoft.com/office/officeart/2011/layout/HexagonRadial"/>
    <dgm:cxn modelId="{87C147B7-11E5-426F-88AB-059BF8299F26}" type="presParOf" srcId="{E75D2AC4-02F9-4AB8-94A7-478F4A317883}" destId="{EE020212-457A-4817-9126-B4FCD663A6BE}" srcOrd="0" destOrd="0" presId="urn:microsoft.com/office/officeart/2011/layout/HexagonRadial"/>
    <dgm:cxn modelId="{1D151588-17A2-49E3-B66E-43F14BDCFDA6}" type="presParOf" srcId="{C318A338-83A1-43EB-BD36-70D77902A74F}" destId="{65BDC80F-980C-49D0-9643-4700F8AB758B}" srcOrd="8" destOrd="0" presId="urn:microsoft.com/office/officeart/2011/layout/HexagonRadial"/>
    <dgm:cxn modelId="{D843C5F2-2909-42A8-84BD-BFB67389FCF1}" type="presParOf" srcId="{C318A338-83A1-43EB-BD36-70D77902A74F}" destId="{0C5A8A6C-4AC2-414B-BE20-D3D23D51D00D}" srcOrd="9" destOrd="0" presId="urn:microsoft.com/office/officeart/2011/layout/HexagonRadial"/>
    <dgm:cxn modelId="{A2994CF9-AB50-4951-BFE0-30AA1CB96593}" type="presParOf" srcId="{0C5A8A6C-4AC2-414B-BE20-D3D23D51D00D}" destId="{696F72BF-E1B3-45D4-89A1-A14AEE412AEB}" srcOrd="0" destOrd="0" presId="urn:microsoft.com/office/officeart/2011/layout/HexagonRadial"/>
    <dgm:cxn modelId="{76CD495C-08E9-4749-B5E1-4A91182799CA}" type="presParOf" srcId="{C318A338-83A1-43EB-BD36-70D77902A74F}" destId="{29F8E36A-244C-4D57-933E-479A00E5A974}" srcOrd="10" destOrd="0" presId="urn:microsoft.com/office/officeart/2011/layout/HexagonRadial"/>
    <dgm:cxn modelId="{D0BC5F7E-7E66-4C56-A05F-933ADE4DDD76}" type="presParOf" srcId="{C318A338-83A1-43EB-BD36-70D77902A74F}" destId="{54E1EA03-596F-42EF-8B09-0B3C208EF1AF}" srcOrd="11" destOrd="0" presId="urn:microsoft.com/office/officeart/2011/layout/HexagonRadial"/>
    <dgm:cxn modelId="{F4B9374B-4E8C-4B61-9E3E-439E7855A3D1}" type="presParOf" srcId="{54E1EA03-596F-42EF-8B09-0B3C208EF1AF}" destId="{354F49FB-34E9-4D48-9F87-B6BC2883BD93}" srcOrd="0" destOrd="0" presId="urn:microsoft.com/office/officeart/2011/layout/HexagonRadial"/>
    <dgm:cxn modelId="{87AEC9BB-C079-46A1-9BDE-00F3F2511BA4}" type="presParOf" srcId="{C318A338-83A1-43EB-BD36-70D77902A74F}" destId="{CA32B312-FFC0-47B4-8AC4-00D1788C85F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79DCF-1CA1-4952-A248-7A3E15222DA4}">
      <dsp:nvSpPr>
        <dsp:cNvPr id="0" name=""/>
        <dsp:cNvSpPr/>
      </dsp:nvSpPr>
      <dsp:spPr>
        <a:xfrm>
          <a:off x="1319174" y="2415610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Lab tests</a:t>
          </a:r>
        </a:p>
      </dsp:txBody>
      <dsp:txXfrm>
        <a:off x="1556610" y="2619491"/>
        <a:ext cx="1058068" cy="908535"/>
      </dsp:txXfrm>
    </dsp:sp>
    <dsp:sp modelId="{8FD64101-E383-41EC-B21A-42B2AED3FE84}">
      <dsp:nvSpPr>
        <dsp:cNvPr id="0" name=""/>
        <dsp:cNvSpPr/>
      </dsp:nvSpPr>
      <dsp:spPr>
        <a:xfrm flipH="1" flipV="1">
          <a:off x="1416050" y="3058341"/>
          <a:ext cx="58215" cy="4572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E211B-AC2B-4F31-98FA-9A045F2D7748}">
      <dsp:nvSpPr>
        <dsp:cNvPr id="0" name=""/>
        <dsp:cNvSpPr/>
      </dsp:nvSpPr>
      <dsp:spPr>
        <a:xfrm>
          <a:off x="0" y="1687751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E43D6-4F60-4FF9-AA19-224E3269A5B5}">
      <dsp:nvSpPr>
        <dsp:cNvPr id="0" name=""/>
        <dsp:cNvSpPr/>
      </dsp:nvSpPr>
      <dsp:spPr>
        <a:xfrm flipH="1" flipV="1">
          <a:off x="1444625" y="2252136"/>
          <a:ext cx="70864" cy="114296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5B8DE-24F8-4BCA-897C-0DF1993937C8}">
      <dsp:nvSpPr>
        <dsp:cNvPr id="0" name=""/>
        <dsp:cNvSpPr/>
      </dsp:nvSpPr>
      <dsp:spPr>
        <a:xfrm>
          <a:off x="2638348" y="1683782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427594"/>
            <a:satOff val="-5422"/>
            <a:lumOff val="-1078"/>
            <a:alphaOff val="0"/>
          </a:schemeClr>
        </a:solidFill>
        <a:ln w="12700" cap="flat" cmpd="sng" algn="ctr">
          <a:solidFill>
            <a:schemeClr val="accent3">
              <a:hueOff val="427594"/>
              <a:satOff val="-5422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Medicine prescription</a:t>
          </a:r>
        </a:p>
      </dsp:txBody>
      <dsp:txXfrm>
        <a:off x="2875784" y="1887663"/>
        <a:ext cx="1058068" cy="908535"/>
      </dsp:txXfrm>
    </dsp:sp>
    <dsp:sp modelId="{84F30B89-D2BC-4EDB-8BEF-9AC03D914A2E}">
      <dsp:nvSpPr>
        <dsp:cNvPr id="0" name=""/>
        <dsp:cNvSpPr/>
      </dsp:nvSpPr>
      <dsp:spPr>
        <a:xfrm flipV="1">
          <a:off x="3759911" y="2871260"/>
          <a:ext cx="45719" cy="566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81A7B-6F64-41A9-95F1-D5F19987CC24}">
      <dsp:nvSpPr>
        <dsp:cNvPr id="0" name=""/>
        <dsp:cNvSpPr/>
      </dsp:nvSpPr>
      <dsp:spPr>
        <a:xfrm>
          <a:off x="3956710" y="2412633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427594"/>
              <a:satOff val="-5422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6B90B-81FD-4D12-9191-88CA256E219A}">
      <dsp:nvSpPr>
        <dsp:cNvPr id="0" name=""/>
        <dsp:cNvSpPr/>
      </dsp:nvSpPr>
      <dsp:spPr>
        <a:xfrm>
          <a:off x="3994099" y="2998591"/>
          <a:ext cx="178816" cy="154303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06E15-DD1C-4870-92EC-A555C1409DD6}">
      <dsp:nvSpPr>
        <dsp:cNvPr id="0" name=""/>
        <dsp:cNvSpPr/>
      </dsp:nvSpPr>
      <dsp:spPr>
        <a:xfrm>
          <a:off x="1319174" y="960389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855189"/>
            <a:satOff val="-10844"/>
            <a:lumOff val="-2157"/>
            <a:alphaOff val="0"/>
          </a:schemeClr>
        </a:solidFill>
        <a:ln w="12700" cap="flat" cmpd="sng" algn="ctr">
          <a:solidFill>
            <a:schemeClr val="accent3">
              <a:hueOff val="855189"/>
              <a:satOff val="-10844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Doctors appointment </a:t>
          </a:r>
        </a:p>
      </dsp:txBody>
      <dsp:txXfrm>
        <a:off x="1556610" y="1164270"/>
        <a:ext cx="1058068" cy="908535"/>
      </dsp:txXfrm>
    </dsp:sp>
    <dsp:sp modelId="{341F91A8-0741-441C-A03E-3AD764D26DC3}">
      <dsp:nvSpPr>
        <dsp:cNvPr id="0" name=""/>
        <dsp:cNvSpPr/>
      </dsp:nvSpPr>
      <dsp:spPr>
        <a:xfrm flipH="1" flipV="1">
          <a:off x="2429357" y="1032542"/>
          <a:ext cx="45719" cy="4572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37F11-A6FC-49D9-8802-5A1B07EA6E71}">
      <dsp:nvSpPr>
        <dsp:cNvPr id="0" name=""/>
        <dsp:cNvSpPr/>
      </dsp:nvSpPr>
      <dsp:spPr>
        <a:xfrm>
          <a:off x="2638348" y="228561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855189"/>
              <a:satOff val="-10844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48ACC-85A1-463A-AF2B-25DA7E1383EA}">
      <dsp:nvSpPr>
        <dsp:cNvPr id="0" name=""/>
        <dsp:cNvSpPr/>
      </dsp:nvSpPr>
      <dsp:spPr>
        <a:xfrm>
          <a:off x="2681427" y="811543"/>
          <a:ext cx="178816" cy="154303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DA88D-51B5-4176-96C4-51B73BBEA9B3}">
      <dsp:nvSpPr>
        <dsp:cNvPr id="0" name=""/>
        <dsp:cNvSpPr/>
      </dsp:nvSpPr>
      <dsp:spPr>
        <a:xfrm>
          <a:off x="3956710" y="957412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282783"/>
            <a:satOff val="-16266"/>
            <a:lumOff val="-3235"/>
            <a:alphaOff val="0"/>
          </a:schemeClr>
        </a:solidFill>
        <a:ln w="12700" cap="flat" cmpd="sng" algn="ctr">
          <a:solidFill>
            <a:schemeClr val="accent3">
              <a:hueOff val="1282783"/>
              <a:satOff val="-16266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Notifications and alerts</a:t>
          </a:r>
        </a:p>
      </dsp:txBody>
      <dsp:txXfrm>
        <a:off x="4194146" y="1161293"/>
        <a:ext cx="1058068" cy="908535"/>
      </dsp:txXfrm>
    </dsp:sp>
    <dsp:sp modelId="{E9F160ED-AB6D-4558-9E3F-97C8277615EC}">
      <dsp:nvSpPr>
        <dsp:cNvPr id="0" name=""/>
        <dsp:cNvSpPr/>
      </dsp:nvSpPr>
      <dsp:spPr>
        <a:xfrm>
          <a:off x="5349748" y="1595181"/>
          <a:ext cx="45719" cy="4572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CFFDC-6349-49D7-B71D-62CC4702359E}">
      <dsp:nvSpPr>
        <dsp:cNvPr id="0" name=""/>
        <dsp:cNvSpPr/>
      </dsp:nvSpPr>
      <dsp:spPr>
        <a:xfrm>
          <a:off x="5275884" y="1697674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1282783"/>
              <a:satOff val="-16266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96222-151B-476F-AAE9-BE2139F7DE12}">
      <dsp:nvSpPr>
        <dsp:cNvPr id="0" name=""/>
        <dsp:cNvSpPr/>
      </dsp:nvSpPr>
      <dsp:spPr>
        <a:xfrm flipH="1">
          <a:off x="5641543" y="1775285"/>
          <a:ext cx="45719" cy="45720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1C5EB-479E-4A97-9266-A0F148E1E57F}">
      <dsp:nvSpPr>
        <dsp:cNvPr id="0" name=""/>
        <dsp:cNvSpPr/>
      </dsp:nvSpPr>
      <dsp:spPr>
        <a:xfrm>
          <a:off x="5275884" y="242454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710378"/>
            <a:satOff val="-21688"/>
            <a:lumOff val="-4313"/>
            <a:alphaOff val="0"/>
          </a:schemeClr>
        </a:solidFill>
        <a:ln w="12700" cap="flat" cmpd="sng" algn="ctr">
          <a:solidFill>
            <a:schemeClr val="accent3">
              <a:hueOff val="1710378"/>
              <a:satOff val="-21688"/>
              <a:lumOff val="-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Order details </a:t>
          </a:r>
        </a:p>
      </dsp:txBody>
      <dsp:txXfrm>
        <a:off x="5513320" y="446335"/>
        <a:ext cx="1058068" cy="908535"/>
      </dsp:txXfrm>
    </dsp:sp>
    <dsp:sp modelId="{D1812CF7-A0C9-4549-B968-0E3B398AD759}">
      <dsp:nvSpPr>
        <dsp:cNvPr id="0" name=""/>
        <dsp:cNvSpPr/>
      </dsp:nvSpPr>
      <dsp:spPr>
        <a:xfrm flipH="1" flipV="1">
          <a:off x="6668922" y="886673"/>
          <a:ext cx="45719" cy="4572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709F8-4A80-407D-9BF2-AD082FAFFF57}">
      <dsp:nvSpPr>
        <dsp:cNvPr id="0" name=""/>
        <dsp:cNvSpPr/>
      </dsp:nvSpPr>
      <dsp:spPr>
        <a:xfrm>
          <a:off x="6595059" y="976762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1710378"/>
              <a:satOff val="-21688"/>
              <a:lumOff val="-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C8F03-F2FF-49DD-8645-0C78ECD83932}">
      <dsp:nvSpPr>
        <dsp:cNvPr id="0" name=""/>
        <dsp:cNvSpPr/>
      </dsp:nvSpPr>
      <dsp:spPr>
        <a:xfrm flipH="1" flipV="1">
          <a:off x="6959599" y="1051985"/>
          <a:ext cx="60960" cy="62403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CA047-9224-4F55-86E4-790BC76143B6}">
      <dsp:nvSpPr>
        <dsp:cNvPr id="0" name=""/>
        <dsp:cNvSpPr/>
      </dsp:nvSpPr>
      <dsp:spPr>
        <a:xfrm>
          <a:off x="6595059" y="2429502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137972"/>
            <a:satOff val="-27110"/>
            <a:lumOff val="-5392"/>
            <a:alphaOff val="0"/>
          </a:schemeClr>
        </a:solidFill>
        <a:ln w="12700" cap="flat" cmpd="sng" algn="ctr">
          <a:solidFill>
            <a:schemeClr val="accent3">
              <a:hueOff val="2137972"/>
              <a:satOff val="-27110"/>
              <a:lumOff val="-5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Health updates</a:t>
          </a:r>
        </a:p>
      </dsp:txBody>
      <dsp:txXfrm>
        <a:off x="6832495" y="2633383"/>
        <a:ext cx="1058068" cy="908535"/>
      </dsp:txXfrm>
    </dsp:sp>
    <dsp:sp modelId="{FF96E671-1CC1-470C-B631-D1D68D742AE3}">
      <dsp:nvSpPr>
        <dsp:cNvPr id="0" name=""/>
        <dsp:cNvSpPr/>
      </dsp:nvSpPr>
      <dsp:spPr>
        <a:xfrm flipH="1" flipV="1">
          <a:off x="6397625" y="4395261"/>
          <a:ext cx="81534" cy="7196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973513"/>
              <a:satOff val="-25025"/>
              <a:lumOff val="-49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9D10F-795A-4306-BB03-3BB9916CEFF6}">
      <dsp:nvSpPr>
        <dsp:cNvPr id="0" name=""/>
        <dsp:cNvSpPr/>
      </dsp:nvSpPr>
      <dsp:spPr>
        <a:xfrm>
          <a:off x="2627944" y="3121851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2137972"/>
              <a:satOff val="-27110"/>
              <a:lumOff val="-5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28600-3408-4621-8607-50578C13A84C}">
      <dsp:nvSpPr>
        <dsp:cNvPr id="0" name=""/>
        <dsp:cNvSpPr/>
      </dsp:nvSpPr>
      <dsp:spPr>
        <a:xfrm>
          <a:off x="6614566" y="3727938"/>
          <a:ext cx="178816" cy="15430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70864"/>
              <a:satOff val="-27527"/>
              <a:lumOff val="-54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7971D-E21E-4F28-A40D-71C7124E5DA7}">
      <dsp:nvSpPr>
        <dsp:cNvPr id="0" name=""/>
        <dsp:cNvSpPr/>
      </dsp:nvSpPr>
      <dsp:spPr>
        <a:xfrm>
          <a:off x="5275144" y="3161026"/>
          <a:ext cx="1532940" cy="13162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565567"/>
            <a:satOff val="-32532"/>
            <a:lumOff val="-6470"/>
            <a:alphaOff val="0"/>
          </a:schemeClr>
        </a:solidFill>
        <a:ln w="12700" cap="flat" cmpd="sng" algn="ctr">
          <a:solidFill>
            <a:schemeClr val="accent3">
              <a:hueOff val="2565567"/>
              <a:satOff val="-32532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Health articles</a:t>
          </a:r>
        </a:p>
      </dsp:txBody>
      <dsp:txXfrm>
        <a:off x="5512580" y="3364907"/>
        <a:ext cx="1058068" cy="908535"/>
      </dsp:txXfrm>
    </dsp:sp>
    <dsp:sp modelId="{7A8DCCBE-8776-4667-BF78-E98A2BC4D191}">
      <dsp:nvSpPr>
        <dsp:cNvPr id="0" name=""/>
        <dsp:cNvSpPr/>
      </dsp:nvSpPr>
      <dsp:spPr>
        <a:xfrm>
          <a:off x="3974593" y="3734982"/>
          <a:ext cx="178816" cy="154303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3E605-C557-47F1-8549-069EA1798232}">
      <dsp:nvSpPr>
        <dsp:cNvPr id="0" name=""/>
        <dsp:cNvSpPr/>
      </dsp:nvSpPr>
      <dsp:spPr>
        <a:xfrm>
          <a:off x="1318361" y="3873807"/>
          <a:ext cx="1532940" cy="131629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2565567"/>
              <a:satOff val="-32532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A7207-8F8C-46C4-8AFD-DE6241D10F71}">
      <dsp:nvSpPr>
        <dsp:cNvPr id="0" name=""/>
        <dsp:cNvSpPr/>
      </dsp:nvSpPr>
      <dsp:spPr>
        <a:xfrm>
          <a:off x="2361184" y="3892165"/>
          <a:ext cx="178816" cy="154303"/>
        </a:xfrm>
        <a:prstGeom prst="hexagon">
          <a:avLst>
            <a:gd name="adj" fmla="val 25000"/>
            <a:gd name="vf" fmla="val 115470"/>
          </a:avLst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6BBF2-2D06-42A4-968F-DA582A39B4AA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Segoe UI Variable Text Light" pitchFamily="2" charset="0"/>
            </a:rPr>
            <a:t>All-in-One Convenience</a:t>
          </a:r>
        </a:p>
      </dsp:txBody>
      <dsp:txXfrm>
        <a:off x="3321004" y="2066564"/>
        <a:ext cx="1485474" cy="1284995"/>
      </dsp:txXfrm>
    </dsp:sp>
    <dsp:sp modelId="{250FC213-1B53-4882-8169-009405791CB9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CCFB6C-D4F5-47EB-A973-2FBE8A8EE252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Segoe UI Variable Text Light" pitchFamily="2" charset="0"/>
            </a:rPr>
            <a:t>Hastle-free Doctor appointments</a:t>
          </a:r>
        </a:p>
      </dsp:txBody>
      <dsp:txXfrm>
        <a:off x="3459220" y="261045"/>
        <a:ext cx="1217310" cy="1053116"/>
      </dsp:txXfrm>
    </dsp:sp>
    <dsp:sp modelId="{C8845BD2-437F-4C51-9023-74011BB34520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8263DA-6D19-4926-807C-6BEC3558E828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513113"/>
                <a:satOff val="-6506"/>
                <a:lumOff val="-1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513113"/>
                <a:satOff val="-6506"/>
                <a:lumOff val="-1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Segoe UI Variable Text Light" pitchFamily="2" charset="0"/>
            </a:rPr>
            <a:t>24/7 Availability</a:t>
          </a:r>
        </a:p>
      </dsp:txBody>
      <dsp:txXfrm>
        <a:off x="5129106" y="1229902"/>
        <a:ext cx="1217310" cy="1053116"/>
      </dsp:txXfrm>
    </dsp:sp>
    <dsp:sp modelId="{EE020212-457A-4817-9126-B4FCD663A6BE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601B4E-78F8-4EC9-8358-ECC778D3FD7C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1026227"/>
                <a:satOff val="-13013"/>
                <a:lumOff val="-2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1026227"/>
                <a:satOff val="-13013"/>
                <a:lumOff val="-2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Segoe UI Variable Text Light" pitchFamily="2" charset="0"/>
            </a:rPr>
            <a:t>Effortless Lab Tests scheduling</a:t>
          </a:r>
        </a:p>
      </dsp:txBody>
      <dsp:txXfrm>
        <a:off x="5129106" y="3134564"/>
        <a:ext cx="1217310" cy="1053116"/>
      </dsp:txXfrm>
    </dsp:sp>
    <dsp:sp modelId="{696F72BF-E1B3-45D4-89A1-A14AEE412AEB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BDC80F-980C-49D0-9643-4700F8AB758B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1539340"/>
                <a:satOff val="-19519"/>
                <a:lumOff val="-3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1539340"/>
                <a:satOff val="-19519"/>
                <a:lumOff val="-3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Segoe UI Variable Text Light" pitchFamily="2" charset="0"/>
            </a:rPr>
            <a:t>Evidence based Medical Advice</a:t>
          </a:r>
        </a:p>
      </dsp:txBody>
      <dsp:txXfrm>
        <a:off x="3459220" y="4104505"/>
        <a:ext cx="1217310" cy="1053116"/>
      </dsp:txXfrm>
    </dsp:sp>
    <dsp:sp modelId="{354F49FB-34E9-4D48-9F87-B6BC2883BD93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F8E36A-244C-4D57-933E-479A00E5A974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2052454"/>
                <a:satOff val="-26026"/>
                <a:lumOff val="-5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2052454"/>
                <a:satOff val="-26026"/>
                <a:lumOff val="-5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Segoe UI Variable Text Light" pitchFamily="2" charset="0"/>
            </a:rPr>
            <a:t>Telemedicine Integration</a:t>
          </a:r>
        </a:p>
      </dsp:txBody>
      <dsp:txXfrm>
        <a:off x="1781582" y="3135647"/>
        <a:ext cx="1217310" cy="1053116"/>
      </dsp:txXfrm>
    </dsp:sp>
    <dsp:sp modelId="{CA32B312-FFC0-47B4-8AC4-00D1788C85FB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2565567"/>
                <a:satOff val="-32532"/>
                <a:lumOff val="-6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2565567"/>
                <a:satOff val="-32532"/>
                <a:lumOff val="-6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Segoe UI Variable Text Light" pitchFamily="2" charset="0"/>
            </a:rPr>
            <a:t>Prescription updates at your fingertips</a:t>
          </a:r>
        </a:p>
      </dsp:txBody>
      <dsp:txXfrm>
        <a:off x="1781582" y="1227735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03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84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008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232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9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60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04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99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2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1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5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5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16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5CEB1-054E-4AB1-AF1D-2D5E1B540E06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3F2A-EC7C-4027-A4A2-7B9744D44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32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2305893"/>
            <a:ext cx="10515600" cy="1325563"/>
          </a:xfrm>
        </p:spPr>
        <p:txBody>
          <a:bodyPr/>
          <a:lstStyle/>
          <a:p>
            <a:pPr algn="l"/>
            <a:r>
              <a:rPr lang="en-IN" dirty="0"/>
              <a:t>                              IC HACK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3631456"/>
            <a:ext cx="5540829" cy="2274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TEAM NAME:-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KINGS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Name :-</a:t>
            </a:r>
            <a:r>
              <a:rPr lang="en-IN" dirty="0"/>
              <a:t> Kolluri  Revanth</a:t>
            </a:r>
          </a:p>
          <a:p>
            <a:pPr marL="0" indent="0">
              <a:buNone/>
            </a:pPr>
            <a:r>
              <a:rPr lang="en-IN" dirty="0"/>
              <a:t>               R.Likhith 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College: </a:t>
            </a:r>
            <a:r>
              <a:rPr lang="en-IN" dirty="0"/>
              <a:t>Amrita School of Engineering Bangalore.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8F426-C2C7-8D5B-3783-866E897FF4AE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67BFA-591F-EDC9-44B1-5BC7602842C9}"/>
              </a:ext>
            </a:extLst>
          </p:cNvPr>
          <p:cNvSpPr/>
          <p:nvPr/>
        </p:nvSpPr>
        <p:spPr>
          <a:xfrm>
            <a:off x="257175" y="247650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19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892C962-1D61-708C-FE6B-58320B898C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395105"/>
              </p:ext>
            </p:extLst>
          </p:nvPr>
        </p:nvGraphicFramePr>
        <p:xfrm>
          <a:off x="2032000" y="10742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764C90E7-9678-A8C1-CF46-10E6E63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41219"/>
            <a:ext cx="8610600" cy="1293028"/>
          </a:xfrm>
        </p:spPr>
        <p:txBody>
          <a:bodyPr/>
          <a:lstStyle/>
          <a:p>
            <a:pPr algn="l"/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SOLUTIONS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05D66-0E9A-0ACF-CDFD-7B75C53AD756}"/>
              </a:ext>
            </a:extLst>
          </p:cNvPr>
          <p:cNvSpPr/>
          <p:nvPr/>
        </p:nvSpPr>
        <p:spPr>
          <a:xfrm>
            <a:off x="257175" y="247650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DE375-174F-FA6C-2824-B6412D4395D1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522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AC7B-575E-DCA9-2C3B-1E554CFF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3" y="915217"/>
            <a:ext cx="10515600" cy="999257"/>
          </a:xfrm>
        </p:spPr>
        <p:txBody>
          <a:bodyPr/>
          <a:lstStyle/>
          <a:p>
            <a:pPr algn="l"/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923E4-5082-EAE2-24BF-BED3D676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474"/>
            <a:ext cx="10515600" cy="86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Segoe UI Variable Text Light" pitchFamily="2" charset="0"/>
              </a:rPr>
              <a:t>There are many apps in the health care sector for mothers, but limited to only multinational hospitals like Apollo and Manipal which are paid.</a:t>
            </a:r>
          </a:p>
          <a:p>
            <a:pPr marL="0" indent="0">
              <a:buNone/>
            </a:pPr>
            <a:endParaRPr lang="en-IN" sz="2400" dirty="0">
              <a:latin typeface="Segoe UI Variable Text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7DAE2-96B5-8D8A-FE0B-E4CF529223C1}"/>
              </a:ext>
            </a:extLst>
          </p:cNvPr>
          <p:cNvSpPr txBox="1"/>
          <p:nvPr/>
        </p:nvSpPr>
        <p:spPr>
          <a:xfrm>
            <a:off x="733425" y="2784424"/>
            <a:ext cx="8402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ADVANTAGES OF AROGYA</a:t>
            </a:r>
            <a:r>
              <a:rPr lang="en-IN" sz="4000" dirty="0">
                <a:solidFill>
                  <a:srgbClr val="FF99CC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MAA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B181E-6AA0-29AA-788B-84F14D4EBF00}"/>
              </a:ext>
            </a:extLst>
          </p:cNvPr>
          <p:cNvSpPr txBox="1"/>
          <p:nvPr/>
        </p:nvSpPr>
        <p:spPr>
          <a:xfrm>
            <a:off x="838200" y="3379750"/>
            <a:ext cx="9029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 Variable Text Light" pitchFamily="2" charset="0"/>
              </a:rPr>
              <a:t>Applicable to all pregnant women.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 Variable Text Light" pitchFamily="2" charset="0"/>
              </a:rPr>
              <a:t>Log-in and registration is completely free.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 Variable Text Light" pitchFamily="2" charset="0"/>
              </a:rPr>
              <a:t>Women can book appointments from anywhere just by a few clicks.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 Variable Text Light" pitchFamily="2" charset="0"/>
              </a:rPr>
              <a:t>They can get their lab tests done without traveling much and also get medicines home delivered.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Segoe UI Variable Text Light" pitchFamily="2" charset="0"/>
              </a:rPr>
              <a:t>Health care notifications benefit them to keep them on regular check.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D8083-53BD-7648-4824-0C242053EF45}"/>
              </a:ext>
            </a:extLst>
          </p:cNvPr>
          <p:cNvSpPr/>
          <p:nvPr/>
        </p:nvSpPr>
        <p:spPr>
          <a:xfrm>
            <a:off x="261938" y="195663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4F735-1623-A992-7811-1E776ED8C455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141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5C5C-C03F-F2BF-E349-C94C8912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9863"/>
            <a:ext cx="8610600" cy="1293028"/>
          </a:xfrm>
        </p:spPr>
        <p:txBody>
          <a:bodyPr/>
          <a:lstStyle/>
          <a:p>
            <a:pPr algn="l"/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4EC1-41C0-6864-86EB-551DC14D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Segoe UI Variable Text Light" pitchFamily="2" charset="0"/>
              </a:rPr>
              <a:t>Can be used anywhere across country.</a:t>
            </a:r>
          </a:p>
          <a:p>
            <a:r>
              <a:rPr lang="en-IN" sz="2400" dirty="0">
                <a:latin typeface="Segoe UI Variable Text Light" pitchFamily="2" charset="0"/>
              </a:rPr>
              <a:t>Helps to follow a regular and balanced diet for pregnant women and their children up to the age of 2.</a:t>
            </a:r>
          </a:p>
          <a:p>
            <a:r>
              <a:rPr lang="en-IN" sz="2400" dirty="0">
                <a:latin typeface="Segoe UI Variable Text Light" pitchFamily="2" charset="0"/>
              </a:rPr>
              <a:t>Answers questions and motivates the woman using articles. </a:t>
            </a:r>
          </a:p>
          <a:p>
            <a:r>
              <a:rPr lang="en-IN" sz="2400" dirty="0">
                <a:latin typeface="Segoe UI Variable Text Light" pitchFamily="2" charset="0"/>
              </a:rPr>
              <a:t>Connect with hospitals .</a:t>
            </a:r>
          </a:p>
          <a:p>
            <a:r>
              <a:rPr lang="en-IN" sz="2400" dirty="0">
                <a:latin typeface="Segoe UI Variable Text Light" pitchFamily="2" charset="0"/>
              </a:rPr>
              <a:t>Book appointments</a:t>
            </a:r>
          </a:p>
          <a:p>
            <a:r>
              <a:rPr lang="en-IN" sz="2400" dirty="0">
                <a:latin typeface="Segoe UI Variable Text Light" pitchFamily="2" charset="0"/>
              </a:rPr>
              <a:t>Safety measures, guidelines, Do’s and Don'ts inculcated in the same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AE6AE-FB6B-F789-D396-3D1F0CCBC59F}"/>
              </a:ext>
            </a:extLst>
          </p:cNvPr>
          <p:cNvSpPr/>
          <p:nvPr/>
        </p:nvSpPr>
        <p:spPr>
          <a:xfrm>
            <a:off x="257175" y="247650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3ADA0-C771-62B4-27B6-3251736F99C8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454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3FD5-99F7-27F6-DC4A-BE4F5A12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18" y="1232034"/>
            <a:ext cx="8610600" cy="962526"/>
          </a:xfrm>
        </p:spPr>
        <p:txBody>
          <a:bodyPr/>
          <a:lstStyle/>
          <a:p>
            <a:pPr algn="l"/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7F32-D034-78EC-7DB7-907FFB6F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Segoe UI Variable Text Light" pitchFamily="2" charset="0"/>
              </a:rPr>
              <a:t>Linking app with google voice assistant</a:t>
            </a:r>
            <a:br>
              <a:rPr lang="en-IN" sz="2400" dirty="0">
                <a:latin typeface="Segoe UI Variable Text Light" pitchFamily="2" charset="0"/>
              </a:rPr>
            </a:br>
            <a:r>
              <a:rPr lang="en-IN" sz="2400" dirty="0">
                <a:latin typeface="Segoe UI Variable Text Light" pitchFamily="2" charset="0"/>
              </a:rPr>
              <a:t>- to help the blind</a:t>
            </a:r>
            <a:br>
              <a:rPr lang="en-IN" sz="2400" dirty="0">
                <a:latin typeface="Segoe UI Variable Text Light" pitchFamily="2" charset="0"/>
              </a:rPr>
            </a:br>
            <a:r>
              <a:rPr lang="en-IN" sz="2400" dirty="0">
                <a:latin typeface="Segoe UI Variable Text Light" pitchFamily="2" charset="0"/>
              </a:rPr>
              <a:t>- people who cant type</a:t>
            </a:r>
          </a:p>
          <a:p>
            <a:r>
              <a:rPr lang="en-IN" sz="2400" dirty="0">
                <a:latin typeface="Segoe UI Variable Text Light" pitchFamily="2" charset="0"/>
              </a:rPr>
              <a:t>Upgrade app using video conferencing </a:t>
            </a:r>
            <a:br>
              <a:rPr lang="en-IN" sz="2400" dirty="0">
                <a:latin typeface="Segoe UI Variable Text Light" pitchFamily="2" charset="0"/>
              </a:rPr>
            </a:br>
            <a:r>
              <a:rPr lang="en-IN" sz="2400" dirty="0">
                <a:latin typeface="Segoe UI Variable Text Light" pitchFamily="2" charset="0"/>
              </a:rPr>
              <a:t>- to help the deaf</a:t>
            </a:r>
          </a:p>
          <a:p>
            <a:r>
              <a:rPr lang="en-IN" sz="2400" dirty="0">
                <a:latin typeface="Segoe UI Variable Text Light" pitchFamily="2" charset="0"/>
              </a:rPr>
              <a:t>Introducing multilingualism</a:t>
            </a:r>
          </a:p>
          <a:p>
            <a:r>
              <a:rPr lang="en-IN" sz="2400" dirty="0">
                <a:latin typeface="Segoe UI Variable Text Light" pitchFamily="2" charset="0"/>
              </a:rPr>
              <a:t>Making it available for IOS</a:t>
            </a:r>
          </a:p>
          <a:p>
            <a:r>
              <a:rPr lang="en-IN" sz="2400" dirty="0">
                <a:latin typeface="Segoe UI Variable Text Light" pitchFamily="2" charset="0"/>
              </a:rPr>
              <a:t>Government partnerships</a:t>
            </a:r>
          </a:p>
          <a:p>
            <a:endParaRPr lang="en-IN" sz="2400" dirty="0">
              <a:latin typeface="Segoe UI Variable Text Ligh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0C2D0D-0703-B192-5E00-9A03B9BD259A}"/>
              </a:ext>
            </a:extLst>
          </p:cNvPr>
          <p:cNvSpPr/>
          <p:nvPr/>
        </p:nvSpPr>
        <p:spPr>
          <a:xfrm>
            <a:off x="257175" y="247650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276F9-E3BA-D2D6-6578-B24549D3B23D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31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41" y="334885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223004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woman dies every two minutes due to pregnancy or childbirth: UN agencies">
            <a:extLst>
              <a:ext uri="{FF2B5EF4-FFF2-40B4-BE49-F238E27FC236}">
                <a16:creationId xmlns:a16="http://schemas.microsoft.com/office/drawing/2014/main" id="{374F8A85-8AEF-9470-6CEE-0CCD6D92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18F947-FCFA-F7C4-2256-300702DA25E1}"/>
              </a:ext>
            </a:extLst>
          </p:cNvPr>
          <p:cNvSpPr/>
          <p:nvPr/>
        </p:nvSpPr>
        <p:spPr>
          <a:xfrm>
            <a:off x="-1" y="5154706"/>
            <a:ext cx="12192001" cy="170329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497F8E4-137D-37E8-4972-67E1B22B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79" y="5259947"/>
            <a:ext cx="12192001" cy="149281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Problem Statement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Variable Text Light" pitchFamily="2" charset="0"/>
              </a:rPr>
              <a:t>: </a:t>
            </a:r>
            <a:r>
              <a:rPr lang="en-US" sz="2400" dirty="0">
                <a:latin typeface="Segoe UI Variable Text Light" pitchFamily="2" charset="0"/>
              </a:rPr>
              <a:t>The challenge before you is to envision and create an innovative Healthcare Ecosystem that sets new standards in patient health management, accessibility, and collaboration. </a:t>
            </a:r>
          </a:p>
          <a:p>
            <a:pPr marL="0" indent="0" algn="l">
              <a:buNone/>
            </a:pPr>
            <a:r>
              <a:rPr lang="en-US" sz="2400" dirty="0">
                <a:latin typeface="Segoe UI Variable Text Light" pitchFamily="2" charset="0"/>
              </a:rPr>
              <a:t>This ecosystem should not merely integrate data but should introduce groundbreaking features and capabilities, empowering patients and enabling healthcare providers to deliver more personalized, timely, and well-informed care</a:t>
            </a:r>
            <a:endParaRPr lang="en-IN" sz="2400" dirty="0">
              <a:latin typeface="Segoe UI Variable Tex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72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792444-E2EC-1D13-8CDC-E0359C3D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4" y="1420782"/>
            <a:ext cx="11143231" cy="5300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F038D1-14CE-3143-8CEC-7BE52A658750}"/>
              </a:ext>
            </a:extLst>
          </p:cNvPr>
          <p:cNvSpPr txBox="1"/>
          <p:nvPr/>
        </p:nvSpPr>
        <p:spPr>
          <a:xfrm>
            <a:off x="9699812" y="6308176"/>
            <a:ext cx="325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Source : https://WHO.com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1744" y="720303"/>
            <a:ext cx="11315871" cy="700479"/>
          </a:xfrm>
        </p:spPr>
        <p:txBody>
          <a:bodyPr>
            <a:normAutofit/>
          </a:bodyPr>
          <a:lstStyle/>
          <a:p>
            <a:r>
              <a:rPr lang="en-IN" dirty="0"/>
              <a:t>Why did we take this topic only ?</a:t>
            </a:r>
          </a:p>
        </p:txBody>
      </p:sp>
    </p:spTree>
    <p:extLst>
      <p:ext uri="{BB962C8B-B14F-4D97-AF65-F5344CB8AC3E}">
        <p14:creationId xmlns:p14="http://schemas.microsoft.com/office/powerpoint/2010/main" val="1653646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C2F0DB-3A6B-1587-0D2D-B5DDBC4D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19" y="1462880"/>
            <a:ext cx="4324350" cy="4324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1A6AB0-C035-BA80-0E0A-ED82667A9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274" y="1166451"/>
            <a:ext cx="5074170" cy="2047083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AROGYA</a:t>
            </a:r>
            <a:r>
              <a:rPr lang="en-IN" dirty="0">
                <a:ln w="0"/>
                <a:solidFill>
                  <a:srgbClr val="FF99CC"/>
                </a:solidFill>
                <a:effectLst>
                  <a:reflection blurRad="6350" stA="53000" endA="300" endPos="35500" dir="5400000" sy="-90000" algn="bl" rotWithShape="0"/>
                </a:effectLst>
                <a:latin typeface="HP Simplified Jpan" panose="020B0500000000000000" pitchFamily="34" charset="-128"/>
                <a:ea typeface="HP Simplified Jpan" panose="020B0500000000000000" pitchFamily="34" charset="-128"/>
              </a:rPr>
              <a:t>MAA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7AF78-9661-CC38-53E7-E59804670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782" y="3331774"/>
            <a:ext cx="9144000" cy="586561"/>
          </a:xfrm>
        </p:spPr>
        <p:txBody>
          <a:bodyPr/>
          <a:lstStyle/>
          <a:p>
            <a:r>
              <a:rPr lang="en-IN" i="0" dirty="0">
                <a:effectLst/>
                <a:latin typeface="Segoe UI Variable Text Light" pitchFamily="2" charset="0"/>
              </a:rPr>
              <a:t>Your Trusted Motherhood Companion</a:t>
            </a:r>
            <a:endParaRPr lang="en-IN" dirty="0">
              <a:latin typeface="Segoe UI Variable Text Ligh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67BFA-591F-EDC9-44B1-5BC7602842C9}"/>
              </a:ext>
            </a:extLst>
          </p:cNvPr>
          <p:cNvSpPr/>
          <p:nvPr/>
        </p:nvSpPr>
        <p:spPr>
          <a:xfrm>
            <a:off x="257175" y="247650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8F426-C2C7-8D5B-3783-866E897FF4AE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383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7697-9445-9B3E-13A4-A4CA5BFB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1366788"/>
            <a:ext cx="11103543" cy="481017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Advanced Patient Empowerment : </a:t>
            </a:r>
          </a:p>
          <a:p>
            <a:pPr algn="just"/>
            <a:r>
              <a:rPr lang="en-US" dirty="0"/>
              <a:t>( To help the mother and child, which is mother of the world ) Means involving patients actively in their healthcare by providing them with "information, tools, and support to      make informed decisions, manage their health, and have a say in their treatment plans". It promotes shared decision-making, access to health records, and personalized care, aiming to improve outcomes and patient satisfaction.</a:t>
            </a:r>
          </a:p>
          <a:p>
            <a:pPr marL="514350" indent="-514350">
              <a:buAutoNum type="arabicPeriod" startAt="2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AI-Driven Clinical Excellence </a:t>
            </a:r>
            <a:r>
              <a:rPr lang="en-US" dirty="0"/>
              <a:t>–</a:t>
            </a:r>
          </a:p>
          <a:p>
            <a:r>
              <a:rPr lang="en-US" dirty="0"/>
              <a:t> Chat bot ( for any related queries and including the use of video conferencing)</a:t>
            </a:r>
          </a:p>
          <a:p>
            <a:pPr marL="0" indent="0">
              <a:buNone/>
            </a:pPr>
            <a:r>
              <a:rPr lang="en-US" dirty="0"/>
              <a:t>3.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Holistic Data Integration </a:t>
            </a:r>
            <a:r>
              <a:rPr lang="en-US" dirty="0"/>
              <a:t>– </a:t>
            </a:r>
          </a:p>
          <a:p>
            <a:pPr algn="just"/>
            <a:r>
              <a:rPr lang="en-US" dirty="0"/>
              <a:t>Unified process of combining, harmonizing, and analyzing data from various sources and formats to gain a complete and interconnected view of information for more informed decision-making.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8E9E96-08C7-A2AC-BEB0-CA7E775565E9}"/>
              </a:ext>
            </a:extLst>
          </p:cNvPr>
          <p:cNvSpPr txBox="1">
            <a:spLocks/>
          </p:cNvSpPr>
          <p:nvPr/>
        </p:nvSpPr>
        <p:spPr>
          <a:xfrm>
            <a:off x="838200" y="3026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FEATURES</a:t>
            </a:r>
            <a:endParaRPr lang="en-IN" dirty="0"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24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A37B-836D-637D-B60F-A6FFE92E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1.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Innovative Healthcare Ecosystem </a:t>
            </a:r>
            <a:r>
              <a:rPr lang="en-US" dirty="0"/>
              <a:t>: it is a unique health care system to provide only the pregnant women and the child up to 0 to 2 years old. </a:t>
            </a:r>
          </a:p>
          <a:p>
            <a:pPr algn="just"/>
            <a:r>
              <a:rPr lang="en-US" dirty="0"/>
              <a:t>2.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Cutting-Edge Technology : </a:t>
            </a:r>
            <a:r>
              <a:rPr lang="en-US" dirty="0"/>
              <a:t> easy to use and simply to login free at of cost</a:t>
            </a:r>
          </a:p>
          <a:p>
            <a:pPr algn="just"/>
            <a:r>
              <a:rPr lang="en-US" dirty="0"/>
              <a:t>3.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Functional Prototype : </a:t>
            </a:r>
            <a:r>
              <a:rPr lang="en-US" dirty="0"/>
              <a:t>Working function  i.e. an APP and an website.</a:t>
            </a:r>
          </a:p>
          <a:p>
            <a:pPr algn="just"/>
            <a:r>
              <a:rPr lang="en-US" dirty="0"/>
              <a:t>4.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Scalability and Practicality : </a:t>
            </a:r>
            <a:r>
              <a:rPr lang="en-US" dirty="0"/>
              <a:t>1) Asha worker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                </a:t>
            </a:r>
            <a:r>
              <a:rPr lang="en-US" dirty="0"/>
              <a:t>    2) government </a:t>
            </a:r>
            <a:r>
              <a:rPr lang="en-US" dirty="0" err="1"/>
              <a:t>sector,etc</a:t>
            </a:r>
            <a:r>
              <a:rPr lang="en-US" dirty="0"/>
              <a:t>.</a:t>
            </a:r>
          </a:p>
          <a:p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E0A80-B382-B78E-644D-AB4030FE2E1F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215B7-26C2-2824-9FB8-9D5A3A31DEF6}"/>
              </a:ext>
            </a:extLst>
          </p:cNvPr>
          <p:cNvSpPr/>
          <p:nvPr/>
        </p:nvSpPr>
        <p:spPr>
          <a:xfrm>
            <a:off x="257175" y="247650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D794E1-2695-4950-5691-CA978A2ED379}"/>
              </a:ext>
            </a:extLst>
          </p:cNvPr>
          <p:cNvSpPr txBox="1">
            <a:spLocks/>
          </p:cNvSpPr>
          <p:nvPr/>
        </p:nvSpPr>
        <p:spPr>
          <a:xfrm>
            <a:off x="1057275" y="591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REQUIRMENTS</a:t>
            </a:r>
            <a:endParaRPr lang="en-IN" dirty="0"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034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C76B-2A21-4C3F-01F0-5B443852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53067"/>
            <a:ext cx="8610600" cy="1293028"/>
          </a:xfrm>
        </p:spPr>
        <p:txBody>
          <a:bodyPr/>
          <a:lstStyle/>
          <a:p>
            <a:pPr algn="l"/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A996-5D87-45FD-600B-FE4BBB48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egoe UI Variable Text Light" pitchFamily="2" charset="0"/>
              </a:rPr>
              <a:t>Introduction</a:t>
            </a:r>
          </a:p>
          <a:p>
            <a:r>
              <a:rPr lang="en-IN" dirty="0">
                <a:latin typeface="Segoe UI Variable Text Light" pitchFamily="2" charset="0"/>
              </a:rPr>
              <a:t>About app &amp; website</a:t>
            </a:r>
          </a:p>
          <a:p>
            <a:r>
              <a:rPr lang="en-IN" dirty="0">
                <a:latin typeface="Segoe UI Variable Text Light" pitchFamily="2" charset="0"/>
              </a:rPr>
              <a:t>Development </a:t>
            </a:r>
          </a:p>
          <a:p>
            <a:r>
              <a:rPr lang="en-IN" dirty="0">
                <a:latin typeface="Segoe UI Variable Text Light" pitchFamily="2" charset="0"/>
              </a:rPr>
              <a:t>Applications</a:t>
            </a:r>
          </a:p>
          <a:p>
            <a:r>
              <a:rPr lang="en-IN" dirty="0">
                <a:latin typeface="Segoe UI Variable Text Light" pitchFamily="2" charset="0"/>
              </a:rPr>
              <a:t>Resources</a:t>
            </a:r>
          </a:p>
          <a:p>
            <a:r>
              <a:rPr lang="en-IN" dirty="0">
                <a:latin typeface="Segoe UI Variable Text Light" pitchFamily="2" charset="0"/>
              </a:rPr>
              <a:t>Future 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39D1AA-7B9E-A97A-59EE-304EE71A341B}"/>
              </a:ext>
            </a:extLst>
          </p:cNvPr>
          <p:cNvSpPr/>
          <p:nvPr/>
        </p:nvSpPr>
        <p:spPr>
          <a:xfrm>
            <a:off x="257175" y="247650"/>
            <a:ext cx="11639550" cy="64008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64359-24AD-90EA-EC59-CEB9CC696A50}"/>
              </a:ext>
            </a:extLst>
          </p:cNvPr>
          <p:cNvSpPr/>
          <p:nvPr/>
        </p:nvSpPr>
        <p:spPr>
          <a:xfrm>
            <a:off x="371476" y="344581"/>
            <a:ext cx="11420474" cy="6172200"/>
          </a:xfrm>
          <a:prstGeom prst="rect">
            <a:avLst/>
          </a:prstGeom>
          <a:noFill/>
          <a:ln w="952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14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7F94CAEF-9B8E-DB92-5CA3-187730B5EA37}"/>
              </a:ext>
            </a:extLst>
          </p:cNvPr>
          <p:cNvSpPr/>
          <p:nvPr/>
        </p:nvSpPr>
        <p:spPr>
          <a:xfrm>
            <a:off x="1104900" y="1990723"/>
            <a:ext cx="723900" cy="7239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88FEF-AF26-05A5-3FD6-F5866965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32219"/>
            <a:ext cx="8610600" cy="1293028"/>
          </a:xfrm>
        </p:spPr>
        <p:txBody>
          <a:bodyPr/>
          <a:lstStyle/>
          <a:p>
            <a:pPr algn="l"/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DEVELOPMENT AND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1918F-DFCA-F434-EA86-F4784121B9C4}"/>
              </a:ext>
            </a:extLst>
          </p:cNvPr>
          <p:cNvSpPr/>
          <p:nvPr/>
        </p:nvSpPr>
        <p:spPr>
          <a:xfrm>
            <a:off x="2724150" y="2362199"/>
            <a:ext cx="2095500" cy="31337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4B46B-4DE7-D735-379D-76DEAE77F120}"/>
              </a:ext>
            </a:extLst>
          </p:cNvPr>
          <p:cNvSpPr/>
          <p:nvPr/>
        </p:nvSpPr>
        <p:spPr>
          <a:xfrm>
            <a:off x="419100" y="2362199"/>
            <a:ext cx="2095500" cy="31337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52721-81B0-18F2-E30B-442A08F53F6A}"/>
              </a:ext>
            </a:extLst>
          </p:cNvPr>
          <p:cNvSpPr/>
          <p:nvPr/>
        </p:nvSpPr>
        <p:spPr>
          <a:xfrm>
            <a:off x="5029200" y="2362199"/>
            <a:ext cx="2095500" cy="31337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6ABA1D-E9C0-1CF8-E71D-FF52BDC3B7CF}"/>
              </a:ext>
            </a:extLst>
          </p:cNvPr>
          <p:cNvSpPr/>
          <p:nvPr/>
        </p:nvSpPr>
        <p:spPr>
          <a:xfrm>
            <a:off x="7334250" y="2362199"/>
            <a:ext cx="2095500" cy="31337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8ECDAF-5A78-3773-DBAC-C5928B2D506F}"/>
              </a:ext>
            </a:extLst>
          </p:cNvPr>
          <p:cNvSpPr/>
          <p:nvPr/>
        </p:nvSpPr>
        <p:spPr>
          <a:xfrm>
            <a:off x="9639300" y="2362199"/>
            <a:ext cx="2095500" cy="31337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8934B-AEBC-2781-606D-308CA0F5E231}"/>
              </a:ext>
            </a:extLst>
          </p:cNvPr>
          <p:cNvSpPr/>
          <p:nvPr/>
        </p:nvSpPr>
        <p:spPr>
          <a:xfrm>
            <a:off x="419100" y="4105275"/>
            <a:ext cx="2095500" cy="139064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When the woman is in her 0-3 month pregnancy. </a:t>
            </a:r>
          </a:p>
          <a:p>
            <a:pPr algn="ctr"/>
            <a:r>
              <a:rPr lang="en-IN" sz="1400" dirty="0"/>
              <a:t>Required details will be provided by this window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2B225-AE4A-0ABE-F993-CE34803A4A7F}"/>
              </a:ext>
            </a:extLst>
          </p:cNvPr>
          <p:cNvSpPr/>
          <p:nvPr/>
        </p:nvSpPr>
        <p:spPr>
          <a:xfrm>
            <a:off x="2724150" y="4105275"/>
            <a:ext cx="2095500" cy="13906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When she’s undergoing 3-4 months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89570-3D37-9F8F-ADDC-9F056F590F3A}"/>
              </a:ext>
            </a:extLst>
          </p:cNvPr>
          <p:cNvSpPr/>
          <p:nvPr/>
        </p:nvSpPr>
        <p:spPr>
          <a:xfrm>
            <a:off x="5029200" y="4105274"/>
            <a:ext cx="2095500" cy="13906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When she's on her 4-6 months stage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F9D37C-4EAF-F523-F747-2C488222B3DF}"/>
              </a:ext>
            </a:extLst>
          </p:cNvPr>
          <p:cNvSpPr/>
          <p:nvPr/>
        </p:nvSpPr>
        <p:spPr>
          <a:xfrm>
            <a:off x="7334250" y="4105273"/>
            <a:ext cx="2095500" cy="13906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When she's on her last trimester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2E1F21-DB26-330B-AF0E-027D4C15FA36}"/>
              </a:ext>
            </a:extLst>
          </p:cNvPr>
          <p:cNvSpPr/>
          <p:nvPr/>
        </p:nvSpPr>
        <p:spPr>
          <a:xfrm>
            <a:off x="9639300" y="4105273"/>
            <a:ext cx="2095500" cy="13906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Articles to help out with diet, questions, confusions and motivation</a:t>
            </a:r>
          </a:p>
        </p:txBody>
      </p:sp>
      <p:pic>
        <p:nvPicPr>
          <p:cNvPr id="15" name="Graphic 14" descr="Checklist">
            <a:extLst>
              <a:ext uri="{FF2B5EF4-FFF2-40B4-BE49-F238E27FC236}">
                <a16:creationId xmlns:a16="http://schemas.microsoft.com/office/drawing/2014/main" id="{433A8D12-A506-1E90-39AF-076370E89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762" y="2033585"/>
            <a:ext cx="638175" cy="63817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E71187C-837A-BB9B-D3AB-79CF741CA0A8}"/>
              </a:ext>
            </a:extLst>
          </p:cNvPr>
          <p:cNvSpPr/>
          <p:nvPr/>
        </p:nvSpPr>
        <p:spPr>
          <a:xfrm>
            <a:off x="3409950" y="2000249"/>
            <a:ext cx="723900" cy="7239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4198D4-1EB5-5685-0D09-FC247D5EAE85}"/>
              </a:ext>
            </a:extLst>
          </p:cNvPr>
          <p:cNvSpPr/>
          <p:nvPr/>
        </p:nvSpPr>
        <p:spPr>
          <a:xfrm>
            <a:off x="5715000" y="1990723"/>
            <a:ext cx="723900" cy="7239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709B52-D4A9-1D91-51CE-E24AE21B20CC}"/>
              </a:ext>
            </a:extLst>
          </p:cNvPr>
          <p:cNvSpPr/>
          <p:nvPr/>
        </p:nvSpPr>
        <p:spPr>
          <a:xfrm>
            <a:off x="8020050" y="2000249"/>
            <a:ext cx="723900" cy="7239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F27BE2-3A24-42C1-C635-BD4D4085940C}"/>
              </a:ext>
            </a:extLst>
          </p:cNvPr>
          <p:cNvSpPr/>
          <p:nvPr/>
        </p:nvSpPr>
        <p:spPr>
          <a:xfrm>
            <a:off x="10325100" y="2000249"/>
            <a:ext cx="723900" cy="7239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Graphic 21" descr="Newspaper">
            <a:extLst>
              <a:ext uri="{FF2B5EF4-FFF2-40B4-BE49-F238E27FC236}">
                <a16:creationId xmlns:a16="http://schemas.microsoft.com/office/drawing/2014/main" id="{1F956959-0EB2-8EA8-81E0-34136B1A22A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0350" y="2085975"/>
            <a:ext cx="590550" cy="590550"/>
          </a:xfrm>
          <a:prstGeom prst="rect">
            <a:avLst/>
          </a:prstGeom>
        </p:spPr>
      </p:pic>
      <p:pic>
        <p:nvPicPr>
          <p:cNvPr id="24" name="Graphic 23" descr="Subtitles RTL">
            <a:extLst>
              <a:ext uri="{FF2B5EF4-FFF2-40B4-BE49-F238E27FC236}">
                <a16:creationId xmlns:a16="http://schemas.microsoft.com/office/drawing/2014/main" id="{00399C79-63A0-24BD-2E0E-5E2A3ECEAB2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3775" y="2124074"/>
            <a:ext cx="476250" cy="476250"/>
          </a:xfrm>
          <a:prstGeom prst="rect">
            <a:avLst/>
          </a:prstGeom>
        </p:spPr>
      </p:pic>
      <p:pic>
        <p:nvPicPr>
          <p:cNvPr id="26" name="Graphic 25" descr="Sign">
            <a:extLst>
              <a:ext uri="{FF2B5EF4-FFF2-40B4-BE49-F238E27FC236}">
                <a16:creationId xmlns:a16="http://schemas.microsoft.com/office/drawing/2014/main" id="{B97199B9-01F1-96B3-A216-8ACE7C7E61E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5000" y="2019300"/>
            <a:ext cx="723900" cy="723900"/>
          </a:xfrm>
          <a:prstGeom prst="rect">
            <a:avLst/>
          </a:prstGeom>
        </p:spPr>
      </p:pic>
      <p:pic>
        <p:nvPicPr>
          <p:cNvPr id="32" name="Graphic 31" descr="World">
            <a:extLst>
              <a:ext uri="{FF2B5EF4-FFF2-40B4-BE49-F238E27FC236}">
                <a16:creationId xmlns:a16="http://schemas.microsoft.com/office/drawing/2014/main" id="{63D6250C-FF64-52FA-3B7D-A283F5995E8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20050" y="2019300"/>
            <a:ext cx="704850" cy="7048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BAF3C45-607A-D3D1-2D41-6F339ECEE8B7}"/>
              </a:ext>
            </a:extLst>
          </p:cNvPr>
          <p:cNvSpPr txBox="1"/>
          <p:nvPr/>
        </p:nvSpPr>
        <p:spPr>
          <a:xfrm>
            <a:off x="960139" y="3148339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ANC1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F397AF-2BB6-D422-8E77-7BD1CDBC37FE}"/>
              </a:ext>
            </a:extLst>
          </p:cNvPr>
          <p:cNvSpPr txBox="1"/>
          <p:nvPr/>
        </p:nvSpPr>
        <p:spPr>
          <a:xfrm>
            <a:off x="3265190" y="3148339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ANC2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FC2DCB-6638-034A-FE6F-C79EA5E7CC06}"/>
              </a:ext>
            </a:extLst>
          </p:cNvPr>
          <p:cNvSpPr txBox="1"/>
          <p:nvPr/>
        </p:nvSpPr>
        <p:spPr>
          <a:xfrm>
            <a:off x="5570240" y="3162627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ANC3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70B2D9-1A4E-F17A-B047-7EAE11D88E6F}"/>
              </a:ext>
            </a:extLst>
          </p:cNvPr>
          <p:cNvSpPr txBox="1"/>
          <p:nvPr/>
        </p:nvSpPr>
        <p:spPr>
          <a:xfrm>
            <a:off x="7865765" y="3157860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ANC4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5D33B-E124-02BC-8A9A-1B5D5E996C40}"/>
              </a:ext>
            </a:extLst>
          </p:cNvPr>
          <p:cNvSpPr txBox="1"/>
          <p:nvPr/>
        </p:nvSpPr>
        <p:spPr>
          <a:xfrm>
            <a:off x="9886516" y="2809875"/>
            <a:ext cx="165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HEALTH</a:t>
            </a:r>
            <a:r>
              <a:rPr lang="en-IN" sz="2400" b="1" dirty="0"/>
              <a:t> </a:t>
            </a:r>
            <a:r>
              <a:rPr lang="en-IN" sz="2800" b="1" dirty="0"/>
              <a:t>ARTICLES</a:t>
            </a:r>
          </a:p>
        </p:txBody>
      </p:sp>
    </p:spTree>
    <p:extLst>
      <p:ext uri="{BB962C8B-B14F-4D97-AF65-F5344CB8AC3E}">
        <p14:creationId xmlns:p14="http://schemas.microsoft.com/office/powerpoint/2010/main" val="29926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525E-B2EB-85D7-1D19-E9148A12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2" y="600744"/>
            <a:ext cx="8610600" cy="852671"/>
          </a:xfrm>
        </p:spPr>
        <p:txBody>
          <a:bodyPr/>
          <a:lstStyle/>
          <a:p>
            <a:pPr algn="l"/>
            <a:r>
              <a:rPr lang="en-IN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ABOUT THE APP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63FB3F-D990-29A9-2AC6-0B9D04734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103137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8151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841</TotalTime>
  <Words>614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HP Simplified Jpan</vt:lpstr>
      <vt:lpstr>Segoe UI Variable Text Light</vt:lpstr>
      <vt:lpstr>Vapor Trail</vt:lpstr>
      <vt:lpstr>                              IC HACK 2.0</vt:lpstr>
      <vt:lpstr>PowerPoint Presentation</vt:lpstr>
      <vt:lpstr>Why did we take this topic only ?</vt:lpstr>
      <vt:lpstr>AROGYAMAA</vt:lpstr>
      <vt:lpstr>PowerPoint Presentation</vt:lpstr>
      <vt:lpstr>PowerPoint Presentation</vt:lpstr>
      <vt:lpstr>OUTLINE</vt:lpstr>
      <vt:lpstr>DEVELOPMENT AND EXECUTION</vt:lpstr>
      <vt:lpstr>ABOUT THE APP</vt:lpstr>
      <vt:lpstr>SOLUTIONS</vt:lpstr>
      <vt:lpstr>INNOVATION</vt:lpstr>
      <vt:lpstr>APPLICATIONS:</vt:lpstr>
      <vt:lpstr>FUTURE SCOPE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AROGYA-MA</dc:title>
  <dc:creator>Sharanya Menon</dc:creator>
  <cp:lastModifiedBy>Likhith Rachamadugu</cp:lastModifiedBy>
  <cp:revision>15</cp:revision>
  <dcterms:created xsi:type="dcterms:W3CDTF">2023-08-24T23:39:54Z</dcterms:created>
  <dcterms:modified xsi:type="dcterms:W3CDTF">2023-10-21T16:54:13Z</dcterms:modified>
</cp:coreProperties>
</file>