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65" r:id="rId2"/>
    <p:sldId id="268" r:id="rId3"/>
    <p:sldId id="269" r:id="rId4"/>
    <p:sldId id="270" r:id="rId5"/>
    <p:sldId id="257" r:id="rId6"/>
    <p:sldId id="266" r:id="rId7"/>
    <p:sldId id="258" r:id="rId8"/>
    <p:sldId id="267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ddk.nih.gov/Dictionary/H/hormone" TargetMode="External"/><Relationship Id="rId2" Type="http://schemas.openxmlformats.org/officeDocument/2006/relationships/hyperlink" Target="https://www.niddk.nih.gov/Dictionary/I/insuli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niddk.nih.gov/Dictionary/P/pancrea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ddk.nih.gov/health-information/diabetes/overview/managing-diabetes" TargetMode="External"/><Relationship Id="rId2" Type="http://schemas.openxmlformats.org/officeDocument/2006/relationships/hyperlink" Target="https://www.niddk.nih.gov/health-information/diabetes/overview/preventing-problem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4AF7-5C5C-4188-B4F8-88CBEA9B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IN" b="1" u="sng" dirty="0">
                <a:solidFill>
                  <a:srgbClr val="0070C0"/>
                </a:solidFill>
              </a:rPr>
              <a:t>Predicting Patient readmission to the </a:t>
            </a:r>
            <a:br>
              <a:rPr lang="en-IN" b="1" u="sng" dirty="0">
                <a:solidFill>
                  <a:srgbClr val="0070C0"/>
                </a:solidFill>
              </a:rPr>
            </a:br>
            <a:r>
              <a:rPr lang="en-IN" b="1" u="sng" dirty="0">
                <a:solidFill>
                  <a:srgbClr val="0070C0"/>
                </a:solidFill>
              </a:rPr>
              <a:t>Hospital using ANN</a:t>
            </a:r>
            <a:br>
              <a:rPr lang="en-IN" b="1" u="sng" dirty="0">
                <a:solidFill>
                  <a:srgbClr val="0070C0"/>
                </a:solidFill>
              </a:rPr>
            </a:b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48FEFC-ABED-4D7E-A721-F5EB20DCC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438"/>
            <a:ext cx="10058400" cy="39322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br>
              <a:rPr lang="en-US" sz="3600" dirty="0">
                <a:solidFill>
                  <a:srgbClr val="FF0000"/>
                </a:solidFill>
              </a:rPr>
            </a:br>
            <a:br>
              <a:rPr lang="en-US" sz="3600" dirty="0">
                <a:solidFill>
                  <a:srgbClr val="FF0000"/>
                </a:solidFill>
              </a:rPr>
            </a:br>
            <a:br>
              <a:rPr lang="en-US" sz="3600" dirty="0">
                <a:solidFill>
                  <a:srgbClr val="FF0000"/>
                </a:solidFill>
              </a:rPr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  </a:t>
            </a:r>
            <a:endParaRPr lang="en-IN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39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900" dirty="0">
                <a:solidFill>
                  <a:schemeClr val="accent6">
                    <a:lumMod val="50000"/>
                  </a:schemeClr>
                </a:solidFill>
              </a:rPr>
              <a:t>Team: Code Crackers</a:t>
            </a:r>
          </a:p>
        </p:txBody>
      </p:sp>
      <p:pic>
        <p:nvPicPr>
          <p:cNvPr id="5" name="Picture 4" descr="D:\AAA\COURSES\AI\PROJECT\Documentation\sb logo.png">
            <a:extLst>
              <a:ext uri="{FF2B5EF4-FFF2-40B4-BE49-F238E27FC236}">
                <a16:creationId xmlns:a16="http://schemas.microsoft.com/office/drawing/2014/main" id="{F763F291-A55E-4065-9FEC-5A21460598C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6" b="5158"/>
          <a:stretch/>
        </p:blipFill>
        <p:spPr bwMode="auto">
          <a:xfrm>
            <a:off x="1592455" y="3263741"/>
            <a:ext cx="1905000" cy="16116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Image result for IBM logo">
            <a:extLst>
              <a:ext uri="{FF2B5EF4-FFF2-40B4-BE49-F238E27FC236}">
                <a16:creationId xmlns:a16="http://schemas.microsoft.com/office/drawing/2014/main" id="{C5EBBD9C-EBAE-4E86-82BB-733090D2121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67" b="24344"/>
          <a:stretch/>
        </p:blipFill>
        <p:spPr bwMode="auto">
          <a:xfrm>
            <a:off x="5266371" y="3263741"/>
            <a:ext cx="3523592" cy="16116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281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BE19-7896-4AD0-BD70-FC95F611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and code (cont’d)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A8E72-5B62-49F2-B3E1-79555632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label encoding, we split the dataset into training set and testing set</a:t>
            </a:r>
          </a:p>
          <a:p>
            <a:r>
              <a:rPr lang="en-US" dirty="0"/>
              <a:t>We the imported Sequential and </a:t>
            </a:r>
            <a:r>
              <a:rPr lang="en-US" dirty="0" err="1"/>
              <a:t>and</a:t>
            </a:r>
            <a:r>
              <a:rPr lang="en-US" dirty="0"/>
              <a:t> Dense from </a:t>
            </a:r>
            <a:r>
              <a:rPr lang="en-US" dirty="0" err="1"/>
              <a:t>keras.models</a:t>
            </a:r>
            <a:r>
              <a:rPr lang="en-US" dirty="0"/>
              <a:t> and </a:t>
            </a:r>
            <a:r>
              <a:rPr lang="en-US" dirty="0" err="1"/>
              <a:t>keras.layers</a:t>
            </a:r>
            <a:r>
              <a:rPr lang="en-US" dirty="0"/>
              <a:t> to add input , hidden and output layers.</a:t>
            </a:r>
          </a:p>
          <a:p>
            <a:r>
              <a:rPr lang="en-IN" dirty="0"/>
              <a:t>We have used the activation function </a:t>
            </a:r>
            <a:r>
              <a:rPr lang="en-IN" dirty="0" err="1"/>
              <a:t>softmax</a:t>
            </a:r>
            <a:r>
              <a:rPr lang="en-IN" dirty="0"/>
              <a:t> and in the compiler we used </a:t>
            </a:r>
            <a:r>
              <a:rPr lang="en-IN" dirty="0" err="1"/>
              <a:t>categorical_crossentropy</a:t>
            </a:r>
            <a:r>
              <a:rPr lang="en-IN" dirty="0"/>
              <a:t> for loss </a:t>
            </a:r>
            <a:r>
              <a:rPr lang="en-IN" dirty="0" err="1"/>
              <a:t>funtion</a:t>
            </a:r>
            <a:r>
              <a:rPr lang="en-IN" dirty="0"/>
              <a:t>(as we are dealing with categorical values)</a:t>
            </a:r>
          </a:p>
          <a:p>
            <a:r>
              <a:rPr lang="en-IN" dirty="0"/>
              <a:t>We have used the optimization algorithm </a:t>
            </a:r>
            <a:r>
              <a:rPr lang="en-IN" dirty="0" err="1"/>
              <a:t>adam</a:t>
            </a:r>
            <a:r>
              <a:rPr lang="en-IN" dirty="0"/>
              <a:t> instead of the classical stochastic gradient descent procedure to </a:t>
            </a:r>
            <a:r>
              <a:rPr lang="en-US" dirty="0"/>
              <a:t>update network weights iterative based in training data.</a:t>
            </a:r>
          </a:p>
          <a:p>
            <a:r>
              <a:rPr lang="en-IN" dirty="0"/>
              <a:t>Next we trained the model with epochs value as 100</a:t>
            </a:r>
          </a:p>
          <a:p>
            <a:r>
              <a:rPr lang="en-IN" dirty="0"/>
              <a:t>After that we stored the predictive model in </a:t>
            </a:r>
            <a:r>
              <a:rPr lang="en-IN" dirty="0" err="1"/>
              <a:t>y_pred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540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7D14-E74E-4FCA-B17E-24722620E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Readmission predictor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B582E-FFB6-4B13-8718-AD57F7BC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need to mention the patient id and towards the right we get a prediction </a:t>
            </a:r>
            <a:r>
              <a:rPr lang="en-US" dirty="0" err="1"/>
              <a:t>pn</a:t>
            </a:r>
            <a:r>
              <a:rPr lang="en-US" dirty="0"/>
              <a:t> whether the patient needs to be admitted with 30 days or not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6E218-5BC5-4613-B0CD-538ABA30C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960" y="2797320"/>
            <a:ext cx="9278224" cy="399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64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5C53-C533-4ED7-AD4A-F1CE7915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Readmission predictor application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3F5B7-8864-4D91-A257-3BF212F46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can insert the records of any new patient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4CAAF0-B6AC-4C88-9794-0D9AC1B40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248" y="2416028"/>
            <a:ext cx="7692704" cy="434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66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2AF16-1BA2-4255-BE20-1B70D60C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Node-RED flowchart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6B268C-6D30-41EE-BC74-20A47A8DD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0678" y="2103438"/>
            <a:ext cx="6990643" cy="3932237"/>
          </a:xfrm>
        </p:spPr>
      </p:pic>
    </p:spTree>
    <p:extLst>
      <p:ext uri="{BB962C8B-B14F-4D97-AF65-F5344CB8AC3E}">
        <p14:creationId xmlns:p14="http://schemas.microsoft.com/office/powerpoint/2010/main" val="4111212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E2E68-94B6-496A-8520-A765CFD8B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A80EB-EB10-4D4A-B6E3-DBC6E0C42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05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21ED-9D40-4178-B18C-8D1482E5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34600-87A5-409D-9116-5807061EE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Diabetes is a disease that occurs when your blood glucose, also called blood sugar, is too high. Blood glucose is your main source of energy and comes from the food you eat.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 </a:t>
            </a:r>
            <a:r>
              <a:rPr lang="en-US" dirty="0">
                <a:hlinkClick r:id="rId2"/>
              </a:rPr>
              <a:t>Insulin</a:t>
            </a:r>
            <a:r>
              <a:rPr lang="en-US" dirty="0"/>
              <a:t>, a </a:t>
            </a:r>
            <a:r>
              <a:rPr lang="en-US" dirty="0">
                <a:hlinkClick r:id="rId3"/>
              </a:rPr>
              <a:t>hormone</a:t>
            </a:r>
            <a:r>
              <a:rPr lang="en-US" dirty="0"/>
              <a:t> made by the </a:t>
            </a:r>
            <a:r>
              <a:rPr lang="en-US" dirty="0">
                <a:hlinkClick r:id="rId4"/>
              </a:rPr>
              <a:t>pancreas</a:t>
            </a:r>
            <a:r>
              <a:rPr lang="en-US" dirty="0"/>
              <a:t>, helps glucose from food get into your cells to be used for energy. </a:t>
            </a:r>
          </a:p>
          <a:p>
            <a:r>
              <a:rPr lang="en-US" dirty="0"/>
              <a:t>Sometimes your body doesn’t make enough—or any—insulin or doesn’t use insulin well. Glucose then stays in your blood and doesn’t reach your cells.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7160D1-EE48-4310-BFD8-AD03CF3AD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546" y="2794437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8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2125-B108-4EFD-A59B-4062E8FA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14624-B108-4894-AEA1-5A726349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time, having too much glucose in your blood can cause </a:t>
            </a:r>
            <a:r>
              <a:rPr lang="en-US" dirty="0">
                <a:hlinkClick r:id="rId2"/>
              </a:rPr>
              <a:t>health problems</a:t>
            </a:r>
            <a:r>
              <a:rPr lang="en-US" dirty="0"/>
              <a:t>. Although diabetes has no cure, you can take steps to </a:t>
            </a:r>
            <a:r>
              <a:rPr lang="en-US" dirty="0">
                <a:hlinkClick r:id="rId3"/>
              </a:rPr>
              <a:t>manage your diabetes</a:t>
            </a:r>
            <a:r>
              <a:rPr lang="en-US" dirty="0"/>
              <a:t> and stay healthy.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Sometimes people call diabetes “a touch of sugar” or “borderline diabetes.” These terms suggest that someone doesn’t really have diabetes or has a less serious case, but every case of diabetes is serious.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24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7E0F71-6996-41B0-8C24-9DAA27310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385" y="1149624"/>
            <a:ext cx="8773511" cy="4429737"/>
          </a:xfrm>
        </p:spPr>
      </p:pic>
    </p:spTree>
    <p:extLst>
      <p:ext uri="{BB962C8B-B14F-4D97-AF65-F5344CB8AC3E}">
        <p14:creationId xmlns:p14="http://schemas.microsoft.com/office/powerpoint/2010/main" val="247835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1EE2-7568-4904-A6EB-533C4E61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predict diabetes readmission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ABC49-D4E3-4020-A468-B6522822A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Hospital readmission is a high-priority health care quality measure and target for cost reduction.</a:t>
            </a:r>
          </a:p>
          <a:p>
            <a:r>
              <a:rPr lang="en-US" dirty="0"/>
              <a:t>By predicting diabetes readmission we can reflect on the quality of health of various patients.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F5C86-0A6D-4752-9BC6-2A4A31895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655" y="3417826"/>
            <a:ext cx="3922255" cy="26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3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C184-CA72-4CB6-A9E8-C93A2A49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predict diabetes readmission (cont’d)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F31EA-8BEC-49E0-82FB-68DE32151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Therefore if we can predict and reduce the 30-day readmissions patients with diabetes , we can greatly reduce healthcare costs while simultaneously improving care.</a:t>
            </a:r>
          </a:p>
          <a:p>
            <a:r>
              <a:rPr lang="en-US" dirty="0"/>
              <a:t>By predicting the readmissions we can also determine if there is a need for a certain patient to be readmitted or not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4BF07-0150-41C8-9F9A-D56C445E8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427" y="3586640"/>
            <a:ext cx="3687427" cy="218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38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966E-0E1B-48AE-965E-B24CBCD2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 in this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6A2FF-E0E3-4453-AB62-24174969A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used artificial neural network classification for this model</a:t>
            </a:r>
          </a:p>
          <a:p>
            <a:r>
              <a:rPr lang="en-US" dirty="0"/>
              <a:t>We have collected a dataset containing records of numerous patients and their data</a:t>
            </a:r>
          </a:p>
          <a:p>
            <a:r>
              <a:rPr lang="en-US" dirty="0"/>
              <a:t>We have performed label encoding on various columns in the dataset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933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8179-D8E4-4F88-82EC-7DFF6AFA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we did in this project (cont’d)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EBEA3-99B2-4CCB-B903-6809C3809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were able to train the model to get an accuracy of 58% by using gradient boosting classifier with optimized hyperparameters</a:t>
            </a:r>
          </a:p>
          <a:p>
            <a:r>
              <a:rPr lang="en-US" dirty="0"/>
              <a:t>We were able to create an application which would predict if a patient had to be readmitted within 30 days or there was no need for readmission</a:t>
            </a:r>
          </a:p>
          <a:p>
            <a:r>
              <a:rPr lang="en-US" dirty="0"/>
              <a:t>The application was also able to insert the information of any new patient into the database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81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CFAC-D4DE-4FCC-B3D7-5A5B691F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and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D65DC-9EE2-437D-A873-A664208FA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we imported various essential packages for this project such as pandas, </a:t>
            </a:r>
            <a:r>
              <a:rPr lang="en-US" dirty="0" err="1"/>
              <a:t>numpy</a:t>
            </a:r>
            <a:r>
              <a:rPr lang="en-US" dirty="0"/>
              <a:t>, seaborn, matplotlib and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Then we read the file diabetic_data.csv into a </a:t>
            </a:r>
            <a:r>
              <a:rPr lang="en-US" dirty="0" err="1"/>
              <a:t>dataframe</a:t>
            </a:r>
            <a:r>
              <a:rPr lang="en-US" dirty="0"/>
              <a:t> called df</a:t>
            </a:r>
          </a:p>
          <a:p>
            <a:r>
              <a:rPr lang="en-US" dirty="0"/>
              <a:t>We then filled columns which contained a few missing values</a:t>
            </a:r>
          </a:p>
          <a:p>
            <a:r>
              <a:rPr lang="en-US" dirty="0"/>
              <a:t>If we look at the IDs_mapping.csv we can see that 11,13,14,19,20,21 are related to death or hospice. Hence we removed these samples from predictive model</a:t>
            </a:r>
          </a:p>
          <a:p>
            <a:r>
              <a:rPr lang="en-US" dirty="0"/>
              <a:t>Then we imported </a:t>
            </a:r>
            <a:r>
              <a:rPr lang="en-US" dirty="0" err="1"/>
              <a:t>LabelEncoder</a:t>
            </a:r>
            <a:r>
              <a:rPr lang="en-US" dirty="0"/>
              <a:t> from </a:t>
            </a:r>
            <a:r>
              <a:rPr lang="en-US" dirty="0" err="1"/>
              <a:t>sklearn.preprocessing</a:t>
            </a:r>
            <a:r>
              <a:rPr lang="en-US" dirty="0"/>
              <a:t> and performed label encoding on various columns in the dataset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346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124</TotalTime>
  <Words>663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Garamond</vt:lpstr>
      <vt:lpstr>Savon</vt:lpstr>
      <vt:lpstr>Predicting Patient readmission to the  Hospital using ANN </vt:lpstr>
      <vt:lpstr>Introduction</vt:lpstr>
      <vt:lpstr>Introduction (Cont’d)</vt:lpstr>
      <vt:lpstr>PowerPoint Presentation</vt:lpstr>
      <vt:lpstr>Why predict diabetes readmission</vt:lpstr>
      <vt:lpstr>Why predict diabetes readmission (cont’d)</vt:lpstr>
      <vt:lpstr>What we did in this project</vt:lpstr>
      <vt:lpstr>What we did in this project (cont’d)</vt:lpstr>
      <vt:lpstr>Procedure and code</vt:lpstr>
      <vt:lpstr>Procedure and code (cont’d)</vt:lpstr>
      <vt:lpstr>Readmission predictor application</vt:lpstr>
      <vt:lpstr>Readmission predictor application (cont)</vt:lpstr>
      <vt:lpstr>Node-RED flowchart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Readmission To Hospitals For Diabetic Patients</dc:title>
  <dc:creator>emerald sagar</dc:creator>
  <cp:lastModifiedBy>revanth sai</cp:lastModifiedBy>
  <cp:revision>15</cp:revision>
  <dcterms:created xsi:type="dcterms:W3CDTF">2019-05-25T01:02:18Z</dcterms:created>
  <dcterms:modified xsi:type="dcterms:W3CDTF">2025-07-25T23:49:04Z</dcterms:modified>
</cp:coreProperties>
</file>