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423F61-7B0C-4C59-A75F-83E02C1A435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5ACCC1C3-9E01-49FB-940E-1DA59B3AAF8D}">
      <dgm:prSet phldrT="[Text]" custT="1"/>
      <dgm:spPr/>
      <dgm:t>
        <a:bodyPr/>
        <a:lstStyle/>
        <a:p>
          <a:pPr algn="ctr"/>
          <a:r>
            <a:rPr lang="en-US" sz="1200"/>
            <a:t>Data Collection</a:t>
          </a:r>
        </a:p>
      </dgm:t>
    </dgm:pt>
    <dgm:pt modelId="{2BC007C2-166C-40BE-8C27-27AA2AF96D76}" type="parTrans" cxnId="{D3375A57-5DBF-4477-A4E8-CFF894D92E0D}">
      <dgm:prSet/>
      <dgm:spPr/>
      <dgm:t>
        <a:bodyPr/>
        <a:lstStyle/>
        <a:p>
          <a:endParaRPr lang="en-US"/>
        </a:p>
      </dgm:t>
    </dgm:pt>
    <dgm:pt modelId="{D0124AEA-A938-41DC-830C-79DFEF89970F}" type="sibTrans" cxnId="{D3375A57-5DBF-4477-A4E8-CFF894D92E0D}">
      <dgm:prSet/>
      <dgm:spPr/>
      <dgm:t>
        <a:bodyPr/>
        <a:lstStyle/>
        <a:p>
          <a:endParaRPr lang="en-US"/>
        </a:p>
      </dgm:t>
    </dgm:pt>
    <dgm:pt modelId="{9F015371-B0BB-4870-A874-AB79B41E1248}">
      <dgm:prSet phldrT="[Text]" custT="1"/>
      <dgm:spPr/>
      <dgm:t>
        <a:bodyPr/>
        <a:lstStyle/>
        <a:p>
          <a:r>
            <a:rPr lang="en-US" sz="1200"/>
            <a:t>Retrieve relevant tweet information from JSON object</a:t>
          </a:r>
        </a:p>
      </dgm:t>
    </dgm:pt>
    <dgm:pt modelId="{42A3E20C-3210-4ECE-B6B3-C1C2CAEDFFEE}" type="parTrans" cxnId="{E8E6432E-3BDD-4D55-AABA-BF3C2CBDC342}">
      <dgm:prSet/>
      <dgm:spPr/>
      <dgm:t>
        <a:bodyPr/>
        <a:lstStyle/>
        <a:p>
          <a:endParaRPr lang="en-US"/>
        </a:p>
      </dgm:t>
    </dgm:pt>
    <dgm:pt modelId="{EE48FC5A-830D-44D1-B349-2CF509BCD124}" type="sibTrans" cxnId="{E8E6432E-3BDD-4D55-AABA-BF3C2CBDC342}">
      <dgm:prSet/>
      <dgm:spPr/>
      <dgm:t>
        <a:bodyPr/>
        <a:lstStyle/>
        <a:p>
          <a:endParaRPr lang="en-US"/>
        </a:p>
      </dgm:t>
    </dgm:pt>
    <dgm:pt modelId="{71B860EC-5145-4603-A4D7-BD48CA37F6C1}">
      <dgm:prSet phldrT="[Text]" custT="1"/>
      <dgm:spPr/>
      <dgm:t>
        <a:bodyPr/>
        <a:lstStyle/>
        <a:p>
          <a:pPr algn="ctr"/>
          <a:r>
            <a:rPr lang="en-US" sz="1200"/>
            <a:t>Map Reduce Job to retrieve  individual candiadtes Tweets</a:t>
          </a:r>
        </a:p>
      </dgm:t>
    </dgm:pt>
    <dgm:pt modelId="{152F8E9A-93FA-4AC1-B6EB-9456B5829588}" type="parTrans" cxnId="{49D872B4-81E8-4DFE-81DD-D37772E50B2C}">
      <dgm:prSet/>
      <dgm:spPr/>
      <dgm:t>
        <a:bodyPr/>
        <a:lstStyle/>
        <a:p>
          <a:endParaRPr lang="en-US"/>
        </a:p>
      </dgm:t>
    </dgm:pt>
    <dgm:pt modelId="{E15BB301-5985-4689-85A9-2595EA523470}" type="sibTrans" cxnId="{49D872B4-81E8-4DFE-81DD-D37772E50B2C}">
      <dgm:prSet/>
      <dgm:spPr/>
      <dgm:t>
        <a:bodyPr/>
        <a:lstStyle/>
        <a:p>
          <a:endParaRPr lang="en-US"/>
        </a:p>
      </dgm:t>
    </dgm:pt>
    <dgm:pt modelId="{1F9A4A2E-A99C-45B6-A601-F91DA104F95B}">
      <dgm:prSet phldrT="[Text]" custT="1"/>
      <dgm:spPr/>
      <dgm:t>
        <a:bodyPr/>
        <a:lstStyle/>
        <a:p>
          <a:r>
            <a:rPr lang="en-US" sz="1200" b="0"/>
            <a:t>Predict result based on Sentiment counts of tweets using MapReduce</a:t>
          </a:r>
        </a:p>
      </dgm:t>
    </dgm:pt>
    <dgm:pt modelId="{C6D9F20E-D3B0-4871-A3C2-BFAAAC3BF1B0}" type="parTrans" cxnId="{6BEEE514-FAED-4164-8272-3595A5E7818F}">
      <dgm:prSet/>
      <dgm:spPr/>
      <dgm:t>
        <a:bodyPr/>
        <a:lstStyle/>
        <a:p>
          <a:endParaRPr lang="en-US"/>
        </a:p>
      </dgm:t>
    </dgm:pt>
    <dgm:pt modelId="{F3B60896-CB9F-4185-8C94-D65E50FAD8EC}" type="sibTrans" cxnId="{6BEEE514-FAED-4164-8272-3595A5E7818F}">
      <dgm:prSet/>
      <dgm:spPr/>
      <dgm:t>
        <a:bodyPr/>
        <a:lstStyle/>
        <a:p>
          <a:endParaRPr lang="en-US"/>
        </a:p>
      </dgm:t>
    </dgm:pt>
    <dgm:pt modelId="{361593CA-601D-43AD-A0FE-C714719A9960}">
      <dgm:prSet custT="1"/>
      <dgm:spPr/>
      <dgm:t>
        <a:bodyPr/>
        <a:lstStyle/>
        <a:p>
          <a:r>
            <a:rPr lang="en-US" sz="1200" b="0"/>
            <a:t>Train classifier with sentiment corpus on Mahout</a:t>
          </a:r>
        </a:p>
      </dgm:t>
    </dgm:pt>
    <dgm:pt modelId="{1D182165-D7AE-4758-B020-6935FBE2D6A5}" type="sibTrans" cxnId="{6ECDB1FD-A684-4CEA-953C-65FC776CD96F}">
      <dgm:prSet/>
      <dgm:spPr/>
      <dgm:t>
        <a:bodyPr/>
        <a:lstStyle/>
        <a:p>
          <a:endParaRPr lang="en-US"/>
        </a:p>
      </dgm:t>
    </dgm:pt>
    <dgm:pt modelId="{83CE97F1-FEB4-4236-BD6A-BCF4F38C7DB6}" type="parTrans" cxnId="{6ECDB1FD-A684-4CEA-953C-65FC776CD96F}">
      <dgm:prSet/>
      <dgm:spPr/>
      <dgm:t>
        <a:bodyPr/>
        <a:lstStyle/>
        <a:p>
          <a:endParaRPr lang="en-US"/>
        </a:p>
      </dgm:t>
    </dgm:pt>
    <dgm:pt modelId="{1E795050-EE98-41F2-BA58-9F2E9B6DDF39}">
      <dgm:prSet phldrT="[Text]" custT="1"/>
      <dgm:spPr/>
      <dgm:t>
        <a:bodyPr/>
        <a:lstStyle/>
        <a:p>
          <a:r>
            <a:rPr lang="en-US" sz="1200" b="0"/>
            <a:t>Test unlabeled tweets against trained classifier</a:t>
          </a:r>
        </a:p>
      </dgm:t>
    </dgm:pt>
    <dgm:pt modelId="{01046EF2-5E65-407A-B5F6-4C44144B053E}" type="sibTrans" cxnId="{237ED707-D253-4775-9717-D538FEF4F6FD}">
      <dgm:prSet/>
      <dgm:spPr/>
      <dgm:t>
        <a:bodyPr/>
        <a:lstStyle/>
        <a:p>
          <a:endParaRPr lang="en-US"/>
        </a:p>
      </dgm:t>
    </dgm:pt>
    <dgm:pt modelId="{4D06BC96-0814-4797-8A07-A8247527BCE7}" type="parTrans" cxnId="{237ED707-D253-4775-9717-D538FEF4F6FD}">
      <dgm:prSet/>
      <dgm:spPr/>
      <dgm:t>
        <a:bodyPr/>
        <a:lstStyle/>
        <a:p>
          <a:endParaRPr lang="en-US"/>
        </a:p>
      </dgm:t>
    </dgm:pt>
    <dgm:pt modelId="{555C9B0C-24F2-436B-B19F-800BC5B16AD9}" type="pres">
      <dgm:prSet presAssocID="{30423F61-7B0C-4C59-A75F-83E02C1A4356}" presName="linearFlow" presStyleCnt="0">
        <dgm:presLayoutVars>
          <dgm:resizeHandles val="exact"/>
        </dgm:presLayoutVars>
      </dgm:prSet>
      <dgm:spPr/>
    </dgm:pt>
    <dgm:pt modelId="{E400A193-A77D-44B4-B83F-2AF9E32D2161}" type="pres">
      <dgm:prSet presAssocID="{5ACCC1C3-9E01-49FB-940E-1DA59B3AAF8D}" presName="node" presStyleLbl="node1" presStyleIdx="0" presStyleCnt="6" custScaleX="321940" custScaleY="46522" custLinFactNeighborY="211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FFF88C-525E-403B-BC8C-3E1BBDADA545}" type="pres">
      <dgm:prSet presAssocID="{D0124AEA-A938-41DC-830C-79DFEF89970F}" presName="sibTrans" presStyleLbl="sibTrans2D1" presStyleIdx="0" presStyleCnt="5" custAng="0" custScaleX="163796" custLinFactNeighborX="24896" custLinFactNeighborY="9111"/>
      <dgm:spPr/>
      <dgm:t>
        <a:bodyPr/>
        <a:lstStyle/>
        <a:p>
          <a:endParaRPr lang="en-US"/>
        </a:p>
      </dgm:t>
    </dgm:pt>
    <dgm:pt modelId="{56873342-5587-4C2C-A0B4-310BA310BFA2}" type="pres">
      <dgm:prSet presAssocID="{D0124AEA-A938-41DC-830C-79DFEF89970F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28F117EC-9C4D-4F63-A835-84AD4496A772}" type="pres">
      <dgm:prSet presAssocID="{9F015371-B0BB-4870-A874-AB79B41E1248}" presName="node" presStyleLbl="node1" presStyleIdx="1" presStyleCnt="6" custScaleX="321940" custScaleY="67646" custLinFactNeighborX="661" custLinFactNeighborY="142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C952CB-3708-4AFF-AA4B-BA763F3A13EE}" type="pres">
      <dgm:prSet presAssocID="{EE48FC5A-830D-44D1-B349-2CF509BCD124}" presName="sibTrans" presStyleLbl="sibTrans2D1" presStyleIdx="1" presStyleCnt="5" custScaleX="150975" custLinFactNeighborX="40544" custLinFactNeighborY="6445"/>
      <dgm:spPr/>
      <dgm:t>
        <a:bodyPr/>
        <a:lstStyle/>
        <a:p>
          <a:endParaRPr lang="en-US"/>
        </a:p>
      </dgm:t>
    </dgm:pt>
    <dgm:pt modelId="{10B454A3-FED7-4B94-BF8E-C811F05831E9}" type="pres">
      <dgm:prSet presAssocID="{EE48FC5A-830D-44D1-B349-2CF509BCD124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1A5F8BFA-78C1-4F63-B3E7-474323916C58}" type="pres">
      <dgm:prSet presAssocID="{71B860EC-5145-4603-A4D7-BD48CA37F6C1}" presName="node" presStyleLbl="node1" presStyleIdx="2" presStyleCnt="6" custScaleX="321940" custScaleY="73124" custLinFactNeighborX="2053" custLinFactNeighborY="49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2B3205-89AD-4CDD-BD53-0ECB09565704}" type="pres">
      <dgm:prSet presAssocID="{E15BB301-5985-4689-85A9-2595EA523470}" presName="sibTrans" presStyleLbl="sibTrans2D1" presStyleIdx="2" presStyleCnt="5" custAng="127508" custScaleX="152830" custLinFactNeighborX="17049" custLinFactNeighborY="6445"/>
      <dgm:spPr/>
      <dgm:t>
        <a:bodyPr/>
        <a:lstStyle/>
        <a:p>
          <a:endParaRPr lang="en-US"/>
        </a:p>
      </dgm:t>
    </dgm:pt>
    <dgm:pt modelId="{A2E5F75C-1F10-40E2-A43A-67218BF6A72D}" type="pres">
      <dgm:prSet presAssocID="{E15BB301-5985-4689-85A9-2595EA523470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F5664D75-6359-4F5B-89C7-92301FED6B1A}" type="pres">
      <dgm:prSet presAssocID="{361593CA-601D-43AD-A0FE-C714719A9960}" presName="node" presStyleLbl="node1" presStyleIdx="3" presStyleCnt="6" custScaleX="321940" custScaleY="58053" custLinFactNeighborX="4765" custLinFactNeighborY="-142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C2FC1E-001F-404A-8AA0-71750E3EF7AF}" type="pres">
      <dgm:prSet presAssocID="{1D182165-D7AE-4758-B020-6935FBE2D6A5}" presName="sibTrans" presStyleLbl="sibTrans2D1" presStyleIdx="3" presStyleCnt="5" custAng="21576006" custScaleX="137671" custScaleY="112891" custLinFactNeighborX="24407" custLinFactNeighborY="9668"/>
      <dgm:spPr/>
      <dgm:t>
        <a:bodyPr/>
        <a:lstStyle/>
        <a:p>
          <a:endParaRPr lang="en-US"/>
        </a:p>
      </dgm:t>
    </dgm:pt>
    <dgm:pt modelId="{81249E0D-071C-4E5E-96E2-D0F9A366A029}" type="pres">
      <dgm:prSet presAssocID="{1D182165-D7AE-4758-B020-6935FBE2D6A5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A5357AFA-2346-4012-984F-12DD120C5BEB}" type="pres">
      <dgm:prSet presAssocID="{1E795050-EE98-41F2-BA58-9F2E9B6DDF39}" presName="node" presStyleLbl="node1" presStyleIdx="4" presStyleCnt="6" custScaleX="320910" custScaleY="57960" custLinFactNeighborX="-515" custLinFactNeighborY="-87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2CBD4E-6399-4A65-894C-C98F20A8ED31}" type="pres">
      <dgm:prSet presAssocID="{01046EF2-5E65-407A-B5F6-4C44144B053E}" presName="sibTrans" presStyleLbl="sibTrans2D1" presStyleIdx="4" presStyleCnt="5" custScaleX="143932" custLinFactNeighborX="33544" custLinFactNeighborY="2757"/>
      <dgm:spPr/>
      <dgm:t>
        <a:bodyPr/>
        <a:lstStyle/>
        <a:p>
          <a:endParaRPr lang="en-US"/>
        </a:p>
      </dgm:t>
    </dgm:pt>
    <dgm:pt modelId="{20FE2F1B-C0B1-4439-8A17-FEDD0D58103F}" type="pres">
      <dgm:prSet presAssocID="{01046EF2-5E65-407A-B5F6-4C44144B053E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C1A08396-71D0-49E7-AA1C-C19D318FB2D5}" type="pres">
      <dgm:prSet presAssocID="{1F9A4A2E-A99C-45B6-A601-F91DA104F95B}" presName="node" presStyleLbl="node1" presStyleIdx="5" presStyleCnt="6" custScaleX="3116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EEE514-FAED-4164-8272-3595A5E7818F}" srcId="{30423F61-7B0C-4C59-A75F-83E02C1A4356}" destId="{1F9A4A2E-A99C-45B6-A601-F91DA104F95B}" srcOrd="5" destOrd="0" parTransId="{C6D9F20E-D3B0-4871-A3C2-BFAAAC3BF1B0}" sibTransId="{F3B60896-CB9F-4185-8C94-D65E50FAD8EC}"/>
    <dgm:cxn modelId="{33084B62-4E54-4C54-93B3-308884BC76C7}" type="presOf" srcId="{01046EF2-5E65-407A-B5F6-4C44144B053E}" destId="{DA2CBD4E-6399-4A65-894C-C98F20A8ED31}" srcOrd="0" destOrd="0" presId="urn:microsoft.com/office/officeart/2005/8/layout/process2"/>
    <dgm:cxn modelId="{8D040FF1-CAB8-4238-BBDD-25C3AAEAF078}" type="presOf" srcId="{D0124AEA-A938-41DC-830C-79DFEF89970F}" destId="{18FFF88C-525E-403B-BC8C-3E1BBDADA545}" srcOrd="0" destOrd="0" presId="urn:microsoft.com/office/officeart/2005/8/layout/process2"/>
    <dgm:cxn modelId="{C1857F16-331B-4140-9A78-5D25049173C6}" type="presOf" srcId="{361593CA-601D-43AD-A0FE-C714719A9960}" destId="{F5664D75-6359-4F5B-89C7-92301FED6B1A}" srcOrd="0" destOrd="0" presId="urn:microsoft.com/office/officeart/2005/8/layout/process2"/>
    <dgm:cxn modelId="{C5E6A2D5-08C1-44AE-9E95-14336FE86A8D}" type="presOf" srcId="{EE48FC5A-830D-44D1-B349-2CF509BCD124}" destId="{10B454A3-FED7-4B94-BF8E-C811F05831E9}" srcOrd="1" destOrd="0" presId="urn:microsoft.com/office/officeart/2005/8/layout/process2"/>
    <dgm:cxn modelId="{E8E6432E-3BDD-4D55-AABA-BF3C2CBDC342}" srcId="{30423F61-7B0C-4C59-A75F-83E02C1A4356}" destId="{9F015371-B0BB-4870-A874-AB79B41E1248}" srcOrd="1" destOrd="0" parTransId="{42A3E20C-3210-4ECE-B6B3-C1C2CAEDFFEE}" sibTransId="{EE48FC5A-830D-44D1-B349-2CF509BCD124}"/>
    <dgm:cxn modelId="{6ECDB1FD-A684-4CEA-953C-65FC776CD96F}" srcId="{30423F61-7B0C-4C59-A75F-83E02C1A4356}" destId="{361593CA-601D-43AD-A0FE-C714719A9960}" srcOrd="3" destOrd="0" parTransId="{83CE97F1-FEB4-4236-BD6A-BCF4F38C7DB6}" sibTransId="{1D182165-D7AE-4758-B020-6935FBE2D6A5}"/>
    <dgm:cxn modelId="{F9BF2D29-1440-4926-A0FA-1D34D555962B}" type="presOf" srcId="{1D182165-D7AE-4758-B020-6935FBE2D6A5}" destId="{5FC2FC1E-001F-404A-8AA0-71750E3EF7AF}" srcOrd="0" destOrd="0" presId="urn:microsoft.com/office/officeart/2005/8/layout/process2"/>
    <dgm:cxn modelId="{1959D3EC-C98C-4D16-92E2-32906BEE343F}" type="presOf" srcId="{30423F61-7B0C-4C59-A75F-83E02C1A4356}" destId="{555C9B0C-24F2-436B-B19F-800BC5B16AD9}" srcOrd="0" destOrd="0" presId="urn:microsoft.com/office/officeart/2005/8/layout/process2"/>
    <dgm:cxn modelId="{4D4F321A-9087-495D-AF3F-2D7EDA9F16B4}" type="presOf" srcId="{01046EF2-5E65-407A-B5F6-4C44144B053E}" destId="{20FE2F1B-C0B1-4439-8A17-FEDD0D58103F}" srcOrd="1" destOrd="0" presId="urn:microsoft.com/office/officeart/2005/8/layout/process2"/>
    <dgm:cxn modelId="{237ED707-D253-4775-9717-D538FEF4F6FD}" srcId="{30423F61-7B0C-4C59-A75F-83E02C1A4356}" destId="{1E795050-EE98-41F2-BA58-9F2E9B6DDF39}" srcOrd="4" destOrd="0" parTransId="{4D06BC96-0814-4797-8A07-A8247527BCE7}" sibTransId="{01046EF2-5E65-407A-B5F6-4C44144B053E}"/>
    <dgm:cxn modelId="{49D872B4-81E8-4DFE-81DD-D37772E50B2C}" srcId="{30423F61-7B0C-4C59-A75F-83E02C1A4356}" destId="{71B860EC-5145-4603-A4D7-BD48CA37F6C1}" srcOrd="2" destOrd="0" parTransId="{152F8E9A-93FA-4AC1-B6EB-9456B5829588}" sibTransId="{E15BB301-5985-4689-85A9-2595EA523470}"/>
    <dgm:cxn modelId="{02CB5377-2076-4FB5-8AC5-3B19ECD49970}" type="presOf" srcId="{E15BB301-5985-4689-85A9-2595EA523470}" destId="{A2E5F75C-1F10-40E2-A43A-67218BF6A72D}" srcOrd="1" destOrd="0" presId="urn:microsoft.com/office/officeart/2005/8/layout/process2"/>
    <dgm:cxn modelId="{23DC1FFF-5D1A-4490-ACBB-C37F4DE7E6DB}" type="presOf" srcId="{E15BB301-5985-4689-85A9-2595EA523470}" destId="{472B3205-89AD-4CDD-BD53-0ECB09565704}" srcOrd="0" destOrd="0" presId="urn:microsoft.com/office/officeart/2005/8/layout/process2"/>
    <dgm:cxn modelId="{E2EE02EA-A44E-4DB1-8EB2-B7DC596BCFB2}" type="presOf" srcId="{D0124AEA-A938-41DC-830C-79DFEF89970F}" destId="{56873342-5587-4C2C-A0B4-310BA310BFA2}" srcOrd="1" destOrd="0" presId="urn:microsoft.com/office/officeart/2005/8/layout/process2"/>
    <dgm:cxn modelId="{6B20290F-CD23-4D8D-A71B-408A22EC66B3}" type="presOf" srcId="{5ACCC1C3-9E01-49FB-940E-1DA59B3AAF8D}" destId="{E400A193-A77D-44B4-B83F-2AF9E32D2161}" srcOrd="0" destOrd="0" presId="urn:microsoft.com/office/officeart/2005/8/layout/process2"/>
    <dgm:cxn modelId="{B0807B5C-2DF1-4DFD-B12C-17FA73EAD3D8}" type="presOf" srcId="{71B860EC-5145-4603-A4D7-BD48CA37F6C1}" destId="{1A5F8BFA-78C1-4F63-B3E7-474323916C58}" srcOrd="0" destOrd="0" presId="urn:microsoft.com/office/officeart/2005/8/layout/process2"/>
    <dgm:cxn modelId="{088060C7-1FEF-47D6-AAF8-BEA527C47481}" type="presOf" srcId="{EE48FC5A-830D-44D1-B349-2CF509BCD124}" destId="{26C952CB-3708-4AFF-AA4B-BA763F3A13EE}" srcOrd="0" destOrd="0" presId="urn:microsoft.com/office/officeart/2005/8/layout/process2"/>
    <dgm:cxn modelId="{98521158-2670-46FB-A50D-0D1902857203}" type="presOf" srcId="{9F015371-B0BB-4870-A874-AB79B41E1248}" destId="{28F117EC-9C4D-4F63-A835-84AD4496A772}" srcOrd="0" destOrd="0" presId="urn:microsoft.com/office/officeart/2005/8/layout/process2"/>
    <dgm:cxn modelId="{FA6BEFE5-A6E9-45B2-A22F-A9519FCAE052}" type="presOf" srcId="{1F9A4A2E-A99C-45B6-A601-F91DA104F95B}" destId="{C1A08396-71D0-49E7-AA1C-C19D318FB2D5}" srcOrd="0" destOrd="0" presId="urn:microsoft.com/office/officeart/2005/8/layout/process2"/>
    <dgm:cxn modelId="{D3375A57-5DBF-4477-A4E8-CFF894D92E0D}" srcId="{30423F61-7B0C-4C59-A75F-83E02C1A4356}" destId="{5ACCC1C3-9E01-49FB-940E-1DA59B3AAF8D}" srcOrd="0" destOrd="0" parTransId="{2BC007C2-166C-40BE-8C27-27AA2AF96D76}" sibTransId="{D0124AEA-A938-41DC-830C-79DFEF89970F}"/>
    <dgm:cxn modelId="{D5760950-B025-4BE0-82DC-CCBFF3C31CE7}" type="presOf" srcId="{1D182165-D7AE-4758-B020-6935FBE2D6A5}" destId="{81249E0D-071C-4E5E-96E2-D0F9A366A029}" srcOrd="1" destOrd="0" presId="urn:microsoft.com/office/officeart/2005/8/layout/process2"/>
    <dgm:cxn modelId="{FA6DE379-0716-44E2-A6B3-7B6BFA5282AE}" type="presOf" srcId="{1E795050-EE98-41F2-BA58-9F2E9B6DDF39}" destId="{A5357AFA-2346-4012-984F-12DD120C5BEB}" srcOrd="0" destOrd="0" presId="urn:microsoft.com/office/officeart/2005/8/layout/process2"/>
    <dgm:cxn modelId="{88B5CC5C-9AE3-42BE-B2FE-A4E78A89EA75}" type="presParOf" srcId="{555C9B0C-24F2-436B-B19F-800BC5B16AD9}" destId="{E400A193-A77D-44B4-B83F-2AF9E32D2161}" srcOrd="0" destOrd="0" presId="urn:microsoft.com/office/officeart/2005/8/layout/process2"/>
    <dgm:cxn modelId="{0DF8DE85-0063-4B79-AEC1-878C7CB32464}" type="presParOf" srcId="{555C9B0C-24F2-436B-B19F-800BC5B16AD9}" destId="{18FFF88C-525E-403B-BC8C-3E1BBDADA545}" srcOrd="1" destOrd="0" presId="urn:microsoft.com/office/officeart/2005/8/layout/process2"/>
    <dgm:cxn modelId="{1E51DFFE-2220-4ADC-B3E5-A93C5646EDA0}" type="presParOf" srcId="{18FFF88C-525E-403B-BC8C-3E1BBDADA545}" destId="{56873342-5587-4C2C-A0B4-310BA310BFA2}" srcOrd="0" destOrd="0" presId="urn:microsoft.com/office/officeart/2005/8/layout/process2"/>
    <dgm:cxn modelId="{4CE708B4-025D-45AF-A9AC-A5A680AD4818}" type="presParOf" srcId="{555C9B0C-24F2-436B-B19F-800BC5B16AD9}" destId="{28F117EC-9C4D-4F63-A835-84AD4496A772}" srcOrd="2" destOrd="0" presId="urn:microsoft.com/office/officeart/2005/8/layout/process2"/>
    <dgm:cxn modelId="{38B4A1B5-E39E-478D-8B1E-8884198BC814}" type="presParOf" srcId="{555C9B0C-24F2-436B-B19F-800BC5B16AD9}" destId="{26C952CB-3708-4AFF-AA4B-BA763F3A13EE}" srcOrd="3" destOrd="0" presId="urn:microsoft.com/office/officeart/2005/8/layout/process2"/>
    <dgm:cxn modelId="{E6E187FD-DF0A-4E5C-AF17-A3BECF89364E}" type="presParOf" srcId="{26C952CB-3708-4AFF-AA4B-BA763F3A13EE}" destId="{10B454A3-FED7-4B94-BF8E-C811F05831E9}" srcOrd="0" destOrd="0" presId="urn:microsoft.com/office/officeart/2005/8/layout/process2"/>
    <dgm:cxn modelId="{F4F81DCE-3CB5-4B0E-BE03-FE970C923BDE}" type="presParOf" srcId="{555C9B0C-24F2-436B-B19F-800BC5B16AD9}" destId="{1A5F8BFA-78C1-4F63-B3E7-474323916C58}" srcOrd="4" destOrd="0" presId="urn:microsoft.com/office/officeart/2005/8/layout/process2"/>
    <dgm:cxn modelId="{6D1CEAD0-6126-4228-A2FC-92DA01B0BE36}" type="presParOf" srcId="{555C9B0C-24F2-436B-B19F-800BC5B16AD9}" destId="{472B3205-89AD-4CDD-BD53-0ECB09565704}" srcOrd="5" destOrd="0" presId="urn:microsoft.com/office/officeart/2005/8/layout/process2"/>
    <dgm:cxn modelId="{F4806796-6854-4493-828E-3B7D0506A318}" type="presParOf" srcId="{472B3205-89AD-4CDD-BD53-0ECB09565704}" destId="{A2E5F75C-1F10-40E2-A43A-67218BF6A72D}" srcOrd="0" destOrd="0" presId="urn:microsoft.com/office/officeart/2005/8/layout/process2"/>
    <dgm:cxn modelId="{150EE1BB-EA78-4019-BCBB-0A34AE9DC86E}" type="presParOf" srcId="{555C9B0C-24F2-436B-B19F-800BC5B16AD9}" destId="{F5664D75-6359-4F5B-89C7-92301FED6B1A}" srcOrd="6" destOrd="0" presId="urn:microsoft.com/office/officeart/2005/8/layout/process2"/>
    <dgm:cxn modelId="{4EA40B0F-ADDC-42C6-968D-0D433BC7EB09}" type="presParOf" srcId="{555C9B0C-24F2-436B-B19F-800BC5B16AD9}" destId="{5FC2FC1E-001F-404A-8AA0-71750E3EF7AF}" srcOrd="7" destOrd="0" presId="urn:microsoft.com/office/officeart/2005/8/layout/process2"/>
    <dgm:cxn modelId="{3240D748-FB5F-4188-8B5B-11B9900603BD}" type="presParOf" srcId="{5FC2FC1E-001F-404A-8AA0-71750E3EF7AF}" destId="{81249E0D-071C-4E5E-96E2-D0F9A366A029}" srcOrd="0" destOrd="0" presId="urn:microsoft.com/office/officeart/2005/8/layout/process2"/>
    <dgm:cxn modelId="{5A98A0A5-55A2-40DC-B1CB-97631715D6D8}" type="presParOf" srcId="{555C9B0C-24F2-436B-B19F-800BC5B16AD9}" destId="{A5357AFA-2346-4012-984F-12DD120C5BEB}" srcOrd="8" destOrd="0" presId="urn:microsoft.com/office/officeart/2005/8/layout/process2"/>
    <dgm:cxn modelId="{AC257C25-C89A-406C-A486-08E7183D08AC}" type="presParOf" srcId="{555C9B0C-24F2-436B-B19F-800BC5B16AD9}" destId="{DA2CBD4E-6399-4A65-894C-C98F20A8ED31}" srcOrd="9" destOrd="0" presId="urn:microsoft.com/office/officeart/2005/8/layout/process2"/>
    <dgm:cxn modelId="{47BBBA62-2C8E-4383-A039-DD999CACF5E3}" type="presParOf" srcId="{DA2CBD4E-6399-4A65-894C-C98F20A8ED31}" destId="{20FE2F1B-C0B1-4439-8A17-FEDD0D58103F}" srcOrd="0" destOrd="0" presId="urn:microsoft.com/office/officeart/2005/8/layout/process2"/>
    <dgm:cxn modelId="{86510278-03E2-40C5-83D5-EEDA8DD6D650}" type="presParOf" srcId="{555C9B0C-24F2-436B-B19F-800BC5B16AD9}" destId="{C1A08396-71D0-49E7-AA1C-C19D318FB2D5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BD1D823-85B4-400A-A869-67A6D31BA7FD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652354-0C4D-4AC7-83AA-2488B3978C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D1D823-85B4-400A-A869-67A6D31BA7FD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652354-0C4D-4AC7-83AA-2488B3978C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D1D823-85B4-400A-A869-67A6D31BA7FD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652354-0C4D-4AC7-83AA-2488B3978C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D1D823-85B4-400A-A869-67A6D31BA7FD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652354-0C4D-4AC7-83AA-2488B3978C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D1D823-85B4-400A-A869-67A6D31BA7FD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652354-0C4D-4AC7-83AA-2488B3978C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D1D823-85B4-400A-A869-67A6D31BA7FD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652354-0C4D-4AC7-83AA-2488B3978C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D1D823-85B4-400A-A869-67A6D31BA7FD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652354-0C4D-4AC7-83AA-2488B3978CF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D1D823-85B4-400A-A869-67A6D31BA7FD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652354-0C4D-4AC7-83AA-2488B3978CF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D1D823-85B4-400A-A869-67A6D31BA7FD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652354-0C4D-4AC7-83AA-2488B3978C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BD1D823-85B4-400A-A869-67A6D31BA7FD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652354-0C4D-4AC7-83AA-2488B3978CF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BD1D823-85B4-400A-A869-67A6D31BA7FD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652354-0C4D-4AC7-83AA-2488B3978CF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BD1D823-85B4-400A-A869-67A6D31BA7FD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652354-0C4D-4AC7-83AA-2488B3978C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Sentimental Analysis on Twitter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US" dirty="0" err="1" smtClean="0"/>
              <a:t>Revanth</a:t>
            </a:r>
            <a:r>
              <a:rPr lang="en-US" dirty="0" smtClean="0"/>
              <a:t> </a:t>
            </a:r>
            <a:r>
              <a:rPr lang="en-US" dirty="0" err="1" smtClean="0"/>
              <a:t>Segu</a:t>
            </a:r>
            <a:endParaRPr lang="en-US" dirty="0" smtClean="0"/>
          </a:p>
          <a:p>
            <a:pPr algn="ctr"/>
            <a:r>
              <a:rPr lang="en-US" dirty="0" err="1" smtClean="0"/>
              <a:t>Vikram</a:t>
            </a:r>
            <a:r>
              <a:rPr lang="en-US" dirty="0" smtClean="0"/>
              <a:t> </a:t>
            </a:r>
            <a:r>
              <a:rPr lang="en-US" dirty="0" err="1" smtClean="0"/>
              <a:t>Suriyanarayanan</a:t>
            </a:r>
            <a:endParaRPr lang="en-US" dirty="0" smtClean="0"/>
          </a:p>
          <a:p>
            <a:pPr algn="ctr"/>
            <a:r>
              <a:rPr lang="en-US" dirty="0" err="1" smtClean="0"/>
              <a:t>Shruthi</a:t>
            </a:r>
            <a:r>
              <a:rPr lang="en-US" dirty="0" smtClean="0"/>
              <a:t> </a:t>
            </a:r>
            <a:r>
              <a:rPr lang="en-US" dirty="0" err="1" smtClean="0"/>
              <a:t>Deshpande</a:t>
            </a:r>
            <a:endParaRPr lang="en-US" dirty="0" smtClean="0"/>
          </a:p>
          <a:p>
            <a:pPr algn="ctr"/>
            <a:r>
              <a:rPr lang="en-US" dirty="0" err="1" smtClean="0"/>
              <a:t>Sonal</a:t>
            </a:r>
            <a:r>
              <a:rPr lang="en-US" dirty="0" smtClean="0"/>
              <a:t> </a:t>
            </a:r>
            <a:r>
              <a:rPr lang="en-US" dirty="0" err="1" smtClean="0"/>
              <a:t>Hundekari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</a:t>
            </a:r>
            <a:endParaRPr lang="en-US" dirty="0"/>
          </a:p>
        </p:txBody>
      </p:sp>
      <p:pic>
        <p:nvPicPr>
          <p:cNvPr id="4" name="Content Placeholder 3" descr="C:\Users\sonal\Desktop\BigDataProject\report\finalscreenshots\classifiedRomney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8229600" cy="502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</a:t>
            </a:r>
            <a:endParaRPr lang="en-US" dirty="0"/>
          </a:p>
        </p:txBody>
      </p:sp>
      <p:pic>
        <p:nvPicPr>
          <p:cNvPr id="1026" name="Picture 2" descr="C:\Users\sonal\Desktop\BigDataProject\report\finalscreenshots\FinalObam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229600" cy="5049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Bigrams, Trigrams, POS tagger</a:t>
            </a:r>
          </a:p>
          <a:p>
            <a:r>
              <a:rPr lang="en-US" dirty="0" smtClean="0"/>
              <a:t>Other features such as Emotion Icons, Exclamation Marks, Negation words, Intensity words.</a:t>
            </a:r>
          </a:p>
          <a:p>
            <a:r>
              <a:rPr lang="en-US" dirty="0" smtClean="0"/>
              <a:t>Predicting elections in independent states.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Algorithm overview</a:t>
            </a:r>
          </a:p>
          <a:p>
            <a:r>
              <a:rPr lang="en-US" dirty="0" smtClean="0"/>
              <a:t>Implementation Details</a:t>
            </a:r>
          </a:p>
          <a:p>
            <a:r>
              <a:rPr lang="en-US" dirty="0" smtClean="0"/>
              <a:t>Test and Results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attitude of a speaker with respect to some topic.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Classify the polarity of a given text at the document/sentence/feature level to positive, negative, or neutral attitude.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Overview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843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Twitter Database containing JSON objects about 2012 elections</a:t>
            </a:r>
          </a:p>
          <a:p>
            <a:r>
              <a:rPr lang="en-US" dirty="0" smtClean="0"/>
              <a:t>Sample Format of JSON object in tweets:</a:t>
            </a:r>
          </a:p>
          <a:p>
            <a:r>
              <a:rPr lang="en-US" dirty="0" smtClean="0"/>
              <a:t>{"</a:t>
            </a:r>
            <a:r>
              <a:rPr lang="en-US" dirty="0" err="1" smtClean="0"/>
              <a:t>retweet_count</a:t>
            </a:r>
            <a:r>
              <a:rPr lang="en-US" dirty="0" smtClean="0"/>
              <a:t>":0,”":[], "text":"</a:t>
            </a:r>
            <a:r>
              <a:rPr lang="en-US" dirty="0" err="1" smtClean="0"/>
              <a:t>Whoo</a:t>
            </a:r>
            <a:r>
              <a:rPr lang="en-US" dirty="0" smtClean="0"/>
              <a:t> </a:t>
            </a:r>
            <a:r>
              <a:rPr lang="en-US" dirty="0" err="1" smtClean="0"/>
              <a:t>hoo</a:t>
            </a:r>
            <a:r>
              <a:rPr lang="en-US" dirty="0" smtClean="0"/>
              <a:t> for 2012“, contributors":null, “Sun Jan 01 07:01:00 +0000 2012"id":153370119647670273, "truncated":false}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Retrieve relevant tweet information from JSON object</a:t>
            </a:r>
          </a:p>
          <a:p>
            <a:r>
              <a:rPr lang="en-US" dirty="0" err="1" smtClean="0"/>
              <a:t>Mapper</a:t>
            </a:r>
            <a:r>
              <a:rPr lang="en-US" dirty="0" smtClean="0"/>
              <a:t> class to extract "text" and "id" fields of the tweets.</a:t>
            </a:r>
          </a:p>
          <a:p>
            <a:r>
              <a:rPr lang="en-US" dirty="0" smtClean="0"/>
              <a:t>Extracted .</a:t>
            </a:r>
            <a:r>
              <a:rPr lang="en-US" dirty="0" err="1" smtClean="0"/>
              <a:t>tsv</a:t>
            </a:r>
            <a:r>
              <a:rPr lang="en-US" dirty="0" smtClean="0"/>
              <a:t> file format:</a:t>
            </a:r>
          </a:p>
          <a:p>
            <a:r>
              <a:rPr lang="en-US" i="1" dirty="0" smtClean="0"/>
              <a:t>153748110324142081 You'll give it up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Data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Extracting messages from tweets</a:t>
            </a:r>
          </a:p>
          <a:p>
            <a:r>
              <a:rPr lang="en-US" dirty="0" smtClean="0"/>
              <a:t>Check the tweets containing words "Obama" or "Romney".</a:t>
            </a:r>
          </a:p>
          <a:p>
            <a:r>
              <a:rPr lang="en-US" dirty="0" smtClean="0"/>
              <a:t>Search for related keywords such as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"Obama", "</a:t>
            </a:r>
            <a:r>
              <a:rPr lang="en-US" dirty="0" err="1" smtClean="0"/>
              <a:t>romney</a:t>
            </a:r>
            <a:r>
              <a:rPr lang="en-US" dirty="0" smtClean="0"/>
              <a:t>", "democrat", "republican", "mitt", "barrack", "</a:t>
            </a:r>
            <a:r>
              <a:rPr lang="en-US" dirty="0" err="1" smtClean="0"/>
              <a:t>michelle</a:t>
            </a:r>
            <a:r>
              <a:rPr lang="en-US" dirty="0" smtClean="0"/>
              <a:t>", "#Obama", "#</a:t>
            </a:r>
            <a:r>
              <a:rPr lang="en-US" dirty="0" err="1" smtClean="0"/>
              <a:t>RomneyRyan</a:t>
            </a:r>
            <a:r>
              <a:rPr lang="en-US" dirty="0" smtClean="0"/>
              <a:t>", "Mitt".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Job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Convert </a:t>
            </a:r>
            <a:r>
              <a:rPr lang="en-US" b="1" dirty="0" err="1" smtClean="0"/>
              <a:t>tsv</a:t>
            </a:r>
            <a:r>
              <a:rPr lang="en-US" b="1" dirty="0" smtClean="0"/>
              <a:t> file into a sequential file</a:t>
            </a:r>
          </a:p>
          <a:p>
            <a:r>
              <a:rPr lang="en-US" b="1" dirty="0" smtClean="0"/>
              <a:t>Training the classifier with sentiment corpus on Mahout</a:t>
            </a:r>
          </a:p>
          <a:p>
            <a:r>
              <a:rPr lang="en-US" b="1" dirty="0" smtClean="0"/>
              <a:t>Testing tweets against the trained classifier</a:t>
            </a:r>
          </a:p>
          <a:p>
            <a:r>
              <a:rPr lang="en-US" b="1" dirty="0" smtClean="0"/>
              <a:t>Checking counts of sentiments using </a:t>
            </a:r>
            <a:r>
              <a:rPr lang="en-US" b="1" dirty="0" err="1" smtClean="0"/>
              <a:t>MapReduce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algn="just">
              <a:lnSpc>
                <a:spcPct val="150000"/>
              </a:lnSpc>
              <a:spcBef>
                <a:spcPts val="0"/>
              </a:spcBef>
            </a:pPr>
            <a:r>
              <a:rPr lang="en-US" sz="4000" b="1" cap="all" dirty="0" smtClean="0">
                <a:solidFill>
                  <a:srgbClr val="333333"/>
                </a:solidFill>
                <a:latin typeface="Times New Roman"/>
                <a:ea typeface="Times New Roman"/>
              </a:rPr>
              <a:t>Obama Count:</a:t>
            </a:r>
            <a:endParaRPr lang="en-US" sz="2800" b="1" cap="all" dirty="0" smtClean="0">
              <a:latin typeface="Times New Roman"/>
              <a:ea typeface="Times New Roman"/>
            </a:endParaRPr>
          </a:p>
          <a:p>
            <a:pPr marL="0" algn="just">
              <a:lnSpc>
                <a:spcPct val="150000"/>
              </a:lnSpc>
              <a:spcBef>
                <a:spcPts val="0"/>
              </a:spcBef>
            </a:pPr>
            <a:r>
              <a:rPr lang="en-US" sz="2800" b="1" cap="all" dirty="0" smtClean="0">
                <a:solidFill>
                  <a:srgbClr val="333333"/>
                </a:solidFill>
                <a:latin typeface="Times New Roman"/>
                <a:ea typeface="Times New Roman"/>
              </a:rPr>
              <a:t>Negative 0	</a:t>
            </a:r>
            <a:r>
              <a:rPr lang="en-US" sz="2800" b="1" cap="all" dirty="0" smtClean="0">
                <a:solidFill>
                  <a:srgbClr val="333333"/>
                </a:solidFill>
                <a:latin typeface="Times New Roman"/>
                <a:ea typeface="Times New Roman"/>
              </a:rPr>
              <a:t>5085k</a:t>
            </a:r>
            <a:endParaRPr lang="en-US" sz="2800" b="1" cap="all" dirty="0" smtClean="0">
              <a:latin typeface="Times New Roman"/>
              <a:ea typeface="Times New Roman"/>
            </a:endParaRPr>
          </a:p>
          <a:p>
            <a:pPr marL="0" algn="just">
              <a:lnSpc>
                <a:spcPct val="150000"/>
              </a:lnSpc>
              <a:spcBef>
                <a:spcPts val="0"/>
              </a:spcBef>
            </a:pPr>
            <a:r>
              <a:rPr lang="en-US" sz="2800" b="1" cap="all" dirty="0" smtClean="0">
                <a:solidFill>
                  <a:srgbClr val="333333"/>
                </a:solidFill>
                <a:latin typeface="Times New Roman"/>
                <a:ea typeface="Times New Roman"/>
              </a:rPr>
              <a:t>Neutral  2	</a:t>
            </a:r>
            <a:r>
              <a:rPr lang="en-US" sz="2800" b="1" cap="all" dirty="0" smtClean="0">
                <a:solidFill>
                  <a:srgbClr val="333333"/>
                </a:solidFill>
                <a:latin typeface="Times New Roman"/>
                <a:ea typeface="Times New Roman"/>
              </a:rPr>
              <a:t>5117k</a:t>
            </a:r>
            <a:endParaRPr lang="en-US" sz="2800" b="1" cap="all" dirty="0" smtClean="0">
              <a:latin typeface="Times New Roman"/>
              <a:ea typeface="Times New Roman"/>
            </a:endParaRPr>
          </a:p>
          <a:p>
            <a:pPr marL="0" algn="just">
              <a:lnSpc>
                <a:spcPct val="150000"/>
              </a:lnSpc>
              <a:spcBef>
                <a:spcPts val="0"/>
              </a:spcBef>
            </a:pPr>
            <a:r>
              <a:rPr lang="en-US" sz="2800" b="1" cap="all" dirty="0" smtClean="0">
                <a:solidFill>
                  <a:srgbClr val="333333"/>
                </a:solidFill>
                <a:latin typeface="Times New Roman"/>
                <a:ea typeface="Times New Roman"/>
              </a:rPr>
              <a:t>Positive  4	</a:t>
            </a:r>
            <a:r>
              <a:rPr lang="en-US" sz="2800" b="1" cap="all" dirty="0" smtClean="0">
                <a:solidFill>
                  <a:srgbClr val="333333"/>
                </a:solidFill>
                <a:latin typeface="Times New Roman"/>
                <a:ea typeface="Times New Roman"/>
              </a:rPr>
              <a:t>3631k</a:t>
            </a:r>
            <a:endParaRPr lang="en-US" sz="2800" b="1" cap="all" dirty="0" smtClean="0">
              <a:latin typeface="Times New Roman"/>
              <a:ea typeface="Times New Roman"/>
            </a:endParaRPr>
          </a:p>
          <a:p>
            <a:pPr marL="0" algn="just">
              <a:lnSpc>
                <a:spcPct val="150000"/>
              </a:lnSpc>
              <a:spcBef>
                <a:spcPts val="0"/>
              </a:spcBef>
            </a:pPr>
            <a:r>
              <a:rPr lang="en-US" sz="2800" b="1" cap="all" dirty="0" smtClean="0">
                <a:solidFill>
                  <a:srgbClr val="333333"/>
                </a:solidFill>
                <a:latin typeface="Times New Roman"/>
                <a:ea typeface="Times New Roman"/>
              </a:rPr>
              <a:t> </a:t>
            </a:r>
            <a:endParaRPr lang="en-US" sz="2800" b="1" cap="all" dirty="0" smtClean="0">
              <a:latin typeface="Times New Roman"/>
              <a:ea typeface="Times New Roman"/>
            </a:endParaRPr>
          </a:p>
          <a:p>
            <a:pPr marL="0" algn="just">
              <a:lnSpc>
                <a:spcPct val="150000"/>
              </a:lnSpc>
              <a:spcBef>
                <a:spcPts val="0"/>
              </a:spcBef>
            </a:pPr>
            <a:r>
              <a:rPr lang="en-US" sz="4000" b="1" cap="all" dirty="0" smtClean="0">
                <a:solidFill>
                  <a:srgbClr val="333333"/>
                </a:solidFill>
                <a:latin typeface="Times New Roman"/>
                <a:ea typeface="Times New Roman"/>
              </a:rPr>
              <a:t>Romney Count:</a:t>
            </a:r>
            <a:endParaRPr lang="en-US" sz="2800" b="1" cap="all" dirty="0" smtClean="0">
              <a:latin typeface="Times New Roman"/>
              <a:ea typeface="Times New Roman"/>
            </a:endParaRPr>
          </a:p>
          <a:p>
            <a:pPr marL="0" algn="just">
              <a:lnSpc>
                <a:spcPct val="150000"/>
              </a:lnSpc>
              <a:spcBef>
                <a:spcPts val="0"/>
              </a:spcBef>
            </a:pPr>
            <a:r>
              <a:rPr lang="en-US" sz="2800" b="1" cap="all" dirty="0" smtClean="0">
                <a:solidFill>
                  <a:srgbClr val="333333"/>
                </a:solidFill>
                <a:latin typeface="Times New Roman"/>
                <a:ea typeface="Times New Roman"/>
              </a:rPr>
              <a:t>Negative 0	</a:t>
            </a:r>
            <a:r>
              <a:rPr lang="en-US" sz="2800" b="1" cap="all" dirty="0" smtClean="0">
                <a:solidFill>
                  <a:srgbClr val="333333"/>
                </a:solidFill>
                <a:latin typeface="Times New Roman"/>
                <a:ea typeface="Times New Roman"/>
              </a:rPr>
              <a:t>1300k</a:t>
            </a:r>
            <a:endParaRPr lang="en-US" sz="2800" b="1" cap="all" dirty="0" smtClean="0">
              <a:latin typeface="Times New Roman"/>
              <a:ea typeface="Times New Roman"/>
            </a:endParaRPr>
          </a:p>
          <a:p>
            <a:pPr marL="0" algn="just">
              <a:lnSpc>
                <a:spcPct val="150000"/>
              </a:lnSpc>
              <a:spcBef>
                <a:spcPts val="0"/>
              </a:spcBef>
            </a:pPr>
            <a:r>
              <a:rPr lang="en-US" sz="2800" b="1" cap="all" dirty="0" smtClean="0">
                <a:solidFill>
                  <a:srgbClr val="333333"/>
                </a:solidFill>
                <a:latin typeface="Times New Roman"/>
                <a:ea typeface="Times New Roman"/>
              </a:rPr>
              <a:t>Neutral   2	</a:t>
            </a:r>
            <a:r>
              <a:rPr lang="en-US" sz="2800" b="1" cap="all" dirty="0" smtClean="0">
                <a:solidFill>
                  <a:srgbClr val="333333"/>
                </a:solidFill>
                <a:latin typeface="Times New Roman"/>
                <a:ea typeface="Times New Roman"/>
              </a:rPr>
              <a:t>800k</a:t>
            </a:r>
            <a:endParaRPr lang="en-US" sz="2800" b="1" cap="all" dirty="0" smtClean="0">
              <a:latin typeface="Times New Roman"/>
              <a:ea typeface="Times New Roman"/>
            </a:endParaRPr>
          </a:p>
          <a:p>
            <a:pPr marL="0" algn="just">
              <a:lnSpc>
                <a:spcPct val="150000"/>
              </a:lnSpc>
              <a:spcBef>
                <a:spcPts val="0"/>
              </a:spcBef>
            </a:pPr>
            <a:r>
              <a:rPr lang="en-US" sz="2800" b="1" cap="all" dirty="0" smtClean="0">
                <a:solidFill>
                  <a:srgbClr val="333333"/>
                </a:solidFill>
                <a:latin typeface="Times New Roman"/>
                <a:ea typeface="Times New Roman"/>
              </a:rPr>
              <a:t>Positive   4</a:t>
            </a:r>
            <a:r>
              <a:rPr lang="en-US" sz="2800" b="1" cap="all" smtClean="0">
                <a:solidFill>
                  <a:srgbClr val="333333"/>
                </a:solidFill>
                <a:latin typeface="Times New Roman"/>
                <a:ea typeface="Times New Roman"/>
              </a:rPr>
              <a:t>	</a:t>
            </a:r>
            <a:r>
              <a:rPr lang="en-US" sz="2800" b="1" cap="all" smtClean="0">
                <a:solidFill>
                  <a:srgbClr val="333333"/>
                </a:solidFill>
                <a:latin typeface="Times New Roman"/>
                <a:ea typeface="Times New Roman"/>
              </a:rPr>
              <a:t>585k</a:t>
            </a:r>
            <a:endParaRPr lang="en-US" sz="2800" b="1" cap="all" dirty="0" smtClean="0">
              <a:latin typeface="Times New Roman"/>
              <a:ea typeface="Times New Roman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</TotalTime>
  <Words>315</Words>
  <Application>Microsoft Office PowerPoint</Application>
  <PresentationFormat>On-screen Show (4:3)</PresentationFormat>
  <Paragraphs>59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Sentimental Analysis on Twitter Database</vt:lpstr>
      <vt:lpstr>Table of Contents</vt:lpstr>
      <vt:lpstr>Overview</vt:lpstr>
      <vt:lpstr>Algorithm Overview</vt:lpstr>
      <vt:lpstr>Data Collection</vt:lpstr>
      <vt:lpstr>Preprocessing Data</vt:lpstr>
      <vt:lpstr>Map Reduce Job</vt:lpstr>
      <vt:lpstr>Classification</vt:lpstr>
      <vt:lpstr>Test Result</vt:lpstr>
      <vt:lpstr>Test Result</vt:lpstr>
      <vt:lpstr>Test Result</vt:lpstr>
      <vt:lpstr>Future Work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Sentimental Analysis on Twitter Database</dc:title>
  <dc:creator>sonal</dc:creator>
  <cp:lastModifiedBy>Segu</cp:lastModifiedBy>
  <cp:revision>9</cp:revision>
  <dcterms:created xsi:type="dcterms:W3CDTF">2013-05-14T12:29:50Z</dcterms:created>
  <dcterms:modified xsi:type="dcterms:W3CDTF">2013-11-09T23:20:12Z</dcterms:modified>
</cp:coreProperties>
</file>