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759650" cx="215995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18">
          <p15:clr>
            <a:srgbClr val="A4A3A4"/>
          </p15:clr>
        </p15:guide>
        <p15:guide id="2" pos="6761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H8H2cEhkXTYCWrnJkAbX6DRL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18" orient="horz"/>
        <p:guide pos="6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19965" y="5361362"/>
            <a:ext cx="18359596" cy="11405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699941" y="17206402"/>
            <a:ext cx="16199644" cy="790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lvl="1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/>
            </a:lvl2pPr>
            <a:lvl3pPr lvl="2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lvl="3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406914" y="9798794"/>
            <a:ext cx="20785697" cy="186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3904716" y="13296594"/>
            <a:ext cx="27762289" cy="4657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545077" y="8774193"/>
            <a:ext cx="27762289" cy="13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73719" y="8167172"/>
            <a:ext cx="18629590" cy="13627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73719" y="21923192"/>
            <a:ext cx="18629590" cy="716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84967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934760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87781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87783" y="8030666"/>
            <a:ext cx="9137610" cy="3935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87783" y="11966372"/>
            <a:ext cx="9137610" cy="1760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34761" y="8030666"/>
            <a:ext cx="9182611" cy="3935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34761" y="11966372"/>
            <a:ext cx="9182611" cy="1760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8596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1pPr>
            <a:lvl2pPr indent="-648589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2pPr>
            <a:lvl3pPr indent="-588581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69"/>
            </a:lvl3pPr>
            <a:lvl4pPr indent="-528574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4pPr>
            <a:lvl5pPr indent="-528573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5pPr>
            <a:lvl6pPr indent="-528573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6pPr>
            <a:lvl7pPr indent="-528573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7pPr>
            <a:lvl8pPr indent="-528573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8pPr>
            <a:lvl9pPr indent="-528573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b="0" i="0" sz="10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8589" lvl="0" marL="4572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b="0" i="0" sz="66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581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74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Char char="•"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602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601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601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601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601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602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3978186"/>
            <a:ext cx="21599525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90" y="10048411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2911" y="15728297"/>
            <a:ext cx="21612300" cy="628410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27301" y="21968050"/>
            <a:ext cx="21670008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67936" y="4375902"/>
            <a:ext cx="3176075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67936" y="16157528"/>
            <a:ext cx="1824744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68463" y="22236158"/>
            <a:ext cx="5823631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CONCLUSION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67936" y="27885987"/>
            <a:ext cx="3168853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48719" y="2554293"/>
            <a:ext cx="2089883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Accuracy Analysis of Principal Component Analysis Algorithm over Seam Craving Algorithm in Celestial Cloudscapes Through Picpluse Magic.</a:t>
            </a:r>
            <a:endParaRPr b="1"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67936" y="10128657"/>
            <a:ext cx="5279196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AND METHODS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Ms. Poorani.S            </a:t>
            </a:r>
            <a:endParaRPr b="1" sz="24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Guided by Dr. Mary Valantina. G</a:t>
            </a:r>
            <a:endParaRPr b="1" sz="24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48718" y="4564322"/>
            <a:ext cx="15881881" cy="491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accuracy of Principal Component Analysis (PCA) against Seam Carving Algorithm in analyzing celestial cloudscapes through Picpluse Magic for enhanced understanding and interpretation.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Assessing the accuracy of PCA and Seam Carving Algorithm aids in refining celestial cloud analysis methods, crucial for dimension reduction in clouds images.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 contribute to advancing celestial cloud analysis techniques, benefiting meteorological agencies, environmental researchers, and astronomers for improved decision-making and space issues, thereby bridging critical research gaps.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focuses on dimensionality reduction and Seam craving removes non-essential content from the clouds data sets.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Celestial cloudscapes obtained through Picpluse Magic serve as the dataset for comparative analysis, facilitating evaluation of PCA and Seam Carving Algorithm accuracy.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23722" y="16844931"/>
            <a:ext cx="211392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57015" y="22993879"/>
            <a:ext cx="20489198" cy="455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findings of the investigation show that the Principal Component Analysis algorithm performed better than the Seam Craving Algorithm, with a high accuracy of 94.20%.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significance value p=0.016 (p&lt;0.05) of the independent sample t-test indicates a significant difference in the algorithms among the 450 total sample.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Component Analysis algorithm (PCA) outperforms the other approach by 94.20% in terms of accuracy.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exploration, it is deduced that Principal Component Analysis (PCA) algorithm has elevated precision comparing with Seam Craving algorithm for compelling examination on size decrease of images.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findings have been reported regarding Picpluse Magic's comparison of the Principal Component Analysis (PCA) algorithm and the Seam Carving algorithm in cosmic cloudscapes. </a:t>
            </a:r>
            <a:endParaRPr/>
          </a:p>
          <a:p>
            <a:pPr indent="-202252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23722" y="28384746"/>
            <a:ext cx="21139308" cy="413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Russ, John C., and F. Brent Neal. 2018. The Image Processing Handbook. CRC Press.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Masunaga, Hirohiko. 2022. Satellite Measurements of Clouds and Precipitation: Theoretical Basis. Springer Nature.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Waggoner, Philip D. 2021. Modern Dimension Reduction. Cambridge University Press.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Esmaili, Rebekah Bradley, Yudong Tian, Daniel Alejandro Vila, and Kyu-Myong Kim. 2016. “A Lagrangian Analysis of Cold Cloud Clusters and Their Life Cycles with Satellite Observations.” Journal of Geophysical Research, D: Atmospheres 121 (19): 11723–38.</a:t>
            </a:r>
            <a:endParaRPr/>
          </a:p>
          <a:p>
            <a:pPr indent="-202189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Antar, Samar, Hussein Karam Hussein Abd El-Sattar, Mohammad H. Abdel-Rahman, and Fayed F M Ghaleb. 2023. “COVID-19 Infection Segmentation Using Hybrid Deep Learning and Image Processing Techniques.” Scientific Reports 13 (1): 22737.*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490525" y="17078525"/>
            <a:ext cx="63888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7025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/>
              <a:buChar char="⮚"/>
            </a:pPr>
            <a:r>
              <a:rPr b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paper compares the Seam Craving Algorithm (SCA) with Principal Component Analysis (PCA). The results show that the PCA method is more accurate 94.20% Than the SCA algorithm, which yields 89.35%. </a:t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36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/>
              <a:buChar char="⮚"/>
            </a:pPr>
            <a:r>
              <a:rPr b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component analysis Algorithm and the Seam craving Algorithm have the values of the Mean accuracy, Standard Deviation, and Standard Error .</a:t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834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834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8854711" y="21495979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and SCA                                                                              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6794480" y="8860343"/>
            <a:ext cx="4414503" cy="42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Satellite view of clouds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13" y="-8622"/>
            <a:ext cx="20939802" cy="243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15639940" y="1419256"/>
            <a:ext cx="556904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Alli Revanth</a:t>
            </a:r>
            <a:b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Number: 192110492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T. P. Anithaashri</a:t>
            </a: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8525" y="15996525"/>
            <a:ext cx="6538576" cy="527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5">
            <a:alphaModFix/>
          </a:blip>
          <a:srcRect b="8134" l="0" r="13436" t="3960"/>
          <a:stretch/>
        </p:blipFill>
        <p:spPr>
          <a:xfrm>
            <a:off x="16352520" y="5460138"/>
            <a:ext cx="4898258" cy="322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10175" y="15996525"/>
            <a:ext cx="6831350" cy="52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16352530" y="21395422"/>
            <a:ext cx="3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Gain/Loss of PCA and SCA                                                                       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178875" y="11109388"/>
            <a:ext cx="5249100" cy="4341900"/>
          </a:xfrm>
          <a:prstGeom prst="rect">
            <a:avLst/>
          </a:prstGeom>
          <a:noFill/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148850" y="11370425"/>
            <a:ext cx="3168900" cy="1169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2316476" y="14022724"/>
            <a:ext cx="2983500" cy="1135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processing</a:t>
            </a:r>
            <a:endParaRPr/>
          </a:p>
        </p:txBody>
      </p:sp>
      <p:sp>
        <p:nvSpPr>
          <p:cNvPr id="116" name="Google Shape;116;p1"/>
          <p:cNvSpPr/>
          <p:nvPr/>
        </p:nvSpPr>
        <p:spPr>
          <a:xfrm>
            <a:off x="8451112" y="10972825"/>
            <a:ext cx="5027100" cy="4636200"/>
          </a:xfrm>
          <a:prstGeom prst="rect">
            <a:avLst/>
          </a:prstGeom>
          <a:noFill/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9326880" y="11389850"/>
            <a:ext cx="3398520" cy="1235074"/>
          </a:xfrm>
          <a:prstGeom prst="roundRect">
            <a:avLst>
              <a:gd fmla="val 6813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Steps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PCA Algorithm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Seam Carving Algo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5067254" y="10926398"/>
            <a:ext cx="5593080" cy="4636262"/>
          </a:xfrm>
          <a:prstGeom prst="rect">
            <a:avLst/>
          </a:prstGeom>
          <a:noFill/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9326880" y="14056062"/>
            <a:ext cx="3398520" cy="1254503"/>
          </a:xfrm>
          <a:prstGeom prst="roundRect">
            <a:avLst>
              <a:gd fmla="val 12044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 Analysis                Evaluation of PCA vs. Seam Carving Accuracy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6291560" y="11267141"/>
            <a:ext cx="3398520" cy="125450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   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Comparative insights on algorithm accuracy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43663" y="13627659"/>
            <a:ext cx="2294313" cy="173443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94.20%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7">
            <a:alphaModFix/>
          </a:blip>
          <a:srcRect b="6763" l="0" r="0" t="0"/>
          <a:stretch/>
        </p:blipFill>
        <p:spPr>
          <a:xfrm>
            <a:off x="17308786" y="13806374"/>
            <a:ext cx="1364065" cy="8753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"/>
          <p:cNvSpPr/>
          <p:nvPr/>
        </p:nvSpPr>
        <p:spPr>
          <a:xfrm>
            <a:off x="3413725" y="12701125"/>
            <a:ext cx="779400" cy="1235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0546425" y="12777325"/>
            <a:ext cx="831000" cy="1135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7491475" y="12635350"/>
            <a:ext cx="831000" cy="856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630725" y="13157075"/>
            <a:ext cx="1618500" cy="749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3680200" y="12903925"/>
            <a:ext cx="1211700" cy="82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2023-04-19T08:35:00Z</dcterms:created>
  <dc:creator>Ganesh Moorthy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