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759650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18">
          <p15:clr>
            <a:srgbClr val="A4A3A4"/>
          </p15:clr>
        </p15:guide>
        <p15:guide id="2" pos="6761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m3jd08ROT/6FxNJYBU3Y6v2F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18" orient="horz"/>
        <p:guide pos="6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8596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indent="-648589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indent="-588581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indent="-528574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indent="-528573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indent="-528573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indent="-528573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indent="-528573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indent="-528573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b="0" i="0" sz="10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8589" lvl="0" marL="4572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b="0" i="0" sz="66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581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74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602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601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601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601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601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602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2910" y="3978186"/>
            <a:ext cx="21612300" cy="607470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8361" y="9919121"/>
            <a:ext cx="21599400" cy="579600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2911" y="15728297"/>
            <a:ext cx="21612300" cy="628410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36" y="22012285"/>
            <a:ext cx="21598890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40931" y="4344896"/>
            <a:ext cx="4258423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40931" y="16145486"/>
            <a:ext cx="1973732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40931" y="22447844"/>
            <a:ext cx="7716271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40931" y="27606975"/>
            <a:ext cx="3947465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48719" y="2554293"/>
            <a:ext cx="20898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Efficient Prediction of Stargazing the Indian National Satellite System (INSAT) Way Using Principal Component Analysis Algorithm 0ver t-Distributed Stochastic Neighbor Embedding System. </a:t>
            </a:r>
            <a:endParaRPr b="1"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40931" y="10204459"/>
            <a:ext cx="6770960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Ms. Poorani.S            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Guided by Dr. Mary Valantina. G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32125" y="4684025"/>
            <a:ext cx="15195900" cy="5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stargazing prediction efficiency utilizing Principal Component Analysis (PCA) over t-Distributed Stochastic Neighbor Embedding (t-SNE) within the framework of the Indian National Satellite System (INSAT).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PCA, we identify key components within downsized INSAT images, refining prediction accuracy while minimizing computational overhead. 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t-SNE allows for detailed spatial visualization despite reduced INSAT image sizes, offering profound insights into celestial phenomena.</a:t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reduces data dimensions while preserving essential stargazing features; t-SNE provides detailed spatial visualization, crucial for interpreting celestial phenomena accurately.</a:t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INSAT satellite imagery, capturing celestial scenes, serves as the primary dataset for training and testing the prediction model.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67936" y="23171892"/>
            <a:ext cx="20489198" cy="4810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study results</a:t>
            </a: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Principal Component Analysis </a:t>
            </a: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outperformed </a:t>
            </a: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t-Distributed Stochastic Neighbor Embedding</a:t>
            </a: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with high accuracy of  93.00% .Based on the independent sample t-test, with the total sample size of 450, the significance value p=0.016 (p&lt;0.05) shows that there is significant difference in the algorithms.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of the Principal Component Analysis (PCA) algorithm is 93.00% significantly better than the other algorithm.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research, it is inferred that Principal Component Analysis (PCA) algorithm has high accuracy comparing with t-Distributed Stochastic Neighbor Embedding</a:t>
            </a: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 for effective analysis on dimension reduction.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findings has been carried with a primary focus on dimensionality reduction, the integration of the Principal Component Analysis (PCA) algorithm with the t-Distributed Stochastic Neighbor Embedding (t-SNE) Algorithm.</a:t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252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252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23722" y="28384746"/>
            <a:ext cx="21139308" cy="3799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Guleria, Abhishek, and Rakesh Kumar Bajaj. n.d. Technique for Reducing Dimensionality of Data in Decision-Making Utilizing Neutrosophic Soft Matrices. Infinite Study.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Jolliffe, I. T. 2013. Principal Component Analysis. Springer Science &amp; Business Media.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Petkov, Vesselin. 2007. Relativity and the Dimensionality of the World. Springer Science &amp; Business Media.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Lee, Ji-Yong, Kihyeon Kwon, Changgyun Kim, and Sekyoung Youm. 2024. “Development of a Non-Contact Sensor System for Converting 2D Images into 3D Body Data: A Deep Learning Approach to Monitor Obesity and Body Shape in Individuals in Their 20s and 30s.” Sensors  24 (1).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Urrutia, Robin, Diego Espejo, Natalia Evens, Montserrat Guerra, Thomas Sühn, Axel Boese, Christian Hansen, Patricio Fuentealba, Alfredo Illanes, and Victor Poblete. 2023. 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231725" y="16944575"/>
            <a:ext cx="7257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Char char="⮚"/>
            </a:pPr>
            <a:r>
              <a:rPr b="1" lang="en-US" sz="19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present work, Principal Component Analysis (PCA) ) is compared with t-Distributed Stochastic Neighbor Embedding (t-SNE) ,it depicts that the proposed algorithm PCA gives more accuracy of 93.00% then t-SNE of 89.50%.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principal component analysis Algorithm and the t-Distributed Stochastic neighbor embedding system algorithm have the values of the Mean accuracy, Standard Deviation, and Standard Error.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9583888" y="21527061"/>
            <a:ext cx="21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and T-SNE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6422416" y="9139867"/>
            <a:ext cx="4506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picture showing cloud cover over India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-24806" y="-50532"/>
            <a:ext cx="21612435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13" y="-8622"/>
            <a:ext cx="20939802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15639940" y="1419256"/>
            <a:ext cx="556904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Alli Revanth</a:t>
            </a:r>
            <a:b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Number: 192110492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T. P. Anithaashri</a:t>
            </a: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2350" y="16460400"/>
            <a:ext cx="6770975" cy="462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1323523" y="11094430"/>
            <a:ext cx="2877364" cy="1658462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has been extracted from the Kaggle Website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/>
          <p:nvPr/>
        </p:nvSpPr>
        <p:spPr>
          <a:xfrm rot="-5400000">
            <a:off x="2293675" y="12805125"/>
            <a:ext cx="715500" cy="708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041303" y="13637433"/>
            <a:ext cx="2362200" cy="152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v3.11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/>
          <p:nvPr/>
        </p:nvSpPr>
        <p:spPr>
          <a:xfrm rot="5400000">
            <a:off x="5888723" y="12716926"/>
            <a:ext cx="857100" cy="780900"/>
          </a:xfrm>
          <a:prstGeom prst="leftArrow">
            <a:avLst>
              <a:gd fmla="val 50000" name="adj1"/>
              <a:gd fmla="val 57835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5047343" y="11078128"/>
            <a:ext cx="2362200" cy="15799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of large Images into tiny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8889231" y="11078128"/>
            <a:ext cx="2294313" cy="1595980"/>
          </a:xfrm>
          <a:prstGeom prst="roundRect">
            <a:avLst>
              <a:gd fmla="val 681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compared with T-SNE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/>
          <p:nvPr/>
        </p:nvSpPr>
        <p:spPr>
          <a:xfrm rot="10800000">
            <a:off x="14556275" y="11345250"/>
            <a:ext cx="1995900" cy="7809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8889230" y="13561548"/>
            <a:ext cx="2294314" cy="1508022"/>
          </a:xfrm>
          <a:prstGeom prst="roundRect">
            <a:avLst>
              <a:gd fmla="val 12044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Preprocessing, Training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/>
          <p:nvPr/>
        </p:nvSpPr>
        <p:spPr>
          <a:xfrm rot="-5400000">
            <a:off x="9591625" y="12785775"/>
            <a:ext cx="800100" cy="700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 rot="10800000">
            <a:off x="11225125" y="13783650"/>
            <a:ext cx="1273800" cy="685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6552182" y="11078128"/>
            <a:ext cx="2684080" cy="159367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93.00%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5">
            <a:alphaModFix/>
          </a:blip>
          <a:srcRect b="6763" l="0" r="0" t="0"/>
          <a:stretch/>
        </p:blipFill>
        <p:spPr>
          <a:xfrm>
            <a:off x="17255648" y="11203351"/>
            <a:ext cx="1364065" cy="875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 rot="5400000">
            <a:off x="13304275" y="12787875"/>
            <a:ext cx="751500" cy="609600"/>
          </a:xfrm>
          <a:prstGeom prst="leftArrow">
            <a:avLst>
              <a:gd fmla="val 50000" name="adj1"/>
              <a:gd fmla="val 59375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558222" y="13512279"/>
            <a:ext cx="2687669" cy="15442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Analyzed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SPSS v25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/>
          <p:nvPr/>
        </p:nvSpPr>
        <p:spPr>
          <a:xfrm rot="10800000">
            <a:off x="3469375" y="13974375"/>
            <a:ext cx="1542900" cy="666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2451" y="13525302"/>
            <a:ext cx="1685511" cy="154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02746" y="11086299"/>
            <a:ext cx="1685512" cy="1603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7">
            <a:alphaModFix/>
          </a:blip>
          <a:srcRect b="3302" l="3416" r="3731" t="13906"/>
          <a:stretch/>
        </p:blipFill>
        <p:spPr>
          <a:xfrm>
            <a:off x="15743913" y="4123424"/>
            <a:ext cx="5863318" cy="49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846900" y="16460400"/>
            <a:ext cx="6181575" cy="4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15789689" y="21520600"/>
            <a:ext cx="40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and Loss of PCA and T-SNE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2481968" y="13548204"/>
            <a:ext cx="2294314" cy="1508022"/>
          </a:xfrm>
          <a:prstGeom prst="roundRect">
            <a:avLst>
              <a:gd fmla="val 12044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Validating of image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"/>
          <p:cNvSpPr/>
          <p:nvPr/>
        </p:nvSpPr>
        <p:spPr>
          <a:xfrm rot="-5400000">
            <a:off x="17624525" y="12756075"/>
            <a:ext cx="753600" cy="692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 rot="10800000">
            <a:off x="7522525" y="11497725"/>
            <a:ext cx="1280700" cy="609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2023-04-19T08:35:00Z</dcterms:created>
  <dc:creator>Ganesh Moorthy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