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759650" cx="215995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18">
          <p15:clr>
            <a:srgbClr val="A4A3A4"/>
          </p15:clr>
        </p15:guide>
        <p15:guide id="2" pos="6761">
          <p15:clr>
            <a:srgbClr val="A4A3A4"/>
          </p15:clr>
        </p15:guide>
      </p15:sldGuideLst>
    </p:ext>
    <p:ext uri="GoogleSlidesCustomDataVersion2">
      <go:slidesCustomData xmlns:go="http://customooxmlschemas.google.com/" r:id="rId7" roundtripDataSignature="AMtx7mhX4j/wPXlz0g2MJTw6r0bGnze0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18" orient="horz"/>
        <p:guide pos="676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19965" y="5361362"/>
            <a:ext cx="18359596" cy="1140521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2699941" y="17206402"/>
            <a:ext cx="16199644" cy="79093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62"/>
              </a:spcBef>
              <a:spcAft>
                <a:spcPts val="0"/>
              </a:spcAft>
              <a:buClr>
                <a:schemeClr val="dk1"/>
              </a:buClr>
              <a:buSzPts val="5669"/>
              <a:buNone/>
              <a:defRPr sz="5669"/>
            </a:lvl1pPr>
            <a:lvl2pPr lvl="1" algn="ctr">
              <a:lnSpc>
                <a:spcPct val="90000"/>
              </a:lnSpc>
              <a:spcBef>
                <a:spcPts val="1181"/>
              </a:spcBef>
              <a:spcAft>
                <a:spcPts val="0"/>
              </a:spcAft>
              <a:buClr>
                <a:schemeClr val="dk1"/>
              </a:buClr>
              <a:buSzPts val="4724"/>
              <a:buNone/>
              <a:defRPr sz="4724"/>
            </a:lvl2pPr>
            <a:lvl3pPr lvl="2" algn="ctr">
              <a:lnSpc>
                <a:spcPct val="90000"/>
              </a:lnSpc>
              <a:spcBef>
                <a:spcPts val="1181"/>
              </a:spcBef>
              <a:spcAft>
                <a:spcPts val="0"/>
              </a:spcAft>
              <a:buClr>
                <a:schemeClr val="dk1"/>
              </a:buClr>
              <a:buSzPts val="4252"/>
              <a:buNone/>
              <a:defRPr sz="4252"/>
            </a:lvl3pPr>
            <a:lvl4pPr lvl="3" algn="ctr">
              <a:lnSpc>
                <a:spcPct val="90000"/>
              </a:lnSpc>
              <a:spcBef>
                <a:spcPts val="1181"/>
              </a:spcBef>
              <a:spcAft>
                <a:spcPts val="0"/>
              </a:spcAft>
              <a:buClr>
                <a:schemeClr val="dk1"/>
              </a:buClr>
              <a:buSzPts val="3780"/>
              <a:buNone/>
              <a:defRPr sz="3780"/>
            </a:lvl4pPr>
            <a:lvl5pPr lvl="4" algn="ctr">
              <a:lnSpc>
                <a:spcPct val="90000"/>
              </a:lnSpc>
              <a:spcBef>
                <a:spcPts val="1181"/>
              </a:spcBef>
              <a:spcAft>
                <a:spcPts val="0"/>
              </a:spcAft>
              <a:buClr>
                <a:schemeClr val="dk1"/>
              </a:buClr>
              <a:buSzPts val="3780"/>
              <a:buNone/>
              <a:defRPr sz="3780"/>
            </a:lvl5pPr>
            <a:lvl6pPr lvl="5" algn="ctr">
              <a:lnSpc>
                <a:spcPct val="90000"/>
              </a:lnSpc>
              <a:spcBef>
                <a:spcPts val="1181"/>
              </a:spcBef>
              <a:spcAft>
                <a:spcPts val="0"/>
              </a:spcAft>
              <a:buClr>
                <a:schemeClr val="dk1"/>
              </a:buClr>
              <a:buSzPts val="3780"/>
              <a:buNone/>
              <a:defRPr sz="3780"/>
            </a:lvl6pPr>
            <a:lvl7pPr lvl="6" algn="ctr">
              <a:lnSpc>
                <a:spcPct val="90000"/>
              </a:lnSpc>
              <a:spcBef>
                <a:spcPts val="1181"/>
              </a:spcBef>
              <a:spcAft>
                <a:spcPts val="0"/>
              </a:spcAft>
              <a:buClr>
                <a:schemeClr val="dk1"/>
              </a:buClr>
              <a:buSzPts val="3780"/>
              <a:buNone/>
              <a:defRPr sz="3780"/>
            </a:lvl7pPr>
            <a:lvl8pPr lvl="7" algn="ctr">
              <a:lnSpc>
                <a:spcPct val="90000"/>
              </a:lnSpc>
              <a:spcBef>
                <a:spcPts val="1181"/>
              </a:spcBef>
              <a:spcAft>
                <a:spcPts val="0"/>
              </a:spcAft>
              <a:buClr>
                <a:schemeClr val="dk1"/>
              </a:buClr>
              <a:buSzPts val="3780"/>
              <a:buNone/>
              <a:defRPr sz="3780"/>
            </a:lvl8pPr>
            <a:lvl9pPr lvl="8" algn="ctr">
              <a:lnSpc>
                <a:spcPct val="90000"/>
              </a:lnSpc>
              <a:spcBef>
                <a:spcPts val="1181"/>
              </a:spcBef>
              <a:spcAft>
                <a:spcPts val="0"/>
              </a:spcAft>
              <a:buClr>
                <a:schemeClr val="dk1"/>
              </a:buClr>
              <a:buSzPts val="3780"/>
              <a:buNone/>
              <a:defRPr sz="3780"/>
            </a:lvl9pPr>
          </a:lstStyle>
          <a:p/>
        </p:txBody>
      </p:sp>
      <p:sp>
        <p:nvSpPr>
          <p:cNvPr id="14" name="Google Shape;14;p3"/>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406914" y="9798794"/>
            <a:ext cx="20785697" cy="186295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71" name="Google Shape;71;p12"/>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3904716" y="13296594"/>
            <a:ext cx="27762289" cy="46573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5545077" y="8774193"/>
            <a:ext cx="27762289" cy="137021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77" name="Google Shape;77;p13"/>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1484968" y="8720740"/>
            <a:ext cx="18629590"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20" name="Google Shape;20;p4"/>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73719" y="8167172"/>
            <a:ext cx="18629590" cy="13627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1473719" y="21923192"/>
            <a:ext cx="18629590" cy="71661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sz="5669">
                <a:solidFill>
                  <a:schemeClr val="dk1"/>
                </a:solidFill>
              </a:defRPr>
            </a:lvl1pPr>
            <a:lvl2pPr indent="-228600" lvl="1" marL="914400" algn="l">
              <a:lnSpc>
                <a:spcPct val="90000"/>
              </a:lnSpc>
              <a:spcBef>
                <a:spcPts val="1181"/>
              </a:spcBef>
              <a:spcAft>
                <a:spcPts val="0"/>
              </a:spcAft>
              <a:buClr>
                <a:srgbClr val="888888"/>
              </a:buClr>
              <a:buSzPts val="4724"/>
              <a:buNone/>
              <a:defRPr sz="4724">
                <a:solidFill>
                  <a:srgbClr val="888888"/>
                </a:solidFill>
              </a:defRPr>
            </a:lvl2pPr>
            <a:lvl3pPr indent="-228600" lvl="2" marL="1371600" algn="l">
              <a:lnSpc>
                <a:spcPct val="90000"/>
              </a:lnSpc>
              <a:spcBef>
                <a:spcPts val="1181"/>
              </a:spcBef>
              <a:spcAft>
                <a:spcPts val="0"/>
              </a:spcAft>
              <a:buClr>
                <a:srgbClr val="888888"/>
              </a:buClr>
              <a:buSzPts val="4252"/>
              <a:buNone/>
              <a:defRPr sz="4252">
                <a:solidFill>
                  <a:srgbClr val="888888"/>
                </a:solidFill>
              </a:defRPr>
            </a:lvl3pPr>
            <a:lvl4pPr indent="-228600" lvl="3" marL="1828800" algn="l">
              <a:lnSpc>
                <a:spcPct val="90000"/>
              </a:lnSpc>
              <a:spcBef>
                <a:spcPts val="1181"/>
              </a:spcBef>
              <a:spcAft>
                <a:spcPts val="0"/>
              </a:spcAft>
              <a:buClr>
                <a:srgbClr val="888888"/>
              </a:buClr>
              <a:buSzPts val="3780"/>
              <a:buNone/>
              <a:defRPr sz="3780">
                <a:solidFill>
                  <a:srgbClr val="888888"/>
                </a:solidFill>
              </a:defRPr>
            </a:lvl4pPr>
            <a:lvl5pPr indent="-228600" lvl="4" marL="2286000" algn="l">
              <a:lnSpc>
                <a:spcPct val="90000"/>
              </a:lnSpc>
              <a:spcBef>
                <a:spcPts val="1181"/>
              </a:spcBef>
              <a:spcAft>
                <a:spcPts val="0"/>
              </a:spcAft>
              <a:buClr>
                <a:srgbClr val="888888"/>
              </a:buClr>
              <a:buSzPts val="3780"/>
              <a:buNone/>
              <a:defRPr sz="3780">
                <a:solidFill>
                  <a:srgbClr val="888888"/>
                </a:solidFill>
              </a:defRPr>
            </a:lvl5pPr>
            <a:lvl6pPr indent="-228600" lvl="5" marL="2743200" algn="l">
              <a:lnSpc>
                <a:spcPct val="90000"/>
              </a:lnSpc>
              <a:spcBef>
                <a:spcPts val="1181"/>
              </a:spcBef>
              <a:spcAft>
                <a:spcPts val="0"/>
              </a:spcAft>
              <a:buClr>
                <a:srgbClr val="888888"/>
              </a:buClr>
              <a:buSzPts val="3780"/>
              <a:buNone/>
              <a:defRPr sz="3780">
                <a:solidFill>
                  <a:srgbClr val="888888"/>
                </a:solidFill>
              </a:defRPr>
            </a:lvl6pPr>
            <a:lvl7pPr indent="-228600" lvl="6" marL="3200400" algn="l">
              <a:lnSpc>
                <a:spcPct val="90000"/>
              </a:lnSpc>
              <a:spcBef>
                <a:spcPts val="1181"/>
              </a:spcBef>
              <a:spcAft>
                <a:spcPts val="0"/>
              </a:spcAft>
              <a:buClr>
                <a:srgbClr val="888888"/>
              </a:buClr>
              <a:buSzPts val="3780"/>
              <a:buNone/>
              <a:defRPr sz="3780">
                <a:solidFill>
                  <a:srgbClr val="888888"/>
                </a:solidFill>
              </a:defRPr>
            </a:lvl7pPr>
            <a:lvl8pPr indent="-228600" lvl="7" marL="3657600" algn="l">
              <a:lnSpc>
                <a:spcPct val="90000"/>
              </a:lnSpc>
              <a:spcBef>
                <a:spcPts val="1181"/>
              </a:spcBef>
              <a:spcAft>
                <a:spcPts val="0"/>
              </a:spcAft>
              <a:buClr>
                <a:srgbClr val="888888"/>
              </a:buClr>
              <a:buSzPts val="3780"/>
              <a:buNone/>
              <a:defRPr sz="3780">
                <a:solidFill>
                  <a:srgbClr val="888888"/>
                </a:solidFill>
              </a:defRPr>
            </a:lvl8pPr>
            <a:lvl9pPr indent="-228600" lvl="8" marL="4114800" algn="l">
              <a:lnSpc>
                <a:spcPct val="90000"/>
              </a:lnSpc>
              <a:spcBef>
                <a:spcPts val="1181"/>
              </a:spcBef>
              <a:spcAft>
                <a:spcPts val="0"/>
              </a:spcAft>
              <a:buClr>
                <a:srgbClr val="888888"/>
              </a:buClr>
              <a:buSzPts val="3780"/>
              <a:buNone/>
              <a:defRPr sz="3780">
                <a:solidFill>
                  <a:srgbClr val="888888"/>
                </a:solidFill>
              </a:defRPr>
            </a:lvl9pPr>
          </a:lstStyle>
          <a:p/>
        </p:txBody>
      </p:sp>
      <p:sp>
        <p:nvSpPr>
          <p:cNvPr id="26" name="Google Shape;26;p5"/>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1484967" y="8720740"/>
            <a:ext cx="9179798"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32" name="Google Shape;32;p6"/>
          <p:cNvSpPr txBox="1"/>
          <p:nvPr>
            <p:ph idx="2" type="body"/>
          </p:nvPr>
        </p:nvSpPr>
        <p:spPr>
          <a:xfrm>
            <a:off x="10934760" y="8720740"/>
            <a:ext cx="9179798"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33" name="Google Shape;33;p6"/>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487781"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1487783" y="8030666"/>
            <a:ext cx="9137610"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b="1" sz="5669"/>
            </a:lvl1pPr>
            <a:lvl2pPr indent="-228600" lvl="1" marL="914400" algn="l">
              <a:lnSpc>
                <a:spcPct val="90000"/>
              </a:lnSpc>
              <a:spcBef>
                <a:spcPts val="1181"/>
              </a:spcBef>
              <a:spcAft>
                <a:spcPts val="0"/>
              </a:spcAft>
              <a:buClr>
                <a:schemeClr val="dk1"/>
              </a:buClr>
              <a:buSzPts val="4724"/>
              <a:buNone/>
              <a:defRPr b="1" sz="4724"/>
            </a:lvl2pPr>
            <a:lvl3pPr indent="-228600" lvl="2" marL="1371600" algn="l">
              <a:lnSpc>
                <a:spcPct val="90000"/>
              </a:lnSpc>
              <a:spcBef>
                <a:spcPts val="1181"/>
              </a:spcBef>
              <a:spcAft>
                <a:spcPts val="0"/>
              </a:spcAft>
              <a:buClr>
                <a:schemeClr val="dk1"/>
              </a:buClr>
              <a:buSzPts val="4252"/>
              <a:buNone/>
              <a:defRPr b="1" sz="4252"/>
            </a:lvl3pPr>
            <a:lvl4pPr indent="-228600" lvl="3" marL="1828800" algn="l">
              <a:lnSpc>
                <a:spcPct val="90000"/>
              </a:lnSpc>
              <a:spcBef>
                <a:spcPts val="1181"/>
              </a:spcBef>
              <a:spcAft>
                <a:spcPts val="0"/>
              </a:spcAft>
              <a:buClr>
                <a:schemeClr val="dk1"/>
              </a:buClr>
              <a:buSzPts val="3780"/>
              <a:buNone/>
              <a:defRPr b="1" sz="3780"/>
            </a:lvl4pPr>
            <a:lvl5pPr indent="-228600" lvl="4" marL="2286000" algn="l">
              <a:lnSpc>
                <a:spcPct val="90000"/>
              </a:lnSpc>
              <a:spcBef>
                <a:spcPts val="1181"/>
              </a:spcBef>
              <a:spcAft>
                <a:spcPts val="0"/>
              </a:spcAft>
              <a:buClr>
                <a:schemeClr val="dk1"/>
              </a:buClr>
              <a:buSzPts val="3780"/>
              <a:buNone/>
              <a:defRPr b="1" sz="3780"/>
            </a:lvl5pPr>
            <a:lvl6pPr indent="-228600" lvl="5" marL="2743200" algn="l">
              <a:lnSpc>
                <a:spcPct val="90000"/>
              </a:lnSpc>
              <a:spcBef>
                <a:spcPts val="1181"/>
              </a:spcBef>
              <a:spcAft>
                <a:spcPts val="0"/>
              </a:spcAft>
              <a:buClr>
                <a:schemeClr val="dk1"/>
              </a:buClr>
              <a:buSzPts val="3780"/>
              <a:buNone/>
              <a:defRPr b="1" sz="3780"/>
            </a:lvl6pPr>
            <a:lvl7pPr indent="-228600" lvl="6" marL="3200400" algn="l">
              <a:lnSpc>
                <a:spcPct val="90000"/>
              </a:lnSpc>
              <a:spcBef>
                <a:spcPts val="1181"/>
              </a:spcBef>
              <a:spcAft>
                <a:spcPts val="0"/>
              </a:spcAft>
              <a:buClr>
                <a:schemeClr val="dk1"/>
              </a:buClr>
              <a:buSzPts val="3780"/>
              <a:buNone/>
              <a:defRPr b="1" sz="3780"/>
            </a:lvl7pPr>
            <a:lvl8pPr indent="-228600" lvl="7" marL="3657600" algn="l">
              <a:lnSpc>
                <a:spcPct val="90000"/>
              </a:lnSpc>
              <a:spcBef>
                <a:spcPts val="1181"/>
              </a:spcBef>
              <a:spcAft>
                <a:spcPts val="0"/>
              </a:spcAft>
              <a:buClr>
                <a:schemeClr val="dk1"/>
              </a:buClr>
              <a:buSzPts val="3780"/>
              <a:buNone/>
              <a:defRPr b="1" sz="3780"/>
            </a:lvl8pPr>
            <a:lvl9pPr indent="-228600" lvl="8" marL="4114800" algn="l">
              <a:lnSpc>
                <a:spcPct val="90000"/>
              </a:lnSpc>
              <a:spcBef>
                <a:spcPts val="1181"/>
              </a:spcBef>
              <a:spcAft>
                <a:spcPts val="0"/>
              </a:spcAft>
              <a:buClr>
                <a:schemeClr val="dk1"/>
              </a:buClr>
              <a:buSzPts val="3780"/>
              <a:buNone/>
              <a:defRPr b="1" sz="3780"/>
            </a:lvl9pPr>
          </a:lstStyle>
          <a:p/>
        </p:txBody>
      </p:sp>
      <p:sp>
        <p:nvSpPr>
          <p:cNvPr id="39" name="Google Shape;39;p7"/>
          <p:cNvSpPr txBox="1"/>
          <p:nvPr>
            <p:ph idx="2" type="body"/>
          </p:nvPr>
        </p:nvSpPr>
        <p:spPr>
          <a:xfrm>
            <a:off x="1487783" y="11966372"/>
            <a:ext cx="9137610"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40" name="Google Shape;40;p7"/>
          <p:cNvSpPr txBox="1"/>
          <p:nvPr>
            <p:ph idx="3" type="body"/>
          </p:nvPr>
        </p:nvSpPr>
        <p:spPr>
          <a:xfrm>
            <a:off x="10934761" y="8030666"/>
            <a:ext cx="9182611"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b="1" sz="5669"/>
            </a:lvl1pPr>
            <a:lvl2pPr indent="-228600" lvl="1" marL="914400" algn="l">
              <a:lnSpc>
                <a:spcPct val="90000"/>
              </a:lnSpc>
              <a:spcBef>
                <a:spcPts val="1181"/>
              </a:spcBef>
              <a:spcAft>
                <a:spcPts val="0"/>
              </a:spcAft>
              <a:buClr>
                <a:schemeClr val="dk1"/>
              </a:buClr>
              <a:buSzPts val="4724"/>
              <a:buNone/>
              <a:defRPr b="1" sz="4724"/>
            </a:lvl2pPr>
            <a:lvl3pPr indent="-228600" lvl="2" marL="1371600" algn="l">
              <a:lnSpc>
                <a:spcPct val="90000"/>
              </a:lnSpc>
              <a:spcBef>
                <a:spcPts val="1181"/>
              </a:spcBef>
              <a:spcAft>
                <a:spcPts val="0"/>
              </a:spcAft>
              <a:buClr>
                <a:schemeClr val="dk1"/>
              </a:buClr>
              <a:buSzPts val="4252"/>
              <a:buNone/>
              <a:defRPr b="1" sz="4252"/>
            </a:lvl3pPr>
            <a:lvl4pPr indent="-228600" lvl="3" marL="1828800" algn="l">
              <a:lnSpc>
                <a:spcPct val="90000"/>
              </a:lnSpc>
              <a:spcBef>
                <a:spcPts val="1181"/>
              </a:spcBef>
              <a:spcAft>
                <a:spcPts val="0"/>
              </a:spcAft>
              <a:buClr>
                <a:schemeClr val="dk1"/>
              </a:buClr>
              <a:buSzPts val="3780"/>
              <a:buNone/>
              <a:defRPr b="1" sz="3780"/>
            </a:lvl4pPr>
            <a:lvl5pPr indent="-228600" lvl="4" marL="2286000" algn="l">
              <a:lnSpc>
                <a:spcPct val="90000"/>
              </a:lnSpc>
              <a:spcBef>
                <a:spcPts val="1181"/>
              </a:spcBef>
              <a:spcAft>
                <a:spcPts val="0"/>
              </a:spcAft>
              <a:buClr>
                <a:schemeClr val="dk1"/>
              </a:buClr>
              <a:buSzPts val="3780"/>
              <a:buNone/>
              <a:defRPr b="1" sz="3780"/>
            </a:lvl5pPr>
            <a:lvl6pPr indent="-228600" lvl="5" marL="2743200" algn="l">
              <a:lnSpc>
                <a:spcPct val="90000"/>
              </a:lnSpc>
              <a:spcBef>
                <a:spcPts val="1181"/>
              </a:spcBef>
              <a:spcAft>
                <a:spcPts val="0"/>
              </a:spcAft>
              <a:buClr>
                <a:schemeClr val="dk1"/>
              </a:buClr>
              <a:buSzPts val="3780"/>
              <a:buNone/>
              <a:defRPr b="1" sz="3780"/>
            </a:lvl6pPr>
            <a:lvl7pPr indent="-228600" lvl="6" marL="3200400" algn="l">
              <a:lnSpc>
                <a:spcPct val="90000"/>
              </a:lnSpc>
              <a:spcBef>
                <a:spcPts val="1181"/>
              </a:spcBef>
              <a:spcAft>
                <a:spcPts val="0"/>
              </a:spcAft>
              <a:buClr>
                <a:schemeClr val="dk1"/>
              </a:buClr>
              <a:buSzPts val="3780"/>
              <a:buNone/>
              <a:defRPr b="1" sz="3780"/>
            </a:lvl7pPr>
            <a:lvl8pPr indent="-228600" lvl="7" marL="3657600" algn="l">
              <a:lnSpc>
                <a:spcPct val="90000"/>
              </a:lnSpc>
              <a:spcBef>
                <a:spcPts val="1181"/>
              </a:spcBef>
              <a:spcAft>
                <a:spcPts val="0"/>
              </a:spcAft>
              <a:buClr>
                <a:schemeClr val="dk1"/>
              </a:buClr>
              <a:buSzPts val="3780"/>
              <a:buNone/>
              <a:defRPr b="1" sz="3780"/>
            </a:lvl8pPr>
            <a:lvl9pPr indent="-228600" lvl="8" marL="4114800" algn="l">
              <a:lnSpc>
                <a:spcPct val="90000"/>
              </a:lnSpc>
              <a:spcBef>
                <a:spcPts val="1181"/>
              </a:spcBef>
              <a:spcAft>
                <a:spcPts val="0"/>
              </a:spcAft>
              <a:buClr>
                <a:schemeClr val="dk1"/>
              </a:buClr>
              <a:buSzPts val="3780"/>
              <a:buNone/>
              <a:defRPr b="1" sz="3780"/>
            </a:lvl9pPr>
          </a:lstStyle>
          <a:p/>
        </p:txBody>
      </p:sp>
      <p:sp>
        <p:nvSpPr>
          <p:cNvPr id="41" name="Google Shape;41;p7"/>
          <p:cNvSpPr txBox="1"/>
          <p:nvPr>
            <p:ph idx="4" type="body"/>
          </p:nvPr>
        </p:nvSpPr>
        <p:spPr>
          <a:xfrm>
            <a:off x="10934761" y="11966372"/>
            <a:ext cx="9182611"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42" name="Google Shape;42;p7"/>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487781" y="2183977"/>
            <a:ext cx="6966409"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9182611" y="4716790"/>
            <a:ext cx="10934760" cy="23280585"/>
          </a:xfrm>
          <a:prstGeom prst="rect">
            <a:avLst/>
          </a:prstGeom>
          <a:noFill/>
          <a:ln>
            <a:noFill/>
          </a:ln>
        </p:spPr>
        <p:txBody>
          <a:bodyPr anchorCtr="0" anchor="t" bIns="45700" lIns="91425" spcFirstLastPara="1" rIns="91425" wrap="square" tIns="45700">
            <a:normAutofit/>
          </a:bodyPr>
          <a:lstStyle>
            <a:lvl1pPr indent="-708596" lvl="0" marL="457200" algn="l">
              <a:lnSpc>
                <a:spcPct val="90000"/>
              </a:lnSpc>
              <a:spcBef>
                <a:spcPts val="2362"/>
              </a:spcBef>
              <a:spcAft>
                <a:spcPts val="0"/>
              </a:spcAft>
              <a:buClr>
                <a:schemeClr val="dk1"/>
              </a:buClr>
              <a:buSzPts val="7559"/>
              <a:buChar char="•"/>
              <a:defRPr sz="7558"/>
            </a:lvl1pPr>
            <a:lvl2pPr indent="-648589" lvl="1" marL="914400" algn="l">
              <a:lnSpc>
                <a:spcPct val="90000"/>
              </a:lnSpc>
              <a:spcBef>
                <a:spcPts val="1181"/>
              </a:spcBef>
              <a:spcAft>
                <a:spcPts val="0"/>
              </a:spcAft>
              <a:buClr>
                <a:schemeClr val="dk1"/>
              </a:buClr>
              <a:buSzPts val="6614"/>
              <a:buChar char="•"/>
              <a:defRPr sz="6614"/>
            </a:lvl2pPr>
            <a:lvl3pPr indent="-588581" lvl="2" marL="1371600" algn="l">
              <a:lnSpc>
                <a:spcPct val="90000"/>
              </a:lnSpc>
              <a:spcBef>
                <a:spcPts val="1181"/>
              </a:spcBef>
              <a:spcAft>
                <a:spcPts val="0"/>
              </a:spcAft>
              <a:buClr>
                <a:schemeClr val="dk1"/>
              </a:buClr>
              <a:buSzPts val="5669"/>
              <a:buChar char="•"/>
              <a:defRPr sz="5669"/>
            </a:lvl3pPr>
            <a:lvl4pPr indent="-528574" lvl="3" marL="1828800" algn="l">
              <a:lnSpc>
                <a:spcPct val="90000"/>
              </a:lnSpc>
              <a:spcBef>
                <a:spcPts val="1181"/>
              </a:spcBef>
              <a:spcAft>
                <a:spcPts val="0"/>
              </a:spcAft>
              <a:buClr>
                <a:schemeClr val="dk1"/>
              </a:buClr>
              <a:buSzPts val="4724"/>
              <a:buChar char="•"/>
              <a:defRPr sz="4724"/>
            </a:lvl4pPr>
            <a:lvl5pPr indent="-528573" lvl="4" marL="2286000" algn="l">
              <a:lnSpc>
                <a:spcPct val="90000"/>
              </a:lnSpc>
              <a:spcBef>
                <a:spcPts val="1181"/>
              </a:spcBef>
              <a:spcAft>
                <a:spcPts val="0"/>
              </a:spcAft>
              <a:buClr>
                <a:schemeClr val="dk1"/>
              </a:buClr>
              <a:buSzPts val="4724"/>
              <a:buChar char="•"/>
              <a:defRPr sz="4724"/>
            </a:lvl5pPr>
            <a:lvl6pPr indent="-528573" lvl="5" marL="2743200" algn="l">
              <a:lnSpc>
                <a:spcPct val="90000"/>
              </a:lnSpc>
              <a:spcBef>
                <a:spcPts val="1181"/>
              </a:spcBef>
              <a:spcAft>
                <a:spcPts val="0"/>
              </a:spcAft>
              <a:buClr>
                <a:schemeClr val="dk1"/>
              </a:buClr>
              <a:buSzPts val="4724"/>
              <a:buChar char="•"/>
              <a:defRPr sz="4724"/>
            </a:lvl6pPr>
            <a:lvl7pPr indent="-528573" lvl="6" marL="3200400" algn="l">
              <a:lnSpc>
                <a:spcPct val="90000"/>
              </a:lnSpc>
              <a:spcBef>
                <a:spcPts val="1181"/>
              </a:spcBef>
              <a:spcAft>
                <a:spcPts val="0"/>
              </a:spcAft>
              <a:buClr>
                <a:schemeClr val="dk1"/>
              </a:buClr>
              <a:buSzPts val="4724"/>
              <a:buChar char="•"/>
              <a:defRPr sz="4724"/>
            </a:lvl7pPr>
            <a:lvl8pPr indent="-528573" lvl="7" marL="3657600" algn="l">
              <a:lnSpc>
                <a:spcPct val="90000"/>
              </a:lnSpc>
              <a:spcBef>
                <a:spcPts val="1181"/>
              </a:spcBef>
              <a:spcAft>
                <a:spcPts val="0"/>
              </a:spcAft>
              <a:buClr>
                <a:schemeClr val="dk1"/>
              </a:buClr>
              <a:buSzPts val="4724"/>
              <a:buChar char="•"/>
              <a:defRPr sz="4724"/>
            </a:lvl8pPr>
            <a:lvl9pPr indent="-528573" lvl="8" marL="4114800" algn="l">
              <a:lnSpc>
                <a:spcPct val="90000"/>
              </a:lnSpc>
              <a:spcBef>
                <a:spcPts val="1181"/>
              </a:spcBef>
              <a:spcAft>
                <a:spcPts val="0"/>
              </a:spcAft>
              <a:buClr>
                <a:schemeClr val="dk1"/>
              </a:buClr>
              <a:buSzPts val="4724"/>
              <a:buChar char="•"/>
              <a:defRPr sz="4724"/>
            </a:lvl9pPr>
          </a:lstStyle>
          <a:p/>
        </p:txBody>
      </p:sp>
      <p:sp>
        <p:nvSpPr>
          <p:cNvPr id="57" name="Google Shape;57;p10"/>
          <p:cNvSpPr txBox="1"/>
          <p:nvPr>
            <p:ph idx="2" type="body"/>
          </p:nvPr>
        </p:nvSpPr>
        <p:spPr>
          <a:xfrm>
            <a:off x="1487781" y="9827895"/>
            <a:ext cx="6966409"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3780"/>
              <a:buNone/>
              <a:defRPr sz="3780"/>
            </a:lvl1pPr>
            <a:lvl2pPr indent="-228600" lvl="1" marL="914400" algn="l">
              <a:lnSpc>
                <a:spcPct val="90000"/>
              </a:lnSpc>
              <a:spcBef>
                <a:spcPts val="1181"/>
              </a:spcBef>
              <a:spcAft>
                <a:spcPts val="0"/>
              </a:spcAft>
              <a:buClr>
                <a:schemeClr val="dk1"/>
              </a:buClr>
              <a:buSzPts val="3307"/>
              <a:buNone/>
              <a:defRPr sz="3307"/>
            </a:lvl2pPr>
            <a:lvl3pPr indent="-228600" lvl="2" marL="1371600" algn="l">
              <a:lnSpc>
                <a:spcPct val="90000"/>
              </a:lnSpc>
              <a:spcBef>
                <a:spcPts val="1181"/>
              </a:spcBef>
              <a:spcAft>
                <a:spcPts val="0"/>
              </a:spcAft>
              <a:buClr>
                <a:schemeClr val="dk1"/>
              </a:buClr>
              <a:buSzPts val="2835"/>
              <a:buNone/>
              <a:defRPr sz="2835"/>
            </a:lvl3pPr>
            <a:lvl4pPr indent="-228600" lvl="3" marL="1828800" algn="l">
              <a:lnSpc>
                <a:spcPct val="90000"/>
              </a:lnSpc>
              <a:spcBef>
                <a:spcPts val="1181"/>
              </a:spcBef>
              <a:spcAft>
                <a:spcPts val="0"/>
              </a:spcAft>
              <a:buClr>
                <a:schemeClr val="dk1"/>
              </a:buClr>
              <a:buSzPts val="2362"/>
              <a:buNone/>
              <a:defRPr sz="2362"/>
            </a:lvl4pPr>
            <a:lvl5pPr indent="-228600" lvl="4" marL="2286000" algn="l">
              <a:lnSpc>
                <a:spcPct val="90000"/>
              </a:lnSpc>
              <a:spcBef>
                <a:spcPts val="1181"/>
              </a:spcBef>
              <a:spcAft>
                <a:spcPts val="0"/>
              </a:spcAft>
              <a:buClr>
                <a:schemeClr val="dk1"/>
              </a:buClr>
              <a:buSzPts val="2362"/>
              <a:buNone/>
              <a:defRPr sz="2362"/>
            </a:lvl5pPr>
            <a:lvl6pPr indent="-228600" lvl="5" marL="2743200" algn="l">
              <a:lnSpc>
                <a:spcPct val="90000"/>
              </a:lnSpc>
              <a:spcBef>
                <a:spcPts val="1181"/>
              </a:spcBef>
              <a:spcAft>
                <a:spcPts val="0"/>
              </a:spcAft>
              <a:buClr>
                <a:schemeClr val="dk1"/>
              </a:buClr>
              <a:buSzPts val="2362"/>
              <a:buNone/>
              <a:defRPr sz="2362"/>
            </a:lvl6pPr>
            <a:lvl7pPr indent="-228600" lvl="6" marL="3200400" algn="l">
              <a:lnSpc>
                <a:spcPct val="90000"/>
              </a:lnSpc>
              <a:spcBef>
                <a:spcPts val="1181"/>
              </a:spcBef>
              <a:spcAft>
                <a:spcPts val="0"/>
              </a:spcAft>
              <a:buClr>
                <a:schemeClr val="dk1"/>
              </a:buClr>
              <a:buSzPts val="2362"/>
              <a:buNone/>
              <a:defRPr sz="2362"/>
            </a:lvl7pPr>
            <a:lvl8pPr indent="-228600" lvl="7" marL="3657600" algn="l">
              <a:lnSpc>
                <a:spcPct val="90000"/>
              </a:lnSpc>
              <a:spcBef>
                <a:spcPts val="1181"/>
              </a:spcBef>
              <a:spcAft>
                <a:spcPts val="0"/>
              </a:spcAft>
              <a:buClr>
                <a:schemeClr val="dk1"/>
              </a:buClr>
              <a:buSzPts val="2362"/>
              <a:buNone/>
              <a:defRPr sz="2362"/>
            </a:lvl8pPr>
            <a:lvl9pPr indent="-228600" lvl="8" marL="4114800" algn="l">
              <a:lnSpc>
                <a:spcPct val="90000"/>
              </a:lnSpc>
              <a:spcBef>
                <a:spcPts val="1181"/>
              </a:spcBef>
              <a:spcAft>
                <a:spcPts val="0"/>
              </a:spcAft>
              <a:buClr>
                <a:schemeClr val="dk1"/>
              </a:buClr>
              <a:buSzPts val="2362"/>
              <a:buNone/>
              <a:defRPr sz="2362"/>
            </a:lvl9pPr>
          </a:lstStyle>
          <a:p/>
        </p:txBody>
      </p:sp>
      <p:sp>
        <p:nvSpPr>
          <p:cNvPr id="58" name="Google Shape;58;p10"/>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487781" y="2183977"/>
            <a:ext cx="6966409"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9182611" y="4716790"/>
            <a:ext cx="10934760" cy="23280585"/>
          </a:xfrm>
          <a:prstGeom prst="rect">
            <a:avLst/>
          </a:prstGeom>
          <a:noFill/>
          <a:ln>
            <a:noFill/>
          </a:ln>
        </p:spPr>
      </p:sp>
      <p:sp>
        <p:nvSpPr>
          <p:cNvPr id="64" name="Google Shape;64;p11"/>
          <p:cNvSpPr txBox="1"/>
          <p:nvPr>
            <p:ph idx="1" type="body"/>
          </p:nvPr>
        </p:nvSpPr>
        <p:spPr>
          <a:xfrm>
            <a:off x="1487781" y="9827895"/>
            <a:ext cx="6966409"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3780"/>
              <a:buNone/>
              <a:defRPr sz="3780"/>
            </a:lvl1pPr>
            <a:lvl2pPr indent="-228600" lvl="1" marL="914400" algn="l">
              <a:lnSpc>
                <a:spcPct val="90000"/>
              </a:lnSpc>
              <a:spcBef>
                <a:spcPts val="1181"/>
              </a:spcBef>
              <a:spcAft>
                <a:spcPts val="0"/>
              </a:spcAft>
              <a:buClr>
                <a:schemeClr val="dk1"/>
              </a:buClr>
              <a:buSzPts val="3307"/>
              <a:buNone/>
              <a:defRPr sz="3307"/>
            </a:lvl2pPr>
            <a:lvl3pPr indent="-228600" lvl="2" marL="1371600" algn="l">
              <a:lnSpc>
                <a:spcPct val="90000"/>
              </a:lnSpc>
              <a:spcBef>
                <a:spcPts val="1181"/>
              </a:spcBef>
              <a:spcAft>
                <a:spcPts val="0"/>
              </a:spcAft>
              <a:buClr>
                <a:schemeClr val="dk1"/>
              </a:buClr>
              <a:buSzPts val="2835"/>
              <a:buNone/>
              <a:defRPr sz="2835"/>
            </a:lvl3pPr>
            <a:lvl4pPr indent="-228600" lvl="3" marL="1828800" algn="l">
              <a:lnSpc>
                <a:spcPct val="90000"/>
              </a:lnSpc>
              <a:spcBef>
                <a:spcPts val="1181"/>
              </a:spcBef>
              <a:spcAft>
                <a:spcPts val="0"/>
              </a:spcAft>
              <a:buClr>
                <a:schemeClr val="dk1"/>
              </a:buClr>
              <a:buSzPts val="2362"/>
              <a:buNone/>
              <a:defRPr sz="2362"/>
            </a:lvl4pPr>
            <a:lvl5pPr indent="-228600" lvl="4" marL="2286000" algn="l">
              <a:lnSpc>
                <a:spcPct val="90000"/>
              </a:lnSpc>
              <a:spcBef>
                <a:spcPts val="1181"/>
              </a:spcBef>
              <a:spcAft>
                <a:spcPts val="0"/>
              </a:spcAft>
              <a:buClr>
                <a:schemeClr val="dk1"/>
              </a:buClr>
              <a:buSzPts val="2362"/>
              <a:buNone/>
              <a:defRPr sz="2362"/>
            </a:lvl5pPr>
            <a:lvl6pPr indent="-228600" lvl="5" marL="2743200" algn="l">
              <a:lnSpc>
                <a:spcPct val="90000"/>
              </a:lnSpc>
              <a:spcBef>
                <a:spcPts val="1181"/>
              </a:spcBef>
              <a:spcAft>
                <a:spcPts val="0"/>
              </a:spcAft>
              <a:buClr>
                <a:schemeClr val="dk1"/>
              </a:buClr>
              <a:buSzPts val="2362"/>
              <a:buNone/>
              <a:defRPr sz="2362"/>
            </a:lvl6pPr>
            <a:lvl7pPr indent="-228600" lvl="6" marL="3200400" algn="l">
              <a:lnSpc>
                <a:spcPct val="90000"/>
              </a:lnSpc>
              <a:spcBef>
                <a:spcPts val="1181"/>
              </a:spcBef>
              <a:spcAft>
                <a:spcPts val="0"/>
              </a:spcAft>
              <a:buClr>
                <a:schemeClr val="dk1"/>
              </a:buClr>
              <a:buSzPts val="2362"/>
              <a:buNone/>
              <a:defRPr sz="2362"/>
            </a:lvl7pPr>
            <a:lvl8pPr indent="-228600" lvl="7" marL="3657600" algn="l">
              <a:lnSpc>
                <a:spcPct val="90000"/>
              </a:lnSpc>
              <a:spcBef>
                <a:spcPts val="1181"/>
              </a:spcBef>
              <a:spcAft>
                <a:spcPts val="0"/>
              </a:spcAft>
              <a:buClr>
                <a:schemeClr val="dk1"/>
              </a:buClr>
              <a:buSzPts val="2362"/>
              <a:buNone/>
              <a:defRPr sz="2362"/>
            </a:lvl8pPr>
            <a:lvl9pPr indent="-228600" lvl="8" marL="4114800" algn="l">
              <a:lnSpc>
                <a:spcPct val="90000"/>
              </a:lnSpc>
              <a:spcBef>
                <a:spcPts val="1181"/>
              </a:spcBef>
              <a:spcAft>
                <a:spcPts val="0"/>
              </a:spcAft>
              <a:buClr>
                <a:schemeClr val="dk1"/>
              </a:buClr>
              <a:buSzPts val="2362"/>
              <a:buNone/>
              <a:defRPr sz="2362"/>
            </a:lvl9pPr>
          </a:lstStyle>
          <a:p/>
        </p:txBody>
      </p:sp>
      <p:sp>
        <p:nvSpPr>
          <p:cNvPr id="65" name="Google Shape;65;p11"/>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394"/>
              <a:buFont typeface="Calibri"/>
              <a:buNone/>
              <a:defRPr b="0" i="0" sz="1039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484968" y="8720740"/>
            <a:ext cx="18629590" cy="20785697"/>
          </a:xfrm>
          <a:prstGeom prst="rect">
            <a:avLst/>
          </a:prstGeom>
          <a:noFill/>
          <a:ln>
            <a:noFill/>
          </a:ln>
        </p:spPr>
        <p:txBody>
          <a:bodyPr anchorCtr="0" anchor="t" bIns="45700" lIns="91425" spcFirstLastPara="1" rIns="91425" wrap="square" tIns="45700">
            <a:normAutofit/>
          </a:bodyPr>
          <a:lstStyle>
            <a:lvl1pPr indent="-648589" lvl="0" marL="457200" marR="0" rtl="0" algn="l">
              <a:lnSpc>
                <a:spcPct val="90000"/>
              </a:lnSpc>
              <a:spcBef>
                <a:spcPts val="2362"/>
              </a:spcBef>
              <a:spcAft>
                <a:spcPts val="0"/>
              </a:spcAft>
              <a:buClr>
                <a:schemeClr val="dk1"/>
              </a:buClr>
              <a:buSzPts val="6614"/>
              <a:buFont typeface="Arial"/>
              <a:buChar char="•"/>
              <a:defRPr b="0" i="0" sz="6614" u="none" cap="none" strike="noStrike">
                <a:solidFill>
                  <a:schemeClr val="dk1"/>
                </a:solidFill>
                <a:latin typeface="Calibri"/>
                <a:ea typeface="Calibri"/>
                <a:cs typeface="Calibri"/>
                <a:sym typeface="Calibri"/>
              </a:defRPr>
            </a:lvl1pPr>
            <a:lvl2pPr indent="-588581" lvl="1" marL="914400" marR="0" rtl="0" algn="l">
              <a:lnSpc>
                <a:spcPct val="90000"/>
              </a:lnSpc>
              <a:spcBef>
                <a:spcPts val="1181"/>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2pPr>
            <a:lvl3pPr indent="-528574" lvl="2" marL="1371600" marR="0" rtl="0" algn="l">
              <a:lnSpc>
                <a:spcPct val="90000"/>
              </a:lnSpc>
              <a:spcBef>
                <a:spcPts val="1181"/>
              </a:spcBef>
              <a:spcAft>
                <a:spcPts val="0"/>
              </a:spcAft>
              <a:buClr>
                <a:schemeClr val="dk1"/>
              </a:buClr>
              <a:buSzPts val="4724"/>
              <a:buFont typeface="Arial"/>
              <a:buChar char="•"/>
              <a:defRPr b="0" i="0" sz="4724" u="none" cap="none" strike="noStrike">
                <a:solidFill>
                  <a:schemeClr val="dk1"/>
                </a:solidFill>
                <a:latin typeface="Calibri"/>
                <a:ea typeface="Calibri"/>
                <a:cs typeface="Calibri"/>
                <a:sym typeface="Calibri"/>
              </a:defRPr>
            </a:lvl3pPr>
            <a:lvl4pPr indent="-498602" lvl="3" marL="18288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4pPr>
            <a:lvl5pPr indent="-498601" lvl="4" marL="22860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5pPr>
            <a:lvl6pPr indent="-498601" lvl="5" marL="27432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6pPr>
            <a:lvl7pPr indent="-498601" lvl="6" marL="32004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7pPr>
            <a:lvl8pPr indent="-498601" lvl="7" marL="36576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8pPr>
            <a:lvl9pPr indent="-498602" lvl="8" marL="41148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3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3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35" u="none" cap="none" strike="noStrike">
                <a:solidFill>
                  <a:srgbClr val="888888"/>
                </a:solidFill>
                <a:latin typeface="Calibri"/>
                <a:ea typeface="Calibri"/>
                <a:cs typeface="Calibri"/>
                <a:sym typeface="Calibri"/>
              </a:defRPr>
            </a:lvl1pPr>
            <a:lvl2pPr indent="0" lvl="1" marL="0" marR="0" rtl="0" algn="r">
              <a:spcBef>
                <a:spcPts val="0"/>
              </a:spcBef>
              <a:buNone/>
              <a:defRPr b="0" i="0" sz="2835" u="none" cap="none" strike="noStrike">
                <a:solidFill>
                  <a:srgbClr val="888888"/>
                </a:solidFill>
                <a:latin typeface="Calibri"/>
                <a:ea typeface="Calibri"/>
                <a:cs typeface="Calibri"/>
                <a:sym typeface="Calibri"/>
              </a:defRPr>
            </a:lvl2pPr>
            <a:lvl3pPr indent="0" lvl="2" marL="0" marR="0" rtl="0" algn="r">
              <a:spcBef>
                <a:spcPts val="0"/>
              </a:spcBef>
              <a:buNone/>
              <a:defRPr b="0" i="0" sz="2835" u="none" cap="none" strike="noStrike">
                <a:solidFill>
                  <a:srgbClr val="888888"/>
                </a:solidFill>
                <a:latin typeface="Calibri"/>
                <a:ea typeface="Calibri"/>
                <a:cs typeface="Calibri"/>
                <a:sym typeface="Calibri"/>
              </a:defRPr>
            </a:lvl3pPr>
            <a:lvl4pPr indent="0" lvl="3" marL="0" marR="0" rtl="0" algn="r">
              <a:spcBef>
                <a:spcPts val="0"/>
              </a:spcBef>
              <a:buNone/>
              <a:defRPr b="0" i="0" sz="2835" u="none" cap="none" strike="noStrike">
                <a:solidFill>
                  <a:srgbClr val="888888"/>
                </a:solidFill>
                <a:latin typeface="Calibri"/>
                <a:ea typeface="Calibri"/>
                <a:cs typeface="Calibri"/>
                <a:sym typeface="Calibri"/>
              </a:defRPr>
            </a:lvl4pPr>
            <a:lvl5pPr indent="0" lvl="4" marL="0" marR="0" rtl="0" algn="r">
              <a:spcBef>
                <a:spcPts val="0"/>
              </a:spcBef>
              <a:buNone/>
              <a:defRPr b="0" i="0" sz="2835" u="none" cap="none" strike="noStrike">
                <a:solidFill>
                  <a:srgbClr val="888888"/>
                </a:solidFill>
                <a:latin typeface="Calibri"/>
                <a:ea typeface="Calibri"/>
                <a:cs typeface="Calibri"/>
                <a:sym typeface="Calibri"/>
              </a:defRPr>
            </a:lvl5pPr>
            <a:lvl6pPr indent="0" lvl="5" marL="0" marR="0" rtl="0" algn="r">
              <a:spcBef>
                <a:spcPts val="0"/>
              </a:spcBef>
              <a:buNone/>
              <a:defRPr b="0" i="0" sz="2835" u="none" cap="none" strike="noStrike">
                <a:solidFill>
                  <a:srgbClr val="888888"/>
                </a:solidFill>
                <a:latin typeface="Calibri"/>
                <a:ea typeface="Calibri"/>
                <a:cs typeface="Calibri"/>
                <a:sym typeface="Calibri"/>
              </a:defRPr>
            </a:lvl6pPr>
            <a:lvl7pPr indent="0" lvl="6" marL="0" marR="0" rtl="0" algn="r">
              <a:spcBef>
                <a:spcPts val="0"/>
              </a:spcBef>
              <a:buNone/>
              <a:defRPr b="0" i="0" sz="2835" u="none" cap="none" strike="noStrike">
                <a:solidFill>
                  <a:srgbClr val="888888"/>
                </a:solidFill>
                <a:latin typeface="Calibri"/>
                <a:ea typeface="Calibri"/>
                <a:cs typeface="Calibri"/>
                <a:sym typeface="Calibri"/>
              </a:defRPr>
            </a:lvl7pPr>
            <a:lvl8pPr indent="0" lvl="7" marL="0" marR="0" rtl="0" algn="r">
              <a:spcBef>
                <a:spcPts val="0"/>
              </a:spcBef>
              <a:buNone/>
              <a:defRPr b="0" i="0" sz="2835" u="none" cap="none" strike="noStrike">
                <a:solidFill>
                  <a:srgbClr val="888888"/>
                </a:solidFill>
                <a:latin typeface="Calibri"/>
                <a:ea typeface="Calibri"/>
                <a:cs typeface="Calibri"/>
                <a:sym typeface="Calibri"/>
              </a:defRPr>
            </a:lvl8pPr>
            <a:lvl9pPr indent="0" lvl="8" marL="0" marR="0" rtl="0" algn="r">
              <a:spcBef>
                <a:spcPts val="0"/>
              </a:spcBef>
              <a:buNone/>
              <a:defRPr b="0" i="0" sz="283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329" y="3872225"/>
            <a:ext cx="21571523" cy="6074795"/>
          </a:xfrm>
          <a:prstGeom prst="rect">
            <a:avLst/>
          </a:prstGeom>
          <a:solidFill>
            <a:srgbClr val="FED6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5" name="Google Shape;85;p1"/>
          <p:cNvSpPr/>
          <p:nvPr/>
        </p:nvSpPr>
        <p:spPr>
          <a:xfrm>
            <a:off x="866" y="9934998"/>
            <a:ext cx="21599400" cy="5796000"/>
          </a:xfrm>
          <a:prstGeom prst="rect">
            <a:avLst/>
          </a:prstGeom>
          <a:solidFill>
            <a:srgbClr val="BFE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6" name="Google Shape;86;p1"/>
          <p:cNvSpPr/>
          <p:nvPr/>
        </p:nvSpPr>
        <p:spPr>
          <a:xfrm>
            <a:off x="-12911" y="15728297"/>
            <a:ext cx="21612300" cy="6284100"/>
          </a:xfrm>
          <a:prstGeom prst="rect">
            <a:avLst/>
          </a:prstGeom>
          <a:solidFill>
            <a:srgbClr val="FFCF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90" u="none" cap="none" strike="noStrike">
              <a:solidFill>
                <a:schemeClr val="lt1"/>
              </a:solidFill>
              <a:latin typeface="Times New Roman"/>
              <a:ea typeface="Times New Roman"/>
              <a:cs typeface="Times New Roman"/>
              <a:sym typeface="Times New Roman"/>
            </a:endParaRPr>
          </a:p>
        </p:txBody>
      </p:sp>
      <p:sp>
        <p:nvSpPr>
          <p:cNvPr id="87" name="Google Shape;87;p1"/>
          <p:cNvSpPr/>
          <p:nvPr/>
        </p:nvSpPr>
        <p:spPr>
          <a:xfrm>
            <a:off x="-12911" y="21968050"/>
            <a:ext cx="21655618" cy="5352512"/>
          </a:xfrm>
          <a:prstGeom prst="rect">
            <a:avLst/>
          </a:prstGeom>
          <a:solidFill>
            <a:srgbClr val="FCDC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8" name="Google Shape;88;p1"/>
          <p:cNvSpPr/>
          <p:nvPr/>
        </p:nvSpPr>
        <p:spPr>
          <a:xfrm>
            <a:off x="-8251" y="27346472"/>
            <a:ext cx="21670008" cy="5578746"/>
          </a:xfrm>
          <a:prstGeom prst="rect">
            <a:avLst/>
          </a:prstGeom>
          <a:solidFill>
            <a:srgbClr val="D7F5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9" name="Google Shape;89;p1"/>
          <p:cNvSpPr/>
          <p:nvPr/>
        </p:nvSpPr>
        <p:spPr>
          <a:xfrm>
            <a:off x="808276" y="4336111"/>
            <a:ext cx="3215086" cy="551326"/>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INTRODUCTION</a:t>
            </a:r>
            <a:endParaRPr b="1" sz="2800">
              <a:solidFill>
                <a:schemeClr val="dk1"/>
              </a:solidFill>
              <a:latin typeface="Times New Roman"/>
              <a:ea typeface="Times New Roman"/>
              <a:cs typeface="Times New Roman"/>
              <a:sym typeface="Times New Roman"/>
            </a:endParaRPr>
          </a:p>
        </p:txBody>
      </p:sp>
      <p:sp>
        <p:nvSpPr>
          <p:cNvPr id="90" name="Google Shape;90;p1"/>
          <p:cNvSpPr/>
          <p:nvPr/>
        </p:nvSpPr>
        <p:spPr>
          <a:xfrm>
            <a:off x="15730" y="2522585"/>
            <a:ext cx="21568555" cy="1502711"/>
          </a:xfrm>
          <a:prstGeom prst="rect">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1">
              <a:solidFill>
                <a:schemeClr val="lt1"/>
              </a:solidFill>
              <a:latin typeface="Calibri"/>
              <a:ea typeface="Calibri"/>
              <a:cs typeface="Calibri"/>
              <a:sym typeface="Calibri"/>
            </a:endParaRPr>
          </a:p>
        </p:txBody>
      </p:sp>
      <p:sp>
        <p:nvSpPr>
          <p:cNvPr id="91" name="Google Shape;91;p1"/>
          <p:cNvSpPr/>
          <p:nvPr/>
        </p:nvSpPr>
        <p:spPr>
          <a:xfrm>
            <a:off x="815951" y="16267202"/>
            <a:ext cx="1912009" cy="551326"/>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RESULTS</a:t>
            </a:r>
            <a:endParaRPr b="1" sz="2800">
              <a:solidFill>
                <a:schemeClr val="dk1"/>
              </a:solidFill>
              <a:latin typeface="Times New Roman"/>
              <a:ea typeface="Times New Roman"/>
              <a:cs typeface="Times New Roman"/>
              <a:sym typeface="Times New Roman"/>
            </a:endParaRPr>
          </a:p>
        </p:txBody>
      </p:sp>
      <p:sp>
        <p:nvSpPr>
          <p:cNvPr id="92" name="Google Shape;92;p1"/>
          <p:cNvSpPr/>
          <p:nvPr/>
        </p:nvSpPr>
        <p:spPr>
          <a:xfrm>
            <a:off x="815951" y="22350224"/>
            <a:ext cx="5748991" cy="551326"/>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DISCUSSION AND CONCLUSION</a:t>
            </a:r>
            <a:endParaRPr b="1" sz="2800">
              <a:solidFill>
                <a:schemeClr val="dk1"/>
              </a:solidFill>
              <a:latin typeface="Times New Roman"/>
              <a:ea typeface="Times New Roman"/>
              <a:cs typeface="Times New Roman"/>
              <a:sym typeface="Times New Roman"/>
            </a:endParaRPr>
          </a:p>
        </p:txBody>
      </p:sp>
      <p:sp>
        <p:nvSpPr>
          <p:cNvPr id="93" name="Google Shape;93;p1"/>
          <p:cNvSpPr/>
          <p:nvPr/>
        </p:nvSpPr>
        <p:spPr>
          <a:xfrm>
            <a:off x="815951" y="27544657"/>
            <a:ext cx="3231992" cy="551326"/>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BIBLIOGRAPHY</a:t>
            </a:r>
            <a:endParaRPr b="1" sz="2800">
              <a:solidFill>
                <a:schemeClr val="dk1"/>
              </a:solidFill>
              <a:latin typeface="Times New Roman"/>
              <a:ea typeface="Times New Roman"/>
              <a:cs typeface="Times New Roman"/>
              <a:sym typeface="Times New Roman"/>
            </a:endParaRPr>
          </a:p>
        </p:txBody>
      </p:sp>
      <p:sp>
        <p:nvSpPr>
          <p:cNvPr id="94" name="Google Shape;94;p1"/>
          <p:cNvSpPr txBox="1"/>
          <p:nvPr/>
        </p:nvSpPr>
        <p:spPr>
          <a:xfrm>
            <a:off x="28002" y="2554293"/>
            <a:ext cx="21540553" cy="11849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strike="noStrike">
                <a:solidFill>
                  <a:srgbClr val="000000"/>
                </a:solidFill>
                <a:latin typeface="Times New Roman"/>
                <a:ea typeface="Times New Roman"/>
                <a:cs typeface="Times New Roman"/>
                <a:sym typeface="Times New Roman"/>
              </a:rPr>
              <a:t> </a:t>
            </a:r>
            <a:r>
              <a:rPr b="1" i="0" lang="en-US" sz="3500" u="none" strike="noStrike">
                <a:solidFill>
                  <a:srgbClr val="000000"/>
                </a:solidFill>
                <a:latin typeface="Times New Roman"/>
                <a:ea typeface="Times New Roman"/>
                <a:cs typeface="Times New Roman"/>
                <a:sym typeface="Times New Roman"/>
              </a:rPr>
              <a:t>Comparative  Analysis of Principal Component Analysis over Uniform Manifold Approximation and Projection Algorithm in Predicting the Indian National Satellite System (INSAT) - Enhanced Celestial Clouds.  </a:t>
            </a:r>
            <a:endParaRPr b="1" sz="3500">
              <a:solidFill>
                <a:schemeClr val="dk1"/>
              </a:solidFill>
              <a:latin typeface="Times New Roman"/>
              <a:ea typeface="Times New Roman"/>
              <a:cs typeface="Times New Roman"/>
              <a:sym typeface="Times New Roman"/>
            </a:endParaRPr>
          </a:p>
        </p:txBody>
      </p:sp>
      <p:sp>
        <p:nvSpPr>
          <p:cNvPr id="95" name="Google Shape;95;p1"/>
          <p:cNvSpPr/>
          <p:nvPr/>
        </p:nvSpPr>
        <p:spPr>
          <a:xfrm>
            <a:off x="815951" y="10184629"/>
            <a:ext cx="5258669" cy="551326"/>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MATERIALS AND METHODS</a:t>
            </a:r>
            <a:endParaRPr b="1" sz="2800">
              <a:solidFill>
                <a:schemeClr val="dk1"/>
              </a:solidFill>
              <a:latin typeface="Times New Roman"/>
              <a:ea typeface="Times New Roman"/>
              <a:cs typeface="Times New Roman"/>
              <a:sym typeface="Times New Roman"/>
            </a:endParaRPr>
          </a:p>
        </p:txBody>
      </p:sp>
      <p:sp>
        <p:nvSpPr>
          <p:cNvPr id="96" name="Google Shape;96;p1"/>
          <p:cNvSpPr txBox="1"/>
          <p:nvPr/>
        </p:nvSpPr>
        <p:spPr>
          <a:xfrm>
            <a:off x="11225083" y="1463838"/>
            <a:ext cx="8384766" cy="8562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88">
                <a:solidFill>
                  <a:schemeClr val="lt1"/>
                </a:solidFill>
                <a:latin typeface="Times New Roman"/>
                <a:ea typeface="Times New Roman"/>
                <a:cs typeface="Times New Roman"/>
                <a:sym typeface="Times New Roman"/>
              </a:rPr>
              <a:t> Ms. Poorani.S            </a:t>
            </a:r>
            <a:endParaRPr b="1" sz="2488">
              <a:solidFill>
                <a:schemeClr val="lt1"/>
              </a:solidFill>
              <a:latin typeface="Times New Roman"/>
              <a:ea typeface="Times New Roman"/>
              <a:cs typeface="Times New Roman"/>
              <a:sym typeface="Times New Roman"/>
            </a:endParaRPr>
          </a:p>
          <a:p>
            <a:pPr indent="0" lvl="0" marL="0" marR="0" rtl="0" algn="r">
              <a:spcBef>
                <a:spcPts val="0"/>
              </a:spcBef>
              <a:spcAft>
                <a:spcPts val="0"/>
              </a:spcAft>
              <a:buNone/>
            </a:pPr>
            <a:r>
              <a:rPr b="1" lang="en-US" sz="2488">
                <a:solidFill>
                  <a:schemeClr val="lt1"/>
                </a:solidFill>
                <a:latin typeface="Times New Roman"/>
                <a:ea typeface="Times New Roman"/>
                <a:cs typeface="Times New Roman"/>
                <a:sym typeface="Times New Roman"/>
              </a:rPr>
              <a:t> Guided by Dr. Mary Valantina. G</a:t>
            </a:r>
            <a:endParaRPr b="1" sz="2488">
              <a:solidFill>
                <a:schemeClr val="lt1"/>
              </a:solidFill>
              <a:latin typeface="Times New Roman"/>
              <a:ea typeface="Times New Roman"/>
              <a:cs typeface="Times New Roman"/>
              <a:sym typeface="Times New Roman"/>
            </a:endParaRPr>
          </a:p>
        </p:txBody>
      </p:sp>
      <p:sp>
        <p:nvSpPr>
          <p:cNvPr id="97" name="Google Shape;97;p1"/>
          <p:cNvSpPr txBox="1"/>
          <p:nvPr/>
        </p:nvSpPr>
        <p:spPr>
          <a:xfrm>
            <a:off x="119459" y="4586737"/>
            <a:ext cx="15297900" cy="473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189">
              <a:solidFill>
                <a:schemeClr val="dk1"/>
              </a:solidFill>
              <a:latin typeface="Times New Roman"/>
              <a:ea typeface="Times New Roman"/>
              <a:cs typeface="Times New Roman"/>
              <a:sym typeface="Times New Roman"/>
            </a:endParaRPr>
          </a:p>
          <a:p>
            <a:pPr indent="-338714" lvl="0" marL="341254" marR="0" rtl="0" algn="just">
              <a:spcBef>
                <a:spcPts val="0"/>
              </a:spcBef>
              <a:spcAft>
                <a:spcPts val="0"/>
              </a:spcAft>
              <a:buClr>
                <a:schemeClr val="dk1"/>
              </a:buClr>
              <a:buSzPts val="2150"/>
              <a:buFont typeface="Noto Sans Symbols"/>
              <a:buChar char="⮚"/>
            </a:pPr>
            <a:r>
              <a:rPr b="1" lang="en-US" sz="2150">
                <a:solidFill>
                  <a:schemeClr val="dk1"/>
                </a:solidFill>
                <a:latin typeface="Times New Roman"/>
                <a:ea typeface="Times New Roman"/>
                <a:cs typeface="Times New Roman"/>
                <a:sym typeface="Times New Roman"/>
              </a:rPr>
              <a:t>To compare Principal Component Analysis (PCA) with Uniform Manifold Approximation and Projection (UMAP) in predicting INSAT-enhanced celestial clouds, aiming for enhanced prediction accuracy and understanding algorithmic efficacy.</a:t>
            </a:r>
            <a:endParaRPr sz="2150"/>
          </a:p>
          <a:p>
            <a:pPr indent="0" lvl="0" marL="0" marR="0" rtl="0" algn="just">
              <a:spcBef>
                <a:spcPts val="0"/>
              </a:spcBef>
              <a:spcAft>
                <a:spcPts val="0"/>
              </a:spcAft>
              <a:buNone/>
            </a:pPr>
            <a:r>
              <a:t/>
            </a:r>
            <a:endParaRPr b="1" sz="2150">
              <a:solidFill>
                <a:schemeClr val="dk1"/>
              </a:solidFill>
              <a:latin typeface="Times New Roman"/>
              <a:ea typeface="Times New Roman"/>
              <a:cs typeface="Times New Roman"/>
              <a:sym typeface="Times New Roman"/>
            </a:endParaRPr>
          </a:p>
          <a:p>
            <a:pPr indent="-338714" lvl="0" marL="341254" marR="0" rtl="0" algn="just">
              <a:spcBef>
                <a:spcPts val="0"/>
              </a:spcBef>
              <a:spcAft>
                <a:spcPts val="0"/>
              </a:spcAft>
              <a:buClr>
                <a:srgbClr val="29261B"/>
              </a:buClr>
              <a:buSzPts val="2150"/>
              <a:buFont typeface="Noto Sans Symbols"/>
              <a:buChar char="⮚"/>
            </a:pPr>
            <a:r>
              <a:rPr b="1" i="0" lang="en-US" sz="2150">
                <a:solidFill>
                  <a:srgbClr val="29261B"/>
                </a:solidFill>
                <a:latin typeface="Times New Roman"/>
                <a:ea typeface="Times New Roman"/>
                <a:cs typeface="Times New Roman"/>
                <a:sym typeface="Times New Roman"/>
              </a:rPr>
              <a:t>Overview of dimension reduction techniques, such as PCA and UMAP, and their roles in data preprocessing for cloud prediction models.</a:t>
            </a:r>
            <a:endParaRPr sz="2150"/>
          </a:p>
          <a:p>
            <a:pPr indent="-202189" lvl="0" marL="341254" marR="0" rtl="0" algn="just">
              <a:spcBef>
                <a:spcPts val="0"/>
              </a:spcBef>
              <a:spcAft>
                <a:spcPts val="0"/>
              </a:spcAft>
              <a:buClr>
                <a:schemeClr val="dk1"/>
              </a:buClr>
              <a:buSzPts val="2190"/>
              <a:buFont typeface="Noto Sans Symbols"/>
              <a:buNone/>
            </a:pPr>
            <a:r>
              <a:t/>
            </a:r>
            <a:endParaRPr b="1" i="0" sz="2150">
              <a:solidFill>
                <a:srgbClr val="29261B"/>
              </a:solidFill>
              <a:latin typeface="Times New Roman"/>
              <a:ea typeface="Times New Roman"/>
              <a:cs typeface="Times New Roman"/>
              <a:sym typeface="Times New Roman"/>
            </a:endParaRPr>
          </a:p>
          <a:p>
            <a:pPr indent="-338714" lvl="0" marL="341254" marR="0" rtl="0" algn="just">
              <a:spcBef>
                <a:spcPts val="0"/>
              </a:spcBef>
              <a:spcAft>
                <a:spcPts val="0"/>
              </a:spcAft>
              <a:buClr>
                <a:srgbClr val="29261B"/>
              </a:buClr>
              <a:buSzPts val="2150"/>
              <a:buFont typeface="Noto Sans Symbols"/>
              <a:buChar char="⮚"/>
            </a:pPr>
            <a:r>
              <a:rPr b="1" i="0" lang="en-US" sz="2150">
                <a:solidFill>
                  <a:srgbClr val="29261B"/>
                </a:solidFill>
                <a:latin typeface="Times New Roman"/>
                <a:ea typeface="Times New Roman"/>
                <a:cs typeface="Times New Roman"/>
                <a:sym typeface="Times New Roman"/>
              </a:rPr>
              <a:t>Significance of comparative analysis between PCA and UMAP algorithms in determining the more effective approach for INSAT cloud prediction.</a:t>
            </a:r>
            <a:endParaRPr sz="2150"/>
          </a:p>
          <a:p>
            <a:pPr indent="0" lvl="0" marL="0" marR="0" rtl="0" algn="just">
              <a:spcBef>
                <a:spcPts val="0"/>
              </a:spcBef>
              <a:spcAft>
                <a:spcPts val="0"/>
              </a:spcAft>
              <a:buNone/>
            </a:pPr>
            <a:r>
              <a:t/>
            </a:r>
            <a:endParaRPr b="1" i="0" sz="2150">
              <a:solidFill>
                <a:srgbClr val="29261B"/>
              </a:solidFill>
              <a:latin typeface="Times New Roman"/>
              <a:ea typeface="Times New Roman"/>
              <a:cs typeface="Times New Roman"/>
              <a:sym typeface="Times New Roman"/>
            </a:endParaRPr>
          </a:p>
          <a:p>
            <a:pPr indent="-338714" lvl="0" marL="341254" marR="0" rtl="0" algn="just">
              <a:spcBef>
                <a:spcPts val="0"/>
              </a:spcBef>
              <a:spcAft>
                <a:spcPts val="0"/>
              </a:spcAft>
              <a:buClr>
                <a:srgbClr val="29261B"/>
              </a:buClr>
              <a:buSzPts val="2150"/>
              <a:buFont typeface="Noto Sans Symbols"/>
              <a:buChar char="⮚"/>
            </a:pPr>
            <a:r>
              <a:rPr b="1" i="0" lang="en-US" sz="2150">
                <a:solidFill>
                  <a:srgbClr val="29261B"/>
                </a:solidFill>
                <a:latin typeface="Times New Roman"/>
                <a:ea typeface="Times New Roman"/>
                <a:cs typeface="Times New Roman"/>
                <a:sym typeface="Times New Roman"/>
              </a:rPr>
              <a:t>Brief explanation of the evaluation metrics used to assess the performance of PCA and UMAP in this study.</a:t>
            </a:r>
            <a:endParaRPr sz="2150"/>
          </a:p>
          <a:p>
            <a:pPr indent="-202189" lvl="0" marL="341254" marR="0" rtl="0" algn="just">
              <a:spcBef>
                <a:spcPts val="0"/>
              </a:spcBef>
              <a:spcAft>
                <a:spcPts val="0"/>
              </a:spcAft>
              <a:buClr>
                <a:schemeClr val="dk1"/>
              </a:buClr>
              <a:buSzPts val="2190"/>
              <a:buFont typeface="Noto Sans Symbols"/>
              <a:buNone/>
            </a:pPr>
            <a:r>
              <a:t/>
            </a:r>
            <a:endParaRPr b="1" i="0" sz="2150">
              <a:solidFill>
                <a:srgbClr val="29261B"/>
              </a:solidFill>
              <a:latin typeface="Times New Roman"/>
              <a:ea typeface="Times New Roman"/>
              <a:cs typeface="Times New Roman"/>
              <a:sym typeface="Times New Roman"/>
            </a:endParaRPr>
          </a:p>
          <a:p>
            <a:pPr indent="-338714" lvl="0" marL="341254" marR="0" rtl="0" algn="just">
              <a:spcBef>
                <a:spcPts val="0"/>
              </a:spcBef>
              <a:spcAft>
                <a:spcPts val="0"/>
              </a:spcAft>
              <a:buClr>
                <a:srgbClr val="29261B"/>
              </a:buClr>
              <a:buSzPts val="2150"/>
              <a:buFont typeface="Noto Sans Symbols"/>
              <a:buChar char="⮚"/>
            </a:pPr>
            <a:r>
              <a:rPr b="1" i="0" lang="en-US" sz="2150">
                <a:solidFill>
                  <a:srgbClr val="29261B"/>
                </a:solidFill>
                <a:latin typeface="Times New Roman"/>
                <a:ea typeface="Times New Roman"/>
                <a:cs typeface="Times New Roman"/>
                <a:sym typeface="Times New Roman"/>
              </a:rPr>
              <a:t>The study utilizes INSAT-enhanced celestial cloud imagery as the primary dataset, facilitating comparative analysis between PCA and UMAP in reduction of cloud images and behaviors captured by INSAT satellites.</a:t>
            </a:r>
            <a:endParaRPr sz="2150"/>
          </a:p>
        </p:txBody>
      </p:sp>
      <p:sp>
        <p:nvSpPr>
          <p:cNvPr id="98" name="Google Shape;98;p1"/>
          <p:cNvSpPr txBox="1"/>
          <p:nvPr/>
        </p:nvSpPr>
        <p:spPr>
          <a:xfrm>
            <a:off x="8746077" y="16844925"/>
            <a:ext cx="12717000" cy="284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a:t>
            </a:r>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p:txBody>
      </p:sp>
      <p:sp>
        <p:nvSpPr>
          <p:cNvPr id="99" name="Google Shape;99;p1"/>
          <p:cNvSpPr txBox="1"/>
          <p:nvPr/>
        </p:nvSpPr>
        <p:spPr>
          <a:xfrm>
            <a:off x="332117" y="23069260"/>
            <a:ext cx="20489198" cy="548445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29261B"/>
              </a:buClr>
              <a:buSzPts val="2190"/>
              <a:buFont typeface="Noto Sans Symbols"/>
              <a:buChar char="⮚"/>
            </a:pPr>
            <a:r>
              <a:rPr b="1" i="0" lang="en-US" sz="2190">
                <a:solidFill>
                  <a:srgbClr val="29261B"/>
                </a:solidFill>
                <a:latin typeface="Times New Roman"/>
                <a:ea typeface="Times New Roman"/>
                <a:cs typeface="Times New Roman"/>
                <a:sym typeface="Times New Roman"/>
              </a:rPr>
              <a:t>According to the investigation findings, the Principal </a:t>
            </a:r>
            <a:r>
              <a:rPr b="1" lang="en-US" sz="2190">
                <a:solidFill>
                  <a:srgbClr val="29261B"/>
                </a:solidFill>
                <a:latin typeface="Times New Roman"/>
                <a:ea typeface="Times New Roman"/>
                <a:cs typeface="Times New Roman"/>
                <a:sym typeface="Times New Roman"/>
              </a:rPr>
              <a:t>C</a:t>
            </a:r>
            <a:r>
              <a:rPr b="1" i="0" lang="en-US" sz="2190">
                <a:solidFill>
                  <a:srgbClr val="29261B"/>
                </a:solidFill>
                <a:latin typeface="Times New Roman"/>
                <a:ea typeface="Times New Roman"/>
                <a:cs typeface="Times New Roman"/>
                <a:sym typeface="Times New Roman"/>
              </a:rPr>
              <a:t>omponent Analysis outshone the Consistent of </a:t>
            </a:r>
            <a:r>
              <a:rPr b="1" lang="en-US" sz="2190">
                <a:solidFill>
                  <a:schemeClr val="dk1"/>
                </a:solidFill>
                <a:latin typeface="Times New Roman"/>
                <a:ea typeface="Times New Roman"/>
                <a:cs typeface="Times New Roman"/>
                <a:sym typeface="Times New Roman"/>
              </a:rPr>
              <a:t>Uniform Manifold Approximation and Projection</a:t>
            </a:r>
            <a:r>
              <a:rPr b="1" lang="en-US" sz="2190">
                <a:solidFill>
                  <a:srgbClr val="000000"/>
                </a:solidFill>
                <a:latin typeface="Times New Roman"/>
                <a:ea typeface="Times New Roman"/>
                <a:cs typeface="Times New Roman"/>
                <a:sym typeface="Times New Roman"/>
              </a:rPr>
              <a:t> </a:t>
            </a:r>
            <a:r>
              <a:rPr b="1" i="0" lang="en-US" sz="2190">
                <a:solidFill>
                  <a:srgbClr val="29261B"/>
                </a:solidFill>
                <a:latin typeface="Times New Roman"/>
                <a:ea typeface="Times New Roman"/>
                <a:cs typeface="Times New Roman"/>
                <a:sym typeface="Times New Roman"/>
              </a:rPr>
              <a:t>algorithm with elevated precision of 95.68%.</a:t>
            </a:r>
            <a:endParaRPr/>
          </a:p>
          <a:p>
            <a:pPr indent="-342900" lvl="0" marL="342900" marR="0" rtl="0" algn="just">
              <a:lnSpc>
                <a:spcPct val="150000"/>
              </a:lnSpc>
              <a:spcBef>
                <a:spcPts val="0"/>
              </a:spcBef>
              <a:spcAft>
                <a:spcPts val="0"/>
              </a:spcAft>
              <a:buClr>
                <a:srgbClr val="000000"/>
              </a:buClr>
              <a:buSzPts val="2190"/>
              <a:buFont typeface="Noto Sans Symbols"/>
              <a:buChar char="⮚"/>
            </a:pPr>
            <a:r>
              <a:rPr b="1" lang="en-US" sz="2190">
                <a:solidFill>
                  <a:srgbClr val="000000"/>
                </a:solidFill>
                <a:latin typeface="Times New Roman"/>
                <a:ea typeface="Times New Roman"/>
                <a:cs typeface="Times New Roman"/>
                <a:sym typeface="Times New Roman"/>
              </a:rPr>
              <a:t>Based on the independent sample t-test, with the total sample size of 450, the significance value p=0.016 (p&lt;0.05)</a:t>
            </a:r>
            <a:r>
              <a:rPr b="1" i="0" lang="en-US" sz="2190">
                <a:solidFill>
                  <a:srgbClr val="29261B"/>
                </a:solidFill>
                <a:latin typeface="Times New Roman"/>
                <a:ea typeface="Times New Roman"/>
                <a:cs typeface="Times New Roman"/>
                <a:sym typeface="Times New Roman"/>
              </a:rPr>
              <a:t> exhibits that there is noteworthy disparity in the algorithms. </a:t>
            </a:r>
            <a:endParaRPr/>
          </a:p>
          <a:p>
            <a:pPr indent="-342900" lvl="0" marL="342900" marR="0" rtl="0" algn="just">
              <a:lnSpc>
                <a:spcPct val="150000"/>
              </a:lnSpc>
              <a:spcBef>
                <a:spcPts val="0"/>
              </a:spcBef>
              <a:spcAft>
                <a:spcPts val="0"/>
              </a:spcAft>
              <a:buClr>
                <a:schemeClr val="dk1"/>
              </a:buClr>
              <a:buSzPts val="2190"/>
              <a:buFont typeface="Noto Sans Symbols"/>
              <a:buChar char="⮚"/>
            </a:pPr>
            <a:r>
              <a:rPr b="1" lang="en-US" sz="2190">
                <a:solidFill>
                  <a:schemeClr val="dk1"/>
                </a:solidFill>
                <a:latin typeface="Times New Roman"/>
                <a:ea typeface="Times New Roman"/>
                <a:cs typeface="Times New Roman"/>
                <a:sym typeface="Times New Roman"/>
              </a:rPr>
              <a:t>The accuracy of the Principal Component Analysis </a:t>
            </a:r>
            <a:r>
              <a:rPr b="1" lang="en-US" sz="2190">
                <a:solidFill>
                  <a:srgbClr val="000000"/>
                </a:solidFill>
                <a:latin typeface="Times New Roman"/>
                <a:ea typeface="Times New Roman"/>
                <a:cs typeface="Times New Roman"/>
                <a:sym typeface="Times New Roman"/>
              </a:rPr>
              <a:t>(PCA</a:t>
            </a:r>
            <a:r>
              <a:rPr b="1" lang="en-US" sz="2190">
                <a:solidFill>
                  <a:schemeClr val="dk1"/>
                </a:solidFill>
                <a:latin typeface="Times New Roman"/>
                <a:ea typeface="Times New Roman"/>
                <a:cs typeface="Times New Roman"/>
                <a:sym typeface="Times New Roman"/>
              </a:rPr>
              <a:t>) Algorithm is 95.68% </a:t>
            </a:r>
            <a:r>
              <a:rPr b="1" i="0" lang="en-US" sz="2190">
                <a:solidFill>
                  <a:srgbClr val="29261B"/>
                </a:solidFill>
                <a:latin typeface="Times New Roman"/>
                <a:ea typeface="Times New Roman"/>
                <a:cs typeface="Times New Roman"/>
                <a:sym typeface="Times New Roman"/>
              </a:rPr>
              <a:t>significantly superior to the other algorithm. </a:t>
            </a:r>
            <a:endParaRPr/>
          </a:p>
          <a:p>
            <a:pPr indent="-342900" lvl="0" marL="342900" marR="0" rtl="0" algn="just">
              <a:lnSpc>
                <a:spcPct val="150000"/>
              </a:lnSpc>
              <a:spcBef>
                <a:spcPts val="0"/>
              </a:spcBef>
              <a:spcAft>
                <a:spcPts val="0"/>
              </a:spcAft>
              <a:buClr>
                <a:srgbClr val="29261B"/>
              </a:buClr>
              <a:buSzPts val="2190"/>
              <a:buFont typeface="Noto Sans Symbols"/>
              <a:buChar char="⮚"/>
            </a:pPr>
            <a:r>
              <a:rPr b="1" i="0" lang="en-US" sz="2190">
                <a:solidFill>
                  <a:srgbClr val="29261B"/>
                </a:solidFill>
                <a:latin typeface="Times New Roman"/>
                <a:ea typeface="Times New Roman"/>
                <a:cs typeface="Times New Roman"/>
                <a:sym typeface="Times New Roman"/>
              </a:rPr>
              <a:t>Through this exploration, it is deduced that Principal </a:t>
            </a:r>
            <a:r>
              <a:rPr b="1" lang="en-US" sz="2190">
                <a:solidFill>
                  <a:srgbClr val="29261B"/>
                </a:solidFill>
                <a:latin typeface="Times New Roman"/>
                <a:ea typeface="Times New Roman"/>
                <a:cs typeface="Times New Roman"/>
                <a:sym typeface="Times New Roman"/>
              </a:rPr>
              <a:t>C</a:t>
            </a:r>
            <a:r>
              <a:rPr b="1" i="0" lang="en-US" sz="2190">
                <a:solidFill>
                  <a:srgbClr val="29261B"/>
                </a:solidFill>
                <a:latin typeface="Times New Roman"/>
                <a:ea typeface="Times New Roman"/>
                <a:cs typeface="Times New Roman"/>
                <a:sym typeface="Times New Roman"/>
              </a:rPr>
              <a:t>omponent Analysis (PCA) algorithm has elevated precision comparing with </a:t>
            </a:r>
            <a:r>
              <a:rPr b="1" lang="en-US" sz="2190">
                <a:solidFill>
                  <a:schemeClr val="dk1"/>
                </a:solidFill>
                <a:latin typeface="Times New Roman"/>
                <a:ea typeface="Times New Roman"/>
                <a:cs typeface="Times New Roman"/>
                <a:sym typeface="Times New Roman"/>
              </a:rPr>
              <a:t>Uniform Manifold Approximation and Projection</a:t>
            </a:r>
            <a:r>
              <a:rPr b="1" i="0" lang="en-US" sz="2190">
                <a:solidFill>
                  <a:srgbClr val="29261B"/>
                </a:solidFill>
                <a:latin typeface="Times New Roman"/>
                <a:ea typeface="Times New Roman"/>
                <a:cs typeface="Times New Roman"/>
                <a:sym typeface="Times New Roman"/>
              </a:rPr>
              <a:t> algorithm for compelling examination on dimension decrease.</a:t>
            </a:r>
            <a:endParaRPr/>
          </a:p>
          <a:p>
            <a:pPr indent="-342900" lvl="0" marL="342900" marR="0" rtl="0" algn="just">
              <a:lnSpc>
                <a:spcPct val="150000"/>
              </a:lnSpc>
              <a:spcBef>
                <a:spcPts val="0"/>
              </a:spcBef>
              <a:spcAft>
                <a:spcPts val="0"/>
              </a:spcAft>
              <a:buClr>
                <a:srgbClr val="29261B"/>
              </a:buClr>
              <a:buSzPts val="2190"/>
              <a:buFont typeface="Noto Sans Symbols"/>
              <a:buChar char="⮚"/>
            </a:pPr>
            <a:r>
              <a:rPr b="1" i="0" lang="en-US" sz="2190">
                <a:solidFill>
                  <a:srgbClr val="29261B"/>
                </a:solidFill>
                <a:latin typeface="Times New Roman"/>
                <a:ea typeface="Times New Roman"/>
                <a:cs typeface="Times New Roman"/>
                <a:sym typeface="Times New Roman"/>
              </a:rPr>
              <a:t>PCA and UMAP have the potential to be made much more useful in image dimensionality reduction applications through additional research and development.</a:t>
            </a:r>
            <a:endParaRPr/>
          </a:p>
          <a:p>
            <a:pPr indent="-203834" lvl="0" marL="342900" marR="0" rtl="0" algn="just">
              <a:lnSpc>
                <a:spcPct val="150000"/>
              </a:lnSpc>
              <a:spcBef>
                <a:spcPts val="0"/>
              </a:spcBef>
              <a:spcAft>
                <a:spcPts val="0"/>
              </a:spcAft>
              <a:buClr>
                <a:schemeClr val="dk1"/>
              </a:buClr>
              <a:buSzPts val="2190"/>
              <a:buFont typeface="Noto Sans Symbols"/>
              <a:buNone/>
            </a:pPr>
            <a:r>
              <a:t/>
            </a:r>
            <a:endParaRPr b="1" i="0" sz="2190">
              <a:solidFill>
                <a:srgbClr val="29261B"/>
              </a:solidFill>
              <a:latin typeface="Times New Roman"/>
              <a:ea typeface="Times New Roman"/>
              <a:cs typeface="Times New Roman"/>
              <a:sym typeface="Times New Roman"/>
            </a:endParaRPr>
          </a:p>
          <a:p>
            <a:pPr indent="-203834" lvl="0" marL="342900" marR="0" rtl="0" algn="just">
              <a:lnSpc>
                <a:spcPct val="150000"/>
              </a:lnSpc>
              <a:spcBef>
                <a:spcPts val="0"/>
              </a:spcBef>
              <a:spcAft>
                <a:spcPts val="0"/>
              </a:spcAft>
              <a:buClr>
                <a:schemeClr val="dk1"/>
              </a:buClr>
              <a:buSzPts val="2190"/>
              <a:buFont typeface="Noto Sans Symbols"/>
              <a:buNone/>
            </a:pPr>
            <a:r>
              <a:t/>
            </a:r>
            <a:endParaRPr b="1" sz="2190">
              <a:solidFill>
                <a:schemeClr val="dk1"/>
              </a:solidFill>
              <a:latin typeface="Times New Roman"/>
              <a:ea typeface="Times New Roman"/>
              <a:cs typeface="Times New Roman"/>
              <a:sym typeface="Times New Roman"/>
            </a:endParaRPr>
          </a:p>
          <a:p>
            <a:pPr indent="-202252" lvl="0" marL="341254" marR="0" rtl="0" algn="l">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p:txBody>
      </p:sp>
      <p:sp>
        <p:nvSpPr>
          <p:cNvPr id="100" name="Google Shape;100;p1"/>
          <p:cNvSpPr txBox="1"/>
          <p:nvPr/>
        </p:nvSpPr>
        <p:spPr>
          <a:xfrm>
            <a:off x="323722" y="28384746"/>
            <a:ext cx="21139308" cy="4581447"/>
          </a:xfrm>
          <a:prstGeom prst="rect">
            <a:avLst/>
          </a:prstGeom>
          <a:noFill/>
          <a:ln>
            <a:noFill/>
          </a:ln>
        </p:spPr>
        <p:txBody>
          <a:bodyPr anchorCtr="0" anchor="t" bIns="45700" lIns="91425" spcFirstLastPara="1" rIns="91425" wrap="square" tIns="45700">
            <a:spAutoFit/>
          </a:bodyPr>
          <a:lstStyle/>
          <a:p>
            <a:pPr indent="-341254" lvl="0" marL="341254" marR="0" rtl="0" algn="just">
              <a:lnSpc>
                <a:spcPct val="150000"/>
              </a:lnSpc>
              <a:spcBef>
                <a:spcPts val="0"/>
              </a:spcBef>
              <a:spcAft>
                <a:spcPts val="0"/>
              </a:spcAft>
              <a:buClr>
                <a:schemeClr val="dk1"/>
              </a:buClr>
              <a:buSzPts val="2190"/>
              <a:buFont typeface="Noto Sans Symbols"/>
              <a:buChar char="⮚"/>
            </a:pPr>
            <a:r>
              <a:rPr b="1" lang="en-US" sz="2190">
                <a:solidFill>
                  <a:schemeClr val="dk1"/>
                </a:solidFill>
                <a:latin typeface="Times New Roman"/>
                <a:ea typeface="Times New Roman"/>
                <a:cs typeface="Times New Roman"/>
                <a:sym typeface="Times New Roman"/>
              </a:rPr>
              <a:t>Ros, Frederic, and Rabia Riad. 2024. Feature and Dimensionality Reduction for Clustering with Deep Learning. Springer Nature.</a:t>
            </a:r>
            <a:endParaRPr b="1" sz="2190">
              <a:solidFill>
                <a:schemeClr val="dk1"/>
              </a:solidFill>
              <a:latin typeface="Times New Roman"/>
              <a:ea typeface="Times New Roman"/>
              <a:cs typeface="Times New Roman"/>
              <a:sym typeface="Times New Roman"/>
            </a:endParaRPr>
          </a:p>
          <a:p>
            <a:pPr indent="-341254" lvl="0" marL="341254" marR="0" rtl="0" algn="just">
              <a:lnSpc>
                <a:spcPct val="150000"/>
              </a:lnSpc>
              <a:spcBef>
                <a:spcPts val="0"/>
              </a:spcBef>
              <a:spcAft>
                <a:spcPts val="0"/>
              </a:spcAft>
              <a:buClr>
                <a:schemeClr val="dk1"/>
              </a:buClr>
              <a:buSzPts val="2190"/>
              <a:buFont typeface="Noto Sans Symbols"/>
              <a:buChar char="⮚"/>
            </a:pPr>
            <a:r>
              <a:rPr b="1" lang="en-US" sz="2190">
                <a:solidFill>
                  <a:schemeClr val="dk1"/>
                </a:solidFill>
                <a:latin typeface="Times New Roman"/>
                <a:ea typeface="Times New Roman"/>
                <a:cs typeface="Times New Roman"/>
                <a:sym typeface="Times New Roman"/>
              </a:rPr>
              <a:t>Deshpande, Anand, Vania V. Estrela, and Navid Razmjooy. 2021. Computational Intelligence Methods for Super-Resolution in Image Processing Applications. Springer Nature.</a:t>
            </a:r>
            <a:endParaRPr/>
          </a:p>
          <a:p>
            <a:pPr indent="-341254" lvl="0" marL="341254" marR="0" rtl="0" algn="just">
              <a:lnSpc>
                <a:spcPct val="150000"/>
              </a:lnSpc>
              <a:spcBef>
                <a:spcPts val="0"/>
              </a:spcBef>
              <a:spcAft>
                <a:spcPts val="0"/>
              </a:spcAft>
              <a:buClr>
                <a:schemeClr val="dk1"/>
              </a:buClr>
              <a:buSzPts val="2190"/>
              <a:buFont typeface="Noto Sans Symbols"/>
              <a:buChar char="⮚"/>
            </a:pPr>
            <a:r>
              <a:rPr b="1" lang="en-US" sz="2190">
                <a:solidFill>
                  <a:schemeClr val="dk1"/>
                </a:solidFill>
                <a:latin typeface="Times New Roman"/>
                <a:ea typeface="Times New Roman"/>
                <a:cs typeface="Times New Roman"/>
                <a:sym typeface="Times New Roman"/>
              </a:rPr>
              <a:t>Deshpande, Anand, Vania V. Estrela, and Navid Razmjooy. 2021. Computational Intelligence Methods for Super-Resolution in Image Processing Applications. Springer Nature.</a:t>
            </a:r>
            <a:endParaRPr b="1" sz="2190">
              <a:solidFill>
                <a:schemeClr val="dk1"/>
              </a:solidFill>
              <a:latin typeface="Times New Roman"/>
              <a:ea typeface="Times New Roman"/>
              <a:cs typeface="Times New Roman"/>
              <a:sym typeface="Times New Roman"/>
            </a:endParaRPr>
          </a:p>
          <a:p>
            <a:pPr indent="-341254" lvl="0" marL="341254" marR="0" rtl="0" algn="just">
              <a:lnSpc>
                <a:spcPct val="150000"/>
              </a:lnSpc>
              <a:spcBef>
                <a:spcPts val="0"/>
              </a:spcBef>
              <a:spcAft>
                <a:spcPts val="0"/>
              </a:spcAft>
              <a:buClr>
                <a:schemeClr val="dk1"/>
              </a:buClr>
              <a:buSzPts val="2190"/>
              <a:buFont typeface="Noto Sans Symbols"/>
              <a:buChar char="⮚"/>
            </a:pPr>
            <a:r>
              <a:rPr b="1" lang="en-US" sz="2190">
                <a:solidFill>
                  <a:schemeClr val="dk1"/>
                </a:solidFill>
                <a:latin typeface="Times New Roman"/>
                <a:ea typeface="Times New Roman"/>
                <a:cs typeface="Times New Roman"/>
                <a:sym typeface="Times New Roman"/>
              </a:rPr>
              <a:t>Das, Rik, Sourav De, and Siddhartha Bhattacharyya. 2018. Feature Dimension Reduction for Content-Based Image Identification. IGI Global.</a:t>
            </a:r>
            <a:endParaRPr/>
          </a:p>
          <a:p>
            <a:pPr indent="-341254" lvl="0" marL="341254" marR="0" rtl="0" algn="just">
              <a:lnSpc>
                <a:spcPct val="150000"/>
              </a:lnSpc>
              <a:spcBef>
                <a:spcPts val="0"/>
              </a:spcBef>
              <a:spcAft>
                <a:spcPts val="0"/>
              </a:spcAft>
              <a:buClr>
                <a:schemeClr val="dk1"/>
              </a:buClr>
              <a:buSzPts val="2190"/>
              <a:buFont typeface="Noto Sans Symbols"/>
              <a:buChar char="⮚"/>
            </a:pPr>
            <a:r>
              <a:rPr b="1" lang="en-US" sz="2190">
                <a:solidFill>
                  <a:schemeClr val="dk1"/>
                </a:solidFill>
                <a:latin typeface="Times New Roman"/>
                <a:ea typeface="Times New Roman"/>
                <a:cs typeface="Times New Roman"/>
                <a:sym typeface="Times New Roman"/>
              </a:rPr>
              <a:t>Xu, Yude, Suixiang Huang, Zhencong Li, Libing Dai, Hao Wu, Peigeng Wang, Xiguan Yao, et al. 2023. “Single-Cell RNA Landscape of Osteoimmune Microenvironment in Osteoporotic Vertebral Compression Fracture and Kümmell’s Disease.” Frontiers in Cell and Developmental Biology 11 (December): 1276098.</a:t>
            </a:r>
            <a:endParaRPr/>
          </a:p>
          <a:p>
            <a:pPr indent="-202189" lvl="0" marL="341254" marR="0" rtl="0" algn="just">
              <a:lnSpc>
                <a:spcPct val="150000"/>
              </a:lnSpc>
              <a:spcBef>
                <a:spcPts val="0"/>
              </a:spcBef>
              <a:spcAft>
                <a:spcPts val="0"/>
              </a:spcAft>
              <a:buClr>
                <a:schemeClr val="dk1"/>
              </a:buClr>
              <a:buSzPts val="2190"/>
              <a:buFont typeface="Noto Sans Symbols"/>
              <a:buNone/>
            </a:pPr>
            <a:r>
              <a:t/>
            </a:r>
            <a:endParaRPr b="1" sz="2190">
              <a:solidFill>
                <a:schemeClr val="dk1"/>
              </a:solidFill>
              <a:latin typeface="Times New Roman"/>
              <a:ea typeface="Times New Roman"/>
              <a:cs typeface="Times New Roman"/>
              <a:sym typeface="Times New Roman"/>
            </a:endParaRPr>
          </a:p>
        </p:txBody>
      </p:sp>
      <p:sp>
        <p:nvSpPr>
          <p:cNvPr id="101" name="Google Shape;101;p1"/>
          <p:cNvSpPr txBox="1"/>
          <p:nvPr/>
        </p:nvSpPr>
        <p:spPr>
          <a:xfrm>
            <a:off x="535525" y="17021925"/>
            <a:ext cx="8210700" cy="44745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990"/>
              <a:buFont typeface="Noto Sans Symbols"/>
              <a:buChar char="⮚"/>
            </a:pPr>
            <a:r>
              <a:rPr b="1" lang="en-US" sz="1990">
                <a:solidFill>
                  <a:schemeClr val="dk1"/>
                </a:solidFill>
                <a:latin typeface="Times New Roman"/>
                <a:ea typeface="Times New Roman"/>
                <a:cs typeface="Times New Roman"/>
                <a:sym typeface="Times New Roman"/>
              </a:rPr>
              <a:t> </a:t>
            </a:r>
            <a:r>
              <a:rPr b="1" lang="en-US" sz="2190">
                <a:solidFill>
                  <a:schemeClr val="dk1"/>
                </a:solidFill>
                <a:latin typeface="Times New Roman"/>
                <a:ea typeface="Times New Roman"/>
                <a:cs typeface="Times New Roman"/>
                <a:sym typeface="Times New Roman"/>
              </a:rPr>
              <a:t>Principal component analysis (PCA) and the Uniform Manifold Approximation and Projection approach (UMAP) are examined in this work. The results show that PCA, the suggested approach, provides greater than accuracy (95.68%) than UMAP (90.48%).</a:t>
            </a:r>
            <a:endParaRPr/>
          </a:p>
          <a:p>
            <a:pPr indent="-342900" lvl="0" marL="342900" marR="0" rtl="0" algn="just">
              <a:lnSpc>
                <a:spcPct val="150000"/>
              </a:lnSpc>
              <a:spcBef>
                <a:spcPts val="0"/>
              </a:spcBef>
              <a:spcAft>
                <a:spcPts val="0"/>
              </a:spcAft>
              <a:buClr>
                <a:schemeClr val="dk1"/>
              </a:buClr>
              <a:buSzPts val="2190"/>
              <a:buFont typeface="Noto Sans Symbols"/>
              <a:buChar char="⮚"/>
            </a:pPr>
            <a:r>
              <a:rPr b="1" lang="en-US" sz="2190">
                <a:solidFill>
                  <a:schemeClr val="dk1"/>
                </a:solidFill>
                <a:latin typeface="Times New Roman"/>
                <a:ea typeface="Times New Roman"/>
                <a:cs typeface="Times New Roman"/>
                <a:sym typeface="Times New Roman"/>
              </a:rPr>
              <a:t>The principal component analysis Algorithm and the uniform manifold approximation and projection algorithm have the values of the Mean accuracy, Standard Deviation, and Standard Error .</a:t>
            </a:r>
            <a:endParaRPr/>
          </a:p>
        </p:txBody>
      </p:sp>
      <p:sp>
        <p:nvSpPr>
          <p:cNvPr id="102" name="Google Shape;102;p1"/>
          <p:cNvSpPr txBox="1"/>
          <p:nvPr/>
        </p:nvSpPr>
        <p:spPr>
          <a:xfrm>
            <a:off x="5921132" y="24475579"/>
            <a:ext cx="15955024" cy="3665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791">
              <a:solidFill>
                <a:schemeClr val="dk1"/>
              </a:solidFill>
              <a:latin typeface="Calibri"/>
              <a:ea typeface="Calibri"/>
              <a:cs typeface="Calibri"/>
              <a:sym typeface="Calibri"/>
            </a:endParaRPr>
          </a:p>
        </p:txBody>
      </p:sp>
      <p:sp>
        <p:nvSpPr>
          <p:cNvPr id="103" name="Google Shape;103;p1"/>
          <p:cNvSpPr txBox="1"/>
          <p:nvPr/>
        </p:nvSpPr>
        <p:spPr>
          <a:xfrm>
            <a:off x="11055469" y="21345113"/>
            <a:ext cx="3215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PCA and UMAP</a:t>
            </a:r>
            <a:endParaRPr b="1" sz="2189">
              <a:solidFill>
                <a:schemeClr val="dk1"/>
              </a:solidFill>
              <a:latin typeface="Times New Roman"/>
              <a:ea typeface="Times New Roman"/>
              <a:cs typeface="Times New Roman"/>
              <a:sym typeface="Times New Roman"/>
            </a:endParaRPr>
          </a:p>
        </p:txBody>
      </p:sp>
      <p:sp>
        <p:nvSpPr>
          <p:cNvPr id="104" name="Google Shape;104;p1"/>
          <p:cNvSpPr txBox="1"/>
          <p:nvPr/>
        </p:nvSpPr>
        <p:spPr>
          <a:xfrm>
            <a:off x="16118092" y="8781751"/>
            <a:ext cx="48521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Cloud image captured by INSAT</a:t>
            </a:r>
            <a:endParaRPr/>
          </a:p>
        </p:txBody>
      </p:sp>
      <p:sp>
        <p:nvSpPr>
          <p:cNvPr id="105" name="Google Shape;105;p1"/>
          <p:cNvSpPr/>
          <p:nvPr/>
        </p:nvSpPr>
        <p:spPr>
          <a:xfrm>
            <a:off x="866" y="-50532"/>
            <a:ext cx="21571523" cy="2569325"/>
          </a:xfrm>
          <a:prstGeom prst="rect">
            <a:avLst/>
          </a:prstGeom>
          <a:solidFill>
            <a:srgbClr val="8282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1">
              <a:solidFill>
                <a:schemeClr val="lt1"/>
              </a:solidFill>
              <a:latin typeface="Calibri"/>
              <a:ea typeface="Calibri"/>
              <a:cs typeface="Calibri"/>
              <a:sym typeface="Calibri"/>
            </a:endParaRPr>
          </a:p>
        </p:txBody>
      </p:sp>
      <p:pic>
        <p:nvPicPr>
          <p:cNvPr id="106" name="Google Shape;106;p1"/>
          <p:cNvPicPr preferRelativeResize="0"/>
          <p:nvPr/>
        </p:nvPicPr>
        <p:blipFill rotWithShape="1">
          <a:blip r:embed="rId3">
            <a:alphaModFix/>
          </a:blip>
          <a:srcRect b="0" l="0" r="0" t="0"/>
          <a:stretch/>
        </p:blipFill>
        <p:spPr>
          <a:xfrm>
            <a:off x="231713" y="-8622"/>
            <a:ext cx="20939802" cy="2432309"/>
          </a:xfrm>
          <a:prstGeom prst="rect">
            <a:avLst/>
          </a:prstGeom>
          <a:noFill/>
          <a:ln>
            <a:noFill/>
          </a:ln>
        </p:spPr>
      </p:pic>
      <p:sp>
        <p:nvSpPr>
          <p:cNvPr id="107" name="Google Shape;107;p1"/>
          <p:cNvSpPr txBox="1"/>
          <p:nvPr/>
        </p:nvSpPr>
        <p:spPr>
          <a:xfrm>
            <a:off x="15639940" y="1419256"/>
            <a:ext cx="5569043" cy="1135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189">
                <a:solidFill>
                  <a:schemeClr val="lt1"/>
                </a:solidFill>
                <a:latin typeface="Times New Roman"/>
                <a:ea typeface="Times New Roman"/>
                <a:cs typeface="Times New Roman"/>
                <a:sym typeface="Times New Roman"/>
              </a:rPr>
              <a:t>Name: Alli Revanth</a:t>
            </a:r>
            <a:br>
              <a:rPr b="1" lang="en-US" sz="2189">
                <a:solidFill>
                  <a:schemeClr val="lt1"/>
                </a:solidFill>
                <a:latin typeface="Times New Roman"/>
                <a:ea typeface="Times New Roman"/>
                <a:cs typeface="Times New Roman"/>
                <a:sym typeface="Times New Roman"/>
              </a:rPr>
            </a:br>
            <a:r>
              <a:rPr b="1" lang="en-US" sz="2189">
                <a:solidFill>
                  <a:schemeClr val="lt1"/>
                </a:solidFill>
                <a:latin typeface="Times New Roman"/>
                <a:ea typeface="Times New Roman"/>
                <a:cs typeface="Times New Roman"/>
                <a:sym typeface="Times New Roman"/>
              </a:rPr>
              <a:t>Register Number: 192110492</a:t>
            </a:r>
            <a:endParaRPr/>
          </a:p>
          <a:p>
            <a:pPr indent="0" lvl="0" marL="0" marR="0" rtl="0" algn="r">
              <a:spcBef>
                <a:spcPts val="0"/>
              </a:spcBef>
              <a:spcAft>
                <a:spcPts val="0"/>
              </a:spcAft>
              <a:buNone/>
            </a:pPr>
            <a:r>
              <a:rPr b="1" lang="en-US" sz="2189">
                <a:solidFill>
                  <a:schemeClr val="lt1"/>
                </a:solidFill>
                <a:latin typeface="Times New Roman"/>
                <a:ea typeface="Times New Roman"/>
                <a:cs typeface="Times New Roman"/>
                <a:sym typeface="Times New Roman"/>
              </a:rPr>
              <a:t>Guided by: </a:t>
            </a:r>
            <a:r>
              <a:rPr b="1" lang="en-US" sz="2400">
                <a:solidFill>
                  <a:schemeClr val="lt1"/>
                </a:solidFill>
                <a:latin typeface="Times New Roman"/>
                <a:ea typeface="Times New Roman"/>
                <a:cs typeface="Times New Roman"/>
                <a:sym typeface="Times New Roman"/>
              </a:rPr>
              <a:t>Dr. T. P. Anithaashri</a:t>
            </a:r>
            <a:r>
              <a:rPr b="1" lang="en-US" sz="2189">
                <a:solidFill>
                  <a:schemeClr val="lt1"/>
                </a:solidFill>
                <a:latin typeface="Times New Roman"/>
                <a:ea typeface="Times New Roman"/>
                <a:cs typeface="Times New Roman"/>
                <a:sym typeface="Times New Roman"/>
              </a:rPr>
              <a:t> </a:t>
            </a:r>
            <a:endParaRPr/>
          </a:p>
        </p:txBody>
      </p:sp>
      <p:sp>
        <p:nvSpPr>
          <p:cNvPr id="108" name="Google Shape;108;p1"/>
          <p:cNvSpPr/>
          <p:nvPr/>
        </p:nvSpPr>
        <p:spPr>
          <a:xfrm>
            <a:off x="119459" y="11537665"/>
            <a:ext cx="3700144" cy="1974803"/>
          </a:xfrm>
          <a:prstGeom prst="roundRect">
            <a:avLst>
              <a:gd fmla="val 50000"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Input data</a:t>
            </a: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INSAT-enhanced celestial cloud imagery</a:t>
            </a:r>
            <a:endParaRPr/>
          </a:p>
        </p:txBody>
      </p:sp>
      <p:sp>
        <p:nvSpPr>
          <p:cNvPr id="109" name="Google Shape;109;p1"/>
          <p:cNvSpPr/>
          <p:nvPr/>
        </p:nvSpPr>
        <p:spPr>
          <a:xfrm rot="-5400000">
            <a:off x="12621775" y="11629025"/>
            <a:ext cx="1200000" cy="4932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
          <p:cNvSpPr/>
          <p:nvPr/>
        </p:nvSpPr>
        <p:spPr>
          <a:xfrm>
            <a:off x="4511815" y="11755458"/>
            <a:ext cx="2893277" cy="1655119"/>
          </a:xfrm>
          <a:prstGeom prst="round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Preprocessing                               Normalization, Feature                                                Extraction</a:t>
            </a:r>
            <a:endParaRPr b="1" sz="1800">
              <a:solidFill>
                <a:schemeClr val="dk1"/>
              </a:solidFill>
              <a:latin typeface="Times New Roman"/>
              <a:ea typeface="Times New Roman"/>
              <a:cs typeface="Times New Roman"/>
              <a:sym typeface="Times New Roman"/>
            </a:endParaRPr>
          </a:p>
        </p:txBody>
      </p:sp>
      <p:sp>
        <p:nvSpPr>
          <p:cNvPr id="111" name="Google Shape;111;p1"/>
          <p:cNvSpPr/>
          <p:nvPr/>
        </p:nvSpPr>
        <p:spPr>
          <a:xfrm>
            <a:off x="8908975" y="10640121"/>
            <a:ext cx="3397839" cy="1645193"/>
          </a:xfrm>
          <a:prstGeom prst="roundRect">
            <a:avLst>
              <a:gd fmla="val 6813"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PCA Module</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Dimensionality Reduction </a:t>
            </a:r>
            <a:endParaRPr b="1" sz="1800">
              <a:solidFill>
                <a:schemeClr val="dk1"/>
              </a:solidFill>
              <a:latin typeface="Times New Roman"/>
              <a:ea typeface="Times New Roman"/>
              <a:cs typeface="Times New Roman"/>
              <a:sym typeface="Times New Roman"/>
            </a:endParaRPr>
          </a:p>
        </p:txBody>
      </p:sp>
      <p:sp>
        <p:nvSpPr>
          <p:cNvPr id="112" name="Google Shape;112;p1"/>
          <p:cNvSpPr/>
          <p:nvPr/>
        </p:nvSpPr>
        <p:spPr>
          <a:xfrm rot="10800000">
            <a:off x="7405065" y="12397115"/>
            <a:ext cx="414900" cy="2961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
          <p:cNvSpPr/>
          <p:nvPr/>
        </p:nvSpPr>
        <p:spPr>
          <a:xfrm>
            <a:off x="8897818" y="13299802"/>
            <a:ext cx="3397800" cy="1649100"/>
          </a:xfrm>
          <a:prstGeom prst="roundRect">
            <a:avLst>
              <a:gd fmla="val 12044"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UMAP Module</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Non-linear Dimensionality Reduction</a:t>
            </a:r>
            <a:endParaRPr/>
          </a:p>
        </p:txBody>
      </p:sp>
      <p:sp>
        <p:nvSpPr>
          <p:cNvPr id="114" name="Google Shape;114;p1"/>
          <p:cNvSpPr/>
          <p:nvPr/>
        </p:nvSpPr>
        <p:spPr>
          <a:xfrm rot="-5400000">
            <a:off x="7266025" y="13112061"/>
            <a:ext cx="1417200" cy="2952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
          <p:cNvSpPr/>
          <p:nvPr/>
        </p:nvSpPr>
        <p:spPr>
          <a:xfrm rot="10800000">
            <a:off x="12289357" y="13938175"/>
            <a:ext cx="666900" cy="3279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
          <p:cNvSpPr/>
          <p:nvPr/>
        </p:nvSpPr>
        <p:spPr>
          <a:xfrm>
            <a:off x="14045841" y="11687174"/>
            <a:ext cx="3148500" cy="1706400"/>
          </a:xfrm>
          <a:prstGeom prst="round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Comparative Analysis Prediction Metrics</a:t>
            </a:r>
            <a:endParaRPr b="1" sz="1800">
              <a:solidFill>
                <a:schemeClr val="dk1"/>
              </a:solidFill>
              <a:latin typeface="Times New Roman"/>
              <a:ea typeface="Times New Roman"/>
              <a:cs typeface="Times New Roman"/>
              <a:sym typeface="Times New Roman"/>
            </a:endParaRPr>
          </a:p>
        </p:txBody>
      </p:sp>
      <p:sp>
        <p:nvSpPr>
          <p:cNvPr id="117" name="Google Shape;117;p1"/>
          <p:cNvSpPr/>
          <p:nvPr/>
        </p:nvSpPr>
        <p:spPr>
          <a:xfrm rot="5400000">
            <a:off x="7411675" y="11890500"/>
            <a:ext cx="1125900" cy="2856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
          <p:cNvSpPr/>
          <p:nvPr/>
        </p:nvSpPr>
        <p:spPr>
          <a:xfrm>
            <a:off x="18181320" y="11651708"/>
            <a:ext cx="3148500" cy="1677900"/>
          </a:xfrm>
          <a:prstGeom prst="round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Output</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Comparative Insight</a:t>
            </a:r>
            <a:endParaRPr/>
          </a:p>
        </p:txBody>
      </p:sp>
      <p:sp>
        <p:nvSpPr>
          <p:cNvPr id="119" name="Google Shape;119;p1"/>
          <p:cNvSpPr/>
          <p:nvPr/>
        </p:nvSpPr>
        <p:spPr>
          <a:xfrm rot="10800000">
            <a:off x="12346647" y="11157051"/>
            <a:ext cx="609600" cy="2754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
          <p:cNvSpPr/>
          <p:nvPr/>
        </p:nvSpPr>
        <p:spPr>
          <a:xfrm rot="10800000">
            <a:off x="8178025" y="13806403"/>
            <a:ext cx="549000" cy="3033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1" name="Google Shape;121;p1"/>
          <p:cNvPicPr preferRelativeResize="0"/>
          <p:nvPr/>
        </p:nvPicPr>
        <p:blipFill rotWithShape="1">
          <a:blip r:embed="rId4">
            <a:alphaModFix/>
          </a:blip>
          <a:srcRect b="0" l="0" r="0" t="0"/>
          <a:stretch/>
        </p:blipFill>
        <p:spPr>
          <a:xfrm>
            <a:off x="9442850" y="16267200"/>
            <a:ext cx="5749000" cy="4855200"/>
          </a:xfrm>
          <a:prstGeom prst="rect">
            <a:avLst/>
          </a:prstGeom>
          <a:noFill/>
          <a:ln>
            <a:noFill/>
          </a:ln>
        </p:spPr>
      </p:pic>
      <p:pic>
        <p:nvPicPr>
          <p:cNvPr id="122" name="Google Shape;122;p1"/>
          <p:cNvPicPr preferRelativeResize="0"/>
          <p:nvPr/>
        </p:nvPicPr>
        <p:blipFill rotWithShape="1">
          <a:blip r:embed="rId5">
            <a:alphaModFix/>
          </a:blip>
          <a:srcRect b="5682" l="0" r="0" t="879"/>
          <a:stretch/>
        </p:blipFill>
        <p:spPr>
          <a:xfrm>
            <a:off x="15639940" y="4914458"/>
            <a:ext cx="5330300" cy="3611284"/>
          </a:xfrm>
          <a:prstGeom prst="rect">
            <a:avLst/>
          </a:prstGeom>
          <a:noFill/>
          <a:ln>
            <a:noFill/>
          </a:ln>
        </p:spPr>
      </p:pic>
      <p:sp>
        <p:nvSpPr>
          <p:cNvPr id="123" name="Google Shape;123;p1"/>
          <p:cNvSpPr/>
          <p:nvPr/>
        </p:nvSpPr>
        <p:spPr>
          <a:xfrm rot="10800000">
            <a:off x="3873000" y="12393300"/>
            <a:ext cx="546600" cy="3702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
          <p:cNvSpPr/>
          <p:nvPr/>
        </p:nvSpPr>
        <p:spPr>
          <a:xfrm rot="10800000">
            <a:off x="17289933" y="12338125"/>
            <a:ext cx="771600" cy="3039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5" name="Google Shape;125;p1"/>
          <p:cNvPicPr preferRelativeResize="0"/>
          <p:nvPr/>
        </p:nvPicPr>
        <p:blipFill rotWithShape="1">
          <a:blip r:embed="rId6">
            <a:alphaModFix/>
          </a:blip>
          <a:srcRect b="0" l="0" r="0" t="0"/>
          <a:stretch/>
        </p:blipFill>
        <p:spPr>
          <a:xfrm>
            <a:off x="15632000" y="16267200"/>
            <a:ext cx="5584925" cy="4855200"/>
          </a:xfrm>
          <a:prstGeom prst="rect">
            <a:avLst/>
          </a:prstGeom>
          <a:noFill/>
          <a:ln>
            <a:noFill/>
          </a:ln>
        </p:spPr>
      </p:pic>
      <p:sp>
        <p:nvSpPr>
          <p:cNvPr id="126" name="Google Shape;126;p1"/>
          <p:cNvSpPr/>
          <p:nvPr/>
        </p:nvSpPr>
        <p:spPr>
          <a:xfrm>
            <a:off x="3180602" y="16878117"/>
            <a:ext cx="29002288" cy="41557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
          <p:cNvSpPr txBox="1"/>
          <p:nvPr/>
        </p:nvSpPr>
        <p:spPr>
          <a:xfrm>
            <a:off x="16598862" y="21338685"/>
            <a:ext cx="4022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Gain and Loss of PCA and UMAP</a:t>
            </a:r>
            <a:endParaRPr b="1" sz="2189">
              <a:solidFill>
                <a:schemeClr val="dk1"/>
              </a:solidFill>
              <a:latin typeface="Times New Roman"/>
              <a:ea typeface="Times New Roman"/>
              <a:cs typeface="Times New Roman"/>
              <a:sym typeface="Times New Roman"/>
            </a:endParaRPr>
          </a:p>
        </p:txBody>
      </p:sp>
      <p:sp>
        <p:nvSpPr>
          <p:cNvPr id="128" name="Google Shape;128;p1"/>
          <p:cNvSpPr/>
          <p:nvPr/>
        </p:nvSpPr>
        <p:spPr>
          <a:xfrm rot="5400000">
            <a:off x="12619500" y="13150900"/>
            <a:ext cx="1204500" cy="5694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
          <p:cNvSpPr/>
          <p:nvPr/>
        </p:nvSpPr>
        <p:spPr>
          <a:xfrm rot="10800000">
            <a:off x="13430125" y="12437475"/>
            <a:ext cx="554700" cy="3975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
          <p:cNvSpPr/>
          <p:nvPr/>
        </p:nvSpPr>
        <p:spPr>
          <a:xfrm rot="10800000">
            <a:off x="8117274" y="11328350"/>
            <a:ext cx="743100" cy="258300"/>
          </a:xfrm>
          <a:prstGeom prst="lef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2023-04-19T08:35:00Z</dcterms:created>
  <dc:creator>Ganesh Moorthy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