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swald Regular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Averag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Regular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swaldRegular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e6a7847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6e6a7847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e6a7847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e6a7847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68b71c2f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68b71c2f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68b71c2f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68b71c2f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73b9d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673b9d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78a06f7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78a06f7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8b71c2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68b71c2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56389b9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56389b9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e6a7847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6e6a7847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8b71c2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68b71c2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8b71c2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8b71c2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e6a784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6e6a784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7675" y="1263025"/>
            <a:ext cx="58935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 Survey on Mining, Investing, Vulnerabilities &amp; CounterMeasures of CryptoCurrencies</a:t>
            </a:r>
            <a:endParaRPr sz="3600">
              <a:solidFill>
                <a:srgbClr val="FFFFFF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4700" y="3126850"/>
            <a:ext cx="38202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69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Dr. Trevor Tomesh</a:t>
            </a:r>
            <a:endParaRPr sz="1769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9"/>
          </a:p>
        </p:txBody>
      </p:sp>
      <p:sp>
        <p:nvSpPr>
          <p:cNvPr id="136" name="Google Shape;136;p13"/>
          <p:cNvSpPr txBox="1"/>
          <p:nvPr/>
        </p:nvSpPr>
        <p:spPr>
          <a:xfrm>
            <a:off x="5202075" y="3722025"/>
            <a:ext cx="367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Revanth Yenugudhati</a:t>
            </a:r>
            <a:endParaRPr sz="1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(Std id: 1111423)</a:t>
            </a:r>
            <a:endParaRPr sz="17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00" y="143600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CounterMeasures: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761575" y="1307850"/>
            <a:ext cx="42999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side attacks can be prevented by having one system in offline such that the hacker could not hack a offline system</a:t>
            </a:r>
            <a:endParaRPr sz="1800"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850" y="277575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150" y="17589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Measures: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761575" y="1307850"/>
            <a:ext cx="42999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DDoS attacks can be prevented by having a crypt key of the block with the users.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a third-party DoS protection scheme which carefully monitors the network</a:t>
            </a:r>
            <a:endParaRPr sz="1800"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850" y="277575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150" y="17589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1297500" y="1136500"/>
            <a:ext cx="70389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Cryptocurrencies face criticism for a number of reasons, including their use for illegal activities, exchange rate volatility, and vulnerabilities of the infrastructure underlying them.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they also have been praised for their portability, divisibility, inflation resistance, and transparency.</a:t>
            </a:r>
            <a:endParaRPr sz="180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00" y="143600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1475898" y="2022650"/>
            <a:ext cx="6928552" cy="1246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Thank You!</a:t>
            </a: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00" y="143600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Introduction:</a:t>
            </a:r>
            <a:endParaRPr sz="3200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370825" y="1499700"/>
            <a:ext cx="69657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Cryptocurrency?</a:t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 cryptocurrency is a digital or virtual currency that is secured by cryptography, which makes it nearly impossible to counterfeit or double-spend.</a:t>
            </a:r>
            <a:endParaRPr sz="250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00" y="143600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Facts: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ever Cryptocurrency is Bitcoin invented in 2008 by Satoshi Nakamoto.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cryptocurrencies are decentralized networks based on blockchain technology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more than 6000 crypto currencies by July 2021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Bitcoin is the </a:t>
            </a:r>
            <a:r>
              <a:rPr lang="en" sz="1800"/>
              <a:t>greatest</a:t>
            </a:r>
            <a:r>
              <a:rPr lang="en" sz="1800"/>
              <a:t> in the value with a value of  $ 44425 (As of Aug 2021).</a:t>
            </a:r>
            <a:endParaRPr sz="2000"/>
          </a:p>
        </p:txBody>
      </p:sp>
      <p:sp>
        <p:nvSpPr>
          <p:cNvPr id="153" name="Google Shape;1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00" y="143600"/>
            <a:ext cx="2340724" cy="6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405950"/>
            <a:ext cx="70389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Anonymity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intermediary or supervisory bodies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Cryptocurrencies are very secure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currencies don’t care about the specific location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Transactions in cryptocurrencies are irreversible</a:t>
            </a:r>
            <a:endParaRPr sz="1800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00" y="143600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a </a:t>
            </a:r>
            <a:r>
              <a:rPr lang="en"/>
              <a:t> Cryptocurrency: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307850"/>
            <a:ext cx="7038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user initiates the transaction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initiated transaction will be transferred to a Peer to Peer network.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Nodes validate the transaction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Few nodes form a block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after the transaction completes, the miner who have validated the transactions get a reward known a cryptocurrency.</a:t>
            </a:r>
            <a:endParaRPr sz="180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00" y="143600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00" y="143600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 ?!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227200" y="1307850"/>
            <a:ext cx="41271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Exchanges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Diversify Your Investments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Know How to Store Your Digital Currency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 for Volatility</a:t>
            </a:r>
            <a:endParaRPr sz="1800"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300" y="2221825"/>
            <a:ext cx="3484900" cy="231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Exchange: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060625" y="1680325"/>
            <a:ext cx="48327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Authenticity and security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 of purchase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Supported tokens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Trading platform, P2P exchange, or broker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interface and user experience</a:t>
            </a:r>
            <a:endParaRPr sz="1800"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875" y="257125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725" y="1460250"/>
            <a:ext cx="2945876" cy="231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244100" y="405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Vulnerabilities: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244100" y="1600750"/>
            <a:ext cx="4005000" cy="29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Double Spending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Side security checks </a:t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Networking issues</a:t>
            </a:r>
            <a:endParaRPr sz="1800"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850" y="277575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325" y="1393050"/>
            <a:ext cx="2525075" cy="21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CounterMeasures</a:t>
            </a:r>
            <a:r>
              <a:rPr lang="en"/>
              <a:t>: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761575" y="1307850"/>
            <a:ext cx="42999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Double spending can be reduced when we need to wait for multiple numbers of confirmations before delivering goods or services to the payee</a:t>
            </a:r>
            <a:endParaRPr sz="1800"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850" y="277575"/>
            <a:ext cx="2340724" cy="6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150" y="17589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