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evanthyenugudhati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v>StartDate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0">
                  <c:v>Gathering Information</c:v>
                </c:pt>
                <c:pt idx="1">
                  <c:v>Developing Application</c:v>
                </c:pt>
                <c:pt idx="2">
                  <c:v>Testing and validation</c:v>
                </c:pt>
                <c:pt idx="3">
                  <c:v>Writing Research paper</c:v>
                </c:pt>
              </c:strCache>
            </c:strRef>
          </c:cat>
          <c:val>
            <c:numRef>
              <c:f>Sheet1!$B$3:$B$6</c:f>
              <c:numCache>
                <c:formatCode>d\-mmm\-yy</c:formatCode>
                <c:ptCount val="4"/>
                <c:pt idx="0">
                  <c:v>44571</c:v>
                </c:pt>
                <c:pt idx="1">
                  <c:v>44580</c:v>
                </c:pt>
                <c:pt idx="2" formatCode="m/d/yy">
                  <c:v>44620</c:v>
                </c:pt>
                <c:pt idx="3">
                  <c:v>44627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9-3246-A1ED-19B95DDE282D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3E9-3246-A1ED-19B95DDE282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3E9-3246-A1ED-19B95DDE282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3E9-3246-A1ED-19B95DDE282D}"/>
              </c:ext>
            </c:extLst>
          </c:dPt>
          <c:cat>
            <c:strRef>
              <c:f>Sheet1!$A$3:$A$6</c:f>
              <c:strCache>
                <c:ptCount val="4"/>
                <c:pt idx="0">
                  <c:v>Gathering Information</c:v>
                </c:pt>
                <c:pt idx="1">
                  <c:v>Developing Application</c:v>
                </c:pt>
                <c:pt idx="2">
                  <c:v>Testing and validation</c:v>
                </c:pt>
                <c:pt idx="3">
                  <c:v>Writing Research paper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9</c:v>
                </c:pt>
                <c:pt idx="1">
                  <c:v>40</c:v>
                </c:pt>
                <c:pt idx="2">
                  <c:v>7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3E9-3246-A1ED-19B95DDE2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0"/>
        <c:overlap val="100"/>
        <c:axId val="563153408"/>
        <c:axId val="1117954928"/>
      </c:barChart>
      <c:catAx>
        <c:axId val="563153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954928"/>
        <c:crosses val="autoZero"/>
        <c:auto val="1"/>
        <c:lblAlgn val="ctr"/>
        <c:lblOffset val="100"/>
        <c:noMultiLvlLbl val="0"/>
      </c:catAx>
      <c:valAx>
        <c:axId val="111795492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5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5E4A-522E-1743-A233-DE44A13E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7DBD0-7F8B-764D-9048-4B8A7C0B3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0BBD-F73D-6443-8DED-E09B8066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96E1-ED3B-804D-B043-F8E630C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D963-D891-A446-AD69-86295AE1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36CC-2A50-DA4A-82AD-ADBB2031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9CD41-1204-944C-A699-E5F6F87F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5590-A8E1-C24F-8D1C-2F346D89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8B10-AD06-5A47-A668-8AFCA3E5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2392-0149-3C48-8F65-1788B208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A666C-981A-3345-8003-D1131AD59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99D19-290F-8440-9681-73AD64E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A7A7-60EC-4948-BDBC-514FF391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CB8D-9F65-1145-853F-5F710D8E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2BFC-44BF-F640-BD01-4C6A3A73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9C2D-4079-0D48-A954-B66B3283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D38A-3CF5-1048-BF73-021597A3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1A22-6336-AF45-B091-12E71043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4F4C-45C9-E848-BA7E-2A1C3812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C9D8-CF3A-804C-A18E-770702A2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8DD1-678F-774F-8000-AAB144F0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E334-8ED5-CB49-9151-0FAE16CB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1DBE-C02C-124C-A84B-6B1065A6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90A78-7514-F040-94CB-C86B27E9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6910-1373-9348-BFB2-FD3D7C9B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ED0F-A0C7-1443-8B1D-D9E19275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2073-0A83-1C44-A2EE-1192F2DBB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9F7A2-8F5A-DE47-BF61-F63DCB6E3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FA142-AEAD-CB4F-AB60-F0D34401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1599-EA33-524C-ADE9-95026D60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2EAD0-59B3-9945-AE97-E63C6313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7EF1-612E-1B4F-B870-2407CF43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E81E-E0DF-0147-A95F-48058999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6BEF5-6D71-3940-A3D5-89DE7DA4C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9899F-250E-CA46-91A8-2DD1B20D6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E13E7-5622-134F-B965-968574E94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6E65A-16B7-444F-9058-6B0F8954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863D-1AEA-B840-8130-79648881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DCB00-98DD-F748-86B2-F02B0DD2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96F4-C808-0140-9D05-4BD3EEBE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30693-74E9-3346-A544-7F90DE54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B3CEF-0135-254C-A385-A8F5A16C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15385-5E8E-5641-A175-7ABB0F99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E80BB-2D4F-3141-AE98-89406C7B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12679-23D1-E746-A707-1D1299C3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77D5D-69FB-6145-BD4E-84410FE4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6DEB-89ED-B342-904D-FE099497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FCAA-8B5F-1A46-AFF6-A82ECB05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DCD0D-D769-9342-89E8-17EFD939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4C8E1-8EEB-4841-9EF6-94D37D18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D7268-0888-4646-AC0A-73D57872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15963-26D6-0245-BF35-1B669316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955-38E4-AE47-9C13-A2304CA4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0399D-3DB2-E943-B68E-143C748CF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CF3B2-7EE5-0445-98A8-80C91E81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E9E1-A230-0040-97C6-6F160C08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2C363-D95E-BA47-95FC-F3377590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B260-5D5D-3C40-84FA-C2A4EB83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20C41-7506-7E4A-B6FE-124FF600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886A-EB1F-9543-ABC7-F03C3E9A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AFDB-816E-3247-A465-65C3E7C95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B282-92E8-F648-ACE9-26C24B66344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AE7B-E132-214E-B90D-29AF3F609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B620-767C-F945-9E36-FD8F45979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6265-DA73-7B4E-8D53-74D83CC59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A4C6-A9C9-D645-81BE-C5176528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Phase-10 The Proposal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4F988-A3CC-044E-978B-118FB5BDE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Revanth Yenugudhati</a:t>
            </a:r>
          </a:p>
          <a:p>
            <a:r>
              <a:rPr lang="en-US" dirty="0"/>
              <a:t>1111423</a:t>
            </a:r>
          </a:p>
          <a:p>
            <a:r>
              <a:rPr lang="en-US" dirty="0"/>
              <a:t>Supervised By</a:t>
            </a:r>
          </a:p>
          <a:p>
            <a:r>
              <a:rPr lang="en-US" dirty="0"/>
              <a:t>Dr. Sabah Mohammad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4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8DE2049-DC50-6145-BCB8-8B62CA01C9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573076"/>
              </p:ext>
            </p:extLst>
          </p:nvPr>
        </p:nvGraphicFramePr>
        <p:xfrm>
          <a:off x="638826" y="651352"/>
          <a:ext cx="11047957" cy="579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61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Phase-10 The Proposal 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Phase-10 The Proposal Timeline</dc:title>
  <dc:creator>Revanth Yenugudhati</dc:creator>
  <cp:lastModifiedBy>Revanth Yenugudhati</cp:lastModifiedBy>
  <cp:revision>2</cp:revision>
  <dcterms:created xsi:type="dcterms:W3CDTF">2021-11-25T01:20:09Z</dcterms:created>
  <dcterms:modified xsi:type="dcterms:W3CDTF">2021-11-29T20:39:00Z</dcterms:modified>
</cp:coreProperties>
</file>