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27C6-FB93-8343-8ED0-A404FC528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D5635-2DEF-8847-A54C-3EFB4A6A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560C-F734-9A43-8978-27ADD16F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0945-AB70-4444-9B0B-07FE72D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762-353C-A347-9AC0-4E22B07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794B-693B-9B40-9C0C-6DBC7405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CCEBD-2E13-974A-8B67-60765B3A2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798D-F526-5A44-811B-2A1CA2B8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D112-1307-8C44-BEC6-30AFA959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B8EF-4739-214C-9652-6D4156D5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9ED3C-7C46-9B49-8293-5B7678E9D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F778C-9CB8-5D4D-ABBD-258F6497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9D36-B3B8-3643-B096-8BE3EABB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181D-DEDC-CC48-9D03-56B0DA28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8C99-FC3F-1D45-B988-6953943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40B-F479-C446-AF3B-10C51F83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DD4B-0683-FF4E-84F7-BD4DF8D8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1260-E26E-6E44-9C17-40B51C04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04E6-3016-3447-A36D-637FF08A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7040B-99D1-124F-9C17-198051D1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AD0F-BAD3-5E4D-A785-FEDA472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4567-AE4C-1745-8F03-54BBC55F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B602-E641-644F-A609-C989F6B3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299D-A3A7-B248-889D-F2A703B8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3659-198C-C24D-8BE2-69C2D667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2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AE82-AC9E-D94A-B009-1E17D863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6D2A-7CA9-0448-B6A2-46EDD4BB2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0755-160E-CF4B-9A59-F20DE01C8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B2EB4-37AB-DD48-A569-9147EC46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882C-1309-9A44-B14E-B0BDA8BF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3173B-B8A0-8F42-B2E9-6176CEE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2E91-2B6B-7144-A10C-0E739781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D04E-EDE1-7945-A628-7E3C42EF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55E4-2A0A-A44D-B8A5-86D01A82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4AEDF-6522-D34D-AFD8-781120A3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EDB9-1B73-D741-93B5-D300FDB3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E1C24-CB03-F545-AB6F-85DE55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8C6C6-5302-5243-B07D-E6A85F0B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7FFA-E564-E34C-9045-0400E553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4844-A7F3-0642-860D-F5D5199D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8142F-20C5-7A41-A2A3-E2935E5D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28832-8165-BE43-8729-6D042C1A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63F7A-B5AF-0E4E-A5B8-56ECE461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17736-4B1D-2B40-BB2F-4EE451C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EBFB-2ADD-734B-9548-4B285882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0991-207A-EB4C-BC2C-96F3FED3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D6FD-746B-6349-ADC9-1D09635B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3079-DB89-064A-8990-ECB6F1B5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C3AD1-BC87-F842-826B-831AAE23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AA40-1CAD-F14F-8FA6-CCF5BEEC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CAA4-4F4D-2C4C-9F94-8B38DF08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FD8D-C79F-0C45-9193-287F0A8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0B30-3BD4-A149-9C73-15DA914F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3B135-8520-9E4A-9693-4EE70C69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1728-F6DA-6D41-9B7C-2B8376AD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4899-E9F3-924A-8034-92974215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1E5A-7AEA-2645-9049-55DC98E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F41B-459E-2643-9492-BB8DB63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9587-5519-1B47-B522-A333036D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8185-82AD-4249-9352-AAC1542D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444A-EB16-1D4B-A977-5A052762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965D-F14D-5D4F-A238-9154ADEF71E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C587-5484-684E-80D0-B475EE35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03BF-5164-A948-924A-B54092459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2A56-5395-B347-8EC5-3D37F688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84FB-C9C1-1747-B3E0-0AD04498B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Phase-8 The Testing and Validation roadmap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70AF-F06C-B644-A684-A329C8BAC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by:</a:t>
            </a:r>
          </a:p>
          <a:p>
            <a:r>
              <a:rPr lang="en-US" dirty="0"/>
              <a:t>Dr. Sabah Mohammad</a:t>
            </a:r>
          </a:p>
        </p:txBody>
      </p:sp>
    </p:spTree>
    <p:extLst>
      <p:ext uri="{BB962C8B-B14F-4D97-AF65-F5344CB8AC3E}">
        <p14:creationId xmlns:p14="http://schemas.microsoft.com/office/powerpoint/2010/main" val="10864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21E0-8DE0-CE4B-ADF3-F5C92D99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9BEDB-4169-DC4A-B011-EBB25E213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dataset will be divided into different dataset like training, testing and validation.</a:t>
            </a:r>
          </a:p>
          <a:p>
            <a:r>
              <a:rPr lang="en-US" dirty="0"/>
              <a:t>There are different metrics for evaluation of the model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Loss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1E90A0-8492-B744-88D4-6FBEE7566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0084" y="2014538"/>
            <a:ext cx="5229225" cy="3486150"/>
          </a:xfrm>
        </p:spPr>
      </p:pic>
    </p:spTree>
    <p:extLst>
      <p:ext uri="{BB962C8B-B14F-4D97-AF65-F5344CB8AC3E}">
        <p14:creationId xmlns:p14="http://schemas.microsoft.com/office/powerpoint/2010/main" val="17284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4ABF-C51A-0D4C-A9E9-2B01C6BB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testing: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1EA36-0DD1-4B48-B355-2A62927CF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mobile app can be tested in many ways such as screen testing, functionality testing, unit testing etc.</a:t>
            </a:r>
          </a:p>
          <a:p>
            <a:r>
              <a:rPr lang="en-US" dirty="0"/>
              <a:t>There are testing libraries like </a:t>
            </a:r>
            <a:r>
              <a:rPr lang="en-US" dirty="0" err="1"/>
              <a:t>reactnative</a:t>
            </a:r>
            <a:r>
              <a:rPr lang="en-US" dirty="0"/>
              <a:t>-testing library &amp; jest for testing a mobile app.</a:t>
            </a:r>
          </a:p>
          <a:p>
            <a:r>
              <a:rPr lang="en-US" dirty="0"/>
              <a:t>There are open source frameworks like Appium for testing the mobile apps.</a:t>
            </a:r>
          </a:p>
          <a:p>
            <a:r>
              <a:rPr lang="en-US" dirty="0"/>
              <a:t>The scripts are written with expected </a:t>
            </a:r>
            <a:r>
              <a:rPr lang="en-US" dirty="0" err="1"/>
              <a:t>behaviour</a:t>
            </a:r>
            <a:r>
              <a:rPr lang="en-US" dirty="0"/>
              <a:t> in which the testing gives whether the expected </a:t>
            </a:r>
            <a:r>
              <a:rPr lang="en-US" dirty="0" err="1"/>
              <a:t>behaviour</a:t>
            </a:r>
            <a:r>
              <a:rPr lang="en-US" dirty="0"/>
              <a:t> is observed or not.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3BEBB7-50D7-4D49-8148-6A4F15434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1177"/>
            <a:ext cx="5181600" cy="3260234"/>
          </a:xfrm>
        </p:spPr>
      </p:pic>
    </p:spTree>
    <p:extLst>
      <p:ext uri="{BB962C8B-B14F-4D97-AF65-F5344CB8AC3E}">
        <p14:creationId xmlns:p14="http://schemas.microsoft.com/office/powerpoint/2010/main" val="27879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3B27E-4C4D-EC46-AF8F-D63A9A7C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Phase-8 The Testing and Validation roadmap </vt:lpstr>
      <vt:lpstr>Model Testing:</vt:lpstr>
      <vt:lpstr>Mobile App testing: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Phase-8 The Testing and Validation roadmap </dc:title>
  <dc:creator>Revanth Yenugudhati</dc:creator>
  <cp:lastModifiedBy>Revanth Yenugudhati</cp:lastModifiedBy>
  <cp:revision>2</cp:revision>
  <dcterms:created xsi:type="dcterms:W3CDTF">2021-11-14T16:56:54Z</dcterms:created>
  <dcterms:modified xsi:type="dcterms:W3CDTF">2021-11-15T22:40:33Z</dcterms:modified>
</cp:coreProperties>
</file>