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8" r:id="rId5"/>
    <p:sldId id="257" r:id="rId6"/>
    <p:sldId id="259" r:id="rId7"/>
  </p:sldIdLst>
  <p:sldSz cx="12192000" cy="6858000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D76FC6-DAAF-6426-9D60-20D2C0B9841E}" name="Revanth Yenugudhati" initials="RY" userId="S::ryenugud@lakeheadu.ca::cadfcebd-50e1-485a-aa47-ce09104a4f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530"/>
  </p:normalViewPr>
  <p:slideViewPr>
    <p:cSldViewPr snapToGrid="0" snapToObjects="1">
      <p:cViewPr varScale="1">
        <p:scale>
          <a:sx n="99" d="100"/>
          <a:sy n="99" d="100"/>
        </p:scale>
        <p:origin x="10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9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D2FD8-B46F-D94E-88D9-FFD3926184DB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E371-00F8-4F4D-93F0-87DA30E6E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4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my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BE371-00F8-4F4D-93F0-87DA30E6E8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BE371-00F8-4F4D-93F0-87DA30E6E8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BE371-00F8-4F4D-93F0-87DA30E6E8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5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91A8-7D78-D543-B714-EC442F8C8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A2885-A68A-9945-A361-309B1F97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195B7-E8E3-174F-8E06-73EF89D6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5C7E-F902-DD4E-BA8B-0345F3F4A79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54023-C628-5D4C-8570-B11F0E2F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460B6-36A9-F046-8B8F-3FA64D14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0A38-2655-5840-A9D2-1EDCF1E1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6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9D65-EF90-6E47-B39B-56266736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74C76-1F96-5E42-8B49-D9C52A5F9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409AB-9847-B64F-8ECD-30E835D5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5C7E-F902-DD4E-BA8B-0345F3F4A79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3338-4B75-214E-99EE-A5A8100B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6C533-F1B4-A144-B767-B6542F3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0A38-2655-5840-A9D2-1EDCF1E1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230C1-F392-6840-BEC6-72E6CA8A2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494BF-7E38-584E-AA10-77D0562B1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8059-B435-3543-AD6A-341A468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5C7E-F902-DD4E-BA8B-0345F3F4A79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2CC08-3D37-0544-A00E-344BA7B1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19BB-3EFB-F841-A742-935CBD8D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0A38-2655-5840-A9D2-1EDCF1E1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9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3C28-BF18-B542-9C0E-980C575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45FC-E436-5F43-A144-82BC35C9C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A60FC-31D5-724C-950A-546FDEC3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5C7E-F902-DD4E-BA8B-0345F3F4A79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5C260-694D-C942-8BF5-6648FB2B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7F13-9331-B849-8305-DCAA8FB3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0A38-2655-5840-A9D2-1EDCF1E1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5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8D62-39EE-C446-9E70-4CB997E8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36FEA-D4A0-CB49-A3EA-09BDB2EE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332C2-F51B-DE47-A54D-7DA49963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5C7E-F902-DD4E-BA8B-0345F3F4A79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68DA-0FB4-CB47-B5E7-43CB9CA6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25C0-5376-8742-8016-908E131A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0A38-2655-5840-A9D2-1EDCF1E1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0352-0ED7-804B-8D05-A45D1E42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DDF6-4642-C249-8153-0781024E0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0D791-8207-D849-A822-661E82169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CC749-60E8-014F-B938-B243C4D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5C7E-F902-DD4E-BA8B-0345F3F4A79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CF81F-9E78-B040-B647-DD18569D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97F53-2B69-0B41-989C-FBD1A214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0A38-2655-5840-A9D2-1EDCF1E1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6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99CA-BF6D-404B-8872-1259D7E7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32CBB-C6F2-984C-8267-E6F9B8775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EFA83-7EE3-EE45-8E90-6B6AC5F3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0F9A9-992C-C648-940B-4B691CD0B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0A6C3-381B-724E-99AA-F427026D4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64F56-396B-0945-97A1-FD1AB6A1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5C7E-F902-DD4E-BA8B-0345F3F4A79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D5AFC-28F4-B442-ACF0-0598EE58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5D623-6243-EC46-9E53-539D492C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0A38-2655-5840-A9D2-1EDCF1E1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0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4C2F-C56B-3444-86C9-1E2ED43F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1915F-6BCE-8E48-90D2-1ED172CF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5C7E-F902-DD4E-BA8B-0345F3F4A79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290B5-0B21-7545-B7FE-09F24516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5F016-D11A-644D-8A76-C3EA5B68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0A38-2655-5840-A9D2-1EDCF1E1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36785-4A02-FD40-A043-74124831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5C7E-F902-DD4E-BA8B-0345F3F4A79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EDC6B-D4F0-114E-BEBA-15CDF2F5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976E4-DFD2-9143-BB13-2B307264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0A38-2655-5840-A9D2-1EDCF1E1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2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8279-907C-BC43-98D5-EE26D9DF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0C871-E5D3-B540-AD7D-2BC4DA4B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DABBA-F417-8049-9B40-66947D4E0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BF4AE-DD93-C94A-9FFA-89E9AC19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5C7E-F902-DD4E-BA8B-0345F3F4A79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4B7FF-4F6F-334E-A962-45BEB1EF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84C78-796A-AD4A-A957-D18AE171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0A38-2655-5840-A9D2-1EDCF1E1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85F8-0B59-E540-AC03-E939F81B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E08EC-BCF8-0C4D-8A37-6517BA209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0CCC8-C846-DE45-8254-BF08BCDC0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7B831-50E5-F14A-BA10-FF968FB6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5C7E-F902-DD4E-BA8B-0345F3F4A79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49BCA-55F1-ED43-A96E-78A74557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4FF84-5580-2D41-8085-9072B706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B0A38-2655-5840-A9D2-1EDCF1E1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29FBC-772E-8042-B13D-0BD8B1BF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C569C-656D-284F-970B-107256C85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DFDA1-1278-6047-ADD9-5FE7E7856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E5C7E-F902-DD4E-BA8B-0345F3F4A79F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1ECEA-CE28-4F42-9286-9BDCC11AF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FC3E6-F234-7743-9DCB-D7018B60B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B0A38-2655-5840-A9D2-1EDCF1E1C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87DA-EAEB-9442-9A49-BFE2CF1D4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5: Defining the Sketch of the Solving 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E81B6-C43E-FA47-8F88-167A8F702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5221"/>
            <a:ext cx="9144000" cy="944204"/>
          </a:xfrm>
        </p:spPr>
        <p:txBody>
          <a:bodyPr/>
          <a:lstStyle/>
          <a:p>
            <a:r>
              <a:rPr lang="en-US" dirty="0"/>
              <a:t>Supervised by</a:t>
            </a:r>
          </a:p>
          <a:p>
            <a:r>
              <a:rPr lang="en-US" dirty="0"/>
              <a:t>Dr. Sabah Mohammad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1B8CD-3A84-6F47-8113-A8BE5C290CD0}"/>
              </a:ext>
            </a:extLst>
          </p:cNvPr>
          <p:cNvSpPr txBox="1"/>
          <p:nvPr/>
        </p:nvSpPr>
        <p:spPr>
          <a:xfrm>
            <a:off x="9295326" y="5311342"/>
            <a:ext cx="6098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 err="1"/>
              <a:t>Revanth</a:t>
            </a:r>
            <a:r>
              <a:rPr lang="en-US" dirty="0"/>
              <a:t> </a:t>
            </a:r>
            <a:r>
              <a:rPr lang="en-US" dirty="0" err="1"/>
              <a:t>Yenugudhati</a:t>
            </a:r>
            <a:endParaRPr lang="en-US" dirty="0"/>
          </a:p>
          <a:p>
            <a:r>
              <a:rPr lang="en-US" dirty="0"/>
              <a:t>1111423</a:t>
            </a:r>
          </a:p>
        </p:txBody>
      </p:sp>
    </p:spTree>
    <p:extLst>
      <p:ext uri="{BB962C8B-B14F-4D97-AF65-F5344CB8AC3E}">
        <p14:creationId xmlns:p14="http://schemas.microsoft.com/office/powerpoint/2010/main" val="260061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2F529-2BB5-AB40-8CB9-1653C131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Architecture:</a:t>
            </a:r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D039AE20-2A7D-4E44-B93B-5C37A473C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740984"/>
            <a:ext cx="6780700" cy="53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6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2F529-2BB5-AB40-8CB9-1653C131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Diagram: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8A69FB-519D-FB4E-BC47-3A20206F5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2071696"/>
            <a:ext cx="6780700" cy="27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ED456-49BA-FF49-B620-97CC3F2B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A0C99717-C5FB-1341-9C21-3835AA722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020687"/>
            <a:ext cx="6780700" cy="48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3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2F529-2BB5-AB40-8CB9-1653C131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:a16="http://schemas.microsoft.com/office/drawing/2014/main" id="{76B0C262-5DE4-D34C-B442-301E046DA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542" y="643466"/>
            <a:ext cx="653224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5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F840A3-840A-7342-88E4-F00E306B396E}"/>
              </a:ext>
            </a:extLst>
          </p:cNvPr>
          <p:cNvSpPr/>
          <p:nvPr/>
        </p:nvSpPr>
        <p:spPr>
          <a:xfrm>
            <a:off x="4222156" y="2967335"/>
            <a:ext cx="37476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92876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43</Words>
  <Application>Microsoft Macintosh PowerPoint</Application>
  <PresentationFormat>Widescreen</PresentationFormat>
  <Paragraphs>15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Phase 5: Defining the Sketch of the Solving Methodology</vt:lpstr>
      <vt:lpstr>System Architecture:</vt:lpstr>
      <vt:lpstr>Flow Diagram:</vt:lpstr>
      <vt:lpstr>Use Case Diagram</vt:lpstr>
      <vt:lpstr>Sequence Diagram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Revanth Yenugudhati</dc:creator>
  <cp:lastModifiedBy>Revanth Yenugudhati</cp:lastModifiedBy>
  <cp:revision>3</cp:revision>
  <dcterms:created xsi:type="dcterms:W3CDTF">2021-10-25T07:09:56Z</dcterms:created>
  <dcterms:modified xsi:type="dcterms:W3CDTF">2021-10-25T19:51:26Z</dcterms:modified>
</cp:coreProperties>
</file>