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51753-764E-874C-9A66-D28F599CF6F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AE1FC1C-A766-7D47-8838-624D1933524A}">
      <dgm:prSet phldrT="[Text]"/>
      <dgm:spPr/>
      <dgm:t>
        <a:bodyPr/>
        <a:lstStyle/>
        <a:p>
          <a:r>
            <a:rPr lang="en-GB" dirty="0"/>
            <a:t>Collecting Images (Image acquisition)</a:t>
          </a:r>
        </a:p>
      </dgm:t>
    </dgm:pt>
    <dgm:pt modelId="{6FB01D5C-E4F6-F64D-9773-670410D5F404}" type="parTrans" cxnId="{D2EC344D-1C6F-3C4B-8800-4EFE309EFC53}">
      <dgm:prSet/>
      <dgm:spPr/>
      <dgm:t>
        <a:bodyPr/>
        <a:lstStyle/>
        <a:p>
          <a:endParaRPr lang="en-GB"/>
        </a:p>
      </dgm:t>
    </dgm:pt>
    <dgm:pt modelId="{2F52FD42-D1A6-824F-AB01-05473AB5309F}" type="sibTrans" cxnId="{D2EC344D-1C6F-3C4B-8800-4EFE309EFC53}">
      <dgm:prSet/>
      <dgm:spPr/>
      <dgm:t>
        <a:bodyPr/>
        <a:lstStyle/>
        <a:p>
          <a:endParaRPr lang="en-GB"/>
        </a:p>
      </dgm:t>
    </dgm:pt>
    <dgm:pt modelId="{B9EABFDB-899F-A849-B6CE-61BA8949FD42}">
      <dgm:prSet phldrT="[Text]"/>
      <dgm:spPr/>
      <dgm:t>
        <a:bodyPr/>
        <a:lstStyle/>
        <a:p>
          <a:r>
            <a:rPr lang="en-GB" dirty="0"/>
            <a:t>Building a rule set for Plant Health</a:t>
          </a:r>
        </a:p>
      </dgm:t>
    </dgm:pt>
    <dgm:pt modelId="{D0A47A0C-4CC6-9F4D-8675-BF1C0BAFF051}" type="parTrans" cxnId="{3AFFC1D0-C63D-1940-A831-301514D7BEFF}">
      <dgm:prSet/>
      <dgm:spPr/>
      <dgm:t>
        <a:bodyPr/>
        <a:lstStyle/>
        <a:p>
          <a:endParaRPr lang="en-GB"/>
        </a:p>
      </dgm:t>
    </dgm:pt>
    <dgm:pt modelId="{DA5A9060-9EFF-0941-BA39-206C49CFEABD}" type="sibTrans" cxnId="{3AFFC1D0-C63D-1940-A831-301514D7BEFF}">
      <dgm:prSet/>
      <dgm:spPr/>
      <dgm:t>
        <a:bodyPr/>
        <a:lstStyle/>
        <a:p>
          <a:endParaRPr lang="en-GB"/>
        </a:p>
      </dgm:t>
    </dgm:pt>
    <dgm:pt modelId="{05FDAB41-BF51-8448-9253-F76328B6DA76}">
      <dgm:prSet phldrT="[Text]"/>
      <dgm:spPr/>
      <dgm:t>
        <a:bodyPr/>
        <a:lstStyle/>
        <a:p>
          <a:r>
            <a:rPr lang="en-GB" dirty="0"/>
            <a:t>Creating a mobile application for user</a:t>
          </a:r>
        </a:p>
      </dgm:t>
    </dgm:pt>
    <dgm:pt modelId="{2962AEC0-9CA9-1B4A-9F96-5E310FDAECAB}" type="parTrans" cxnId="{449ED46F-CBCE-F741-8C9A-26BE594E4FD0}">
      <dgm:prSet/>
      <dgm:spPr/>
      <dgm:t>
        <a:bodyPr/>
        <a:lstStyle/>
        <a:p>
          <a:endParaRPr lang="en-GB"/>
        </a:p>
      </dgm:t>
    </dgm:pt>
    <dgm:pt modelId="{5BAD97AB-A629-DA46-BF07-8A2164EB8F50}" type="sibTrans" cxnId="{449ED46F-CBCE-F741-8C9A-26BE594E4FD0}">
      <dgm:prSet/>
      <dgm:spPr/>
      <dgm:t>
        <a:bodyPr/>
        <a:lstStyle/>
        <a:p>
          <a:endParaRPr lang="en-GB"/>
        </a:p>
      </dgm:t>
    </dgm:pt>
    <dgm:pt modelId="{031BE3FE-EDF1-514C-BD57-FB81384BCBE8}">
      <dgm:prSet/>
      <dgm:spPr/>
      <dgm:t>
        <a:bodyPr/>
        <a:lstStyle/>
        <a:p>
          <a:r>
            <a:rPr lang="en-GB" dirty="0"/>
            <a:t>Developing an model to process images and get result</a:t>
          </a:r>
        </a:p>
      </dgm:t>
    </dgm:pt>
    <dgm:pt modelId="{7FD9CA5D-CFAC-B64E-A66F-572343EBE52D}" type="parTrans" cxnId="{5DA4DF60-AF4D-A74A-A007-8540C80194E8}">
      <dgm:prSet/>
      <dgm:spPr/>
      <dgm:t>
        <a:bodyPr/>
        <a:lstStyle/>
        <a:p>
          <a:endParaRPr lang="en-GB"/>
        </a:p>
      </dgm:t>
    </dgm:pt>
    <dgm:pt modelId="{83ACC6C0-C5FE-D74C-8CB6-9BD0C1E19745}" type="sibTrans" cxnId="{5DA4DF60-AF4D-A74A-A007-8540C80194E8}">
      <dgm:prSet/>
      <dgm:spPr/>
      <dgm:t>
        <a:bodyPr/>
        <a:lstStyle/>
        <a:p>
          <a:endParaRPr lang="en-GB"/>
        </a:p>
      </dgm:t>
    </dgm:pt>
    <dgm:pt modelId="{30A6175C-51AA-9E49-B4B8-74AFB7ECE46D}">
      <dgm:prSet/>
      <dgm:spPr/>
      <dgm:t>
        <a:bodyPr/>
        <a:lstStyle/>
        <a:p>
          <a:r>
            <a:rPr lang="en-GB" dirty="0"/>
            <a:t>Testing the model for accuracy</a:t>
          </a:r>
        </a:p>
      </dgm:t>
    </dgm:pt>
    <dgm:pt modelId="{CFDCC510-9D28-3D43-8C61-2699D1D8724E}" type="parTrans" cxnId="{2CF3667B-85E1-2C44-8B15-6C64EA5CFA95}">
      <dgm:prSet/>
      <dgm:spPr/>
      <dgm:t>
        <a:bodyPr/>
        <a:lstStyle/>
        <a:p>
          <a:endParaRPr lang="en-GB"/>
        </a:p>
      </dgm:t>
    </dgm:pt>
    <dgm:pt modelId="{E96A1E54-F021-554A-A4B9-E5B70336C0F3}" type="sibTrans" cxnId="{2CF3667B-85E1-2C44-8B15-6C64EA5CFA95}">
      <dgm:prSet/>
      <dgm:spPr/>
      <dgm:t>
        <a:bodyPr/>
        <a:lstStyle/>
        <a:p>
          <a:endParaRPr lang="en-GB"/>
        </a:p>
      </dgm:t>
    </dgm:pt>
    <dgm:pt modelId="{BA73AE4E-F3BC-F945-9158-8FCBE831D0E4}" type="pres">
      <dgm:prSet presAssocID="{B7B51753-764E-874C-9A66-D28F599CF6F3}" presName="Name0" presStyleCnt="0">
        <dgm:presLayoutVars>
          <dgm:dir/>
          <dgm:resizeHandles val="exact"/>
        </dgm:presLayoutVars>
      </dgm:prSet>
      <dgm:spPr/>
    </dgm:pt>
    <dgm:pt modelId="{A11BC712-F015-3144-B643-630AB1E9A8A5}" type="pres">
      <dgm:prSet presAssocID="{9AE1FC1C-A766-7D47-8838-624D1933524A}" presName="node" presStyleLbl="node1" presStyleIdx="0" presStyleCnt="5">
        <dgm:presLayoutVars>
          <dgm:bulletEnabled val="1"/>
        </dgm:presLayoutVars>
      </dgm:prSet>
      <dgm:spPr/>
    </dgm:pt>
    <dgm:pt modelId="{72A655A9-B794-6648-AA8F-F332AA56CC59}" type="pres">
      <dgm:prSet presAssocID="{2F52FD42-D1A6-824F-AB01-05473AB5309F}" presName="sibTrans" presStyleLbl="sibTrans2D1" presStyleIdx="0" presStyleCnt="4"/>
      <dgm:spPr/>
    </dgm:pt>
    <dgm:pt modelId="{836F89F8-05DD-E047-B7F3-44130ADAC3A6}" type="pres">
      <dgm:prSet presAssocID="{2F52FD42-D1A6-824F-AB01-05473AB5309F}" presName="connectorText" presStyleLbl="sibTrans2D1" presStyleIdx="0" presStyleCnt="4"/>
      <dgm:spPr/>
    </dgm:pt>
    <dgm:pt modelId="{6DED4CB3-0A23-5541-8813-F0A03C73B9CA}" type="pres">
      <dgm:prSet presAssocID="{B9EABFDB-899F-A849-B6CE-61BA8949FD42}" presName="node" presStyleLbl="node1" presStyleIdx="1" presStyleCnt="5">
        <dgm:presLayoutVars>
          <dgm:bulletEnabled val="1"/>
        </dgm:presLayoutVars>
      </dgm:prSet>
      <dgm:spPr/>
    </dgm:pt>
    <dgm:pt modelId="{B997A0D1-FC1E-3E46-890B-B17E6471122C}" type="pres">
      <dgm:prSet presAssocID="{DA5A9060-9EFF-0941-BA39-206C49CFEABD}" presName="sibTrans" presStyleLbl="sibTrans2D1" presStyleIdx="1" presStyleCnt="4"/>
      <dgm:spPr/>
    </dgm:pt>
    <dgm:pt modelId="{26678807-39C5-E94F-9F61-ED6BC7B7B9D4}" type="pres">
      <dgm:prSet presAssocID="{DA5A9060-9EFF-0941-BA39-206C49CFEABD}" presName="connectorText" presStyleLbl="sibTrans2D1" presStyleIdx="1" presStyleCnt="4"/>
      <dgm:spPr/>
    </dgm:pt>
    <dgm:pt modelId="{99E7D509-CE72-954F-BF86-84CABA1AE77F}" type="pres">
      <dgm:prSet presAssocID="{031BE3FE-EDF1-514C-BD57-FB81384BCBE8}" presName="node" presStyleLbl="node1" presStyleIdx="2" presStyleCnt="5">
        <dgm:presLayoutVars>
          <dgm:bulletEnabled val="1"/>
        </dgm:presLayoutVars>
      </dgm:prSet>
      <dgm:spPr/>
    </dgm:pt>
    <dgm:pt modelId="{4C2C35B5-1754-0F46-824A-6AAF27AB3103}" type="pres">
      <dgm:prSet presAssocID="{83ACC6C0-C5FE-D74C-8CB6-9BD0C1E19745}" presName="sibTrans" presStyleLbl="sibTrans2D1" presStyleIdx="2" presStyleCnt="4"/>
      <dgm:spPr/>
    </dgm:pt>
    <dgm:pt modelId="{AE8B0D3A-D6B8-BD4F-AD3F-385DB21D2834}" type="pres">
      <dgm:prSet presAssocID="{83ACC6C0-C5FE-D74C-8CB6-9BD0C1E19745}" presName="connectorText" presStyleLbl="sibTrans2D1" presStyleIdx="2" presStyleCnt="4"/>
      <dgm:spPr/>
    </dgm:pt>
    <dgm:pt modelId="{F103B458-CFA8-C943-BA6B-550540FF6784}" type="pres">
      <dgm:prSet presAssocID="{30A6175C-51AA-9E49-B4B8-74AFB7ECE46D}" presName="node" presStyleLbl="node1" presStyleIdx="3" presStyleCnt="5">
        <dgm:presLayoutVars>
          <dgm:bulletEnabled val="1"/>
        </dgm:presLayoutVars>
      </dgm:prSet>
      <dgm:spPr/>
    </dgm:pt>
    <dgm:pt modelId="{B97829B7-8C76-A849-8D6D-6D69F81D5F49}" type="pres">
      <dgm:prSet presAssocID="{E96A1E54-F021-554A-A4B9-E5B70336C0F3}" presName="sibTrans" presStyleLbl="sibTrans2D1" presStyleIdx="3" presStyleCnt="4"/>
      <dgm:spPr/>
    </dgm:pt>
    <dgm:pt modelId="{683FC014-7647-A943-A6CA-664AC5E62406}" type="pres">
      <dgm:prSet presAssocID="{E96A1E54-F021-554A-A4B9-E5B70336C0F3}" presName="connectorText" presStyleLbl="sibTrans2D1" presStyleIdx="3" presStyleCnt="4"/>
      <dgm:spPr/>
    </dgm:pt>
    <dgm:pt modelId="{F17270F3-F947-B945-B8A4-1784C17E2F2D}" type="pres">
      <dgm:prSet presAssocID="{05FDAB41-BF51-8448-9253-F76328B6DA76}" presName="node" presStyleLbl="node1" presStyleIdx="4" presStyleCnt="5">
        <dgm:presLayoutVars>
          <dgm:bulletEnabled val="1"/>
        </dgm:presLayoutVars>
      </dgm:prSet>
      <dgm:spPr/>
    </dgm:pt>
  </dgm:ptLst>
  <dgm:cxnLst>
    <dgm:cxn modelId="{AE032B16-FAE4-B842-932B-AC52293767C5}" type="presOf" srcId="{83ACC6C0-C5FE-D74C-8CB6-9BD0C1E19745}" destId="{AE8B0D3A-D6B8-BD4F-AD3F-385DB21D2834}" srcOrd="1" destOrd="0" presId="urn:microsoft.com/office/officeart/2005/8/layout/process1"/>
    <dgm:cxn modelId="{A02DAD47-D0E5-E54A-8E44-7ECA378FD3B5}" type="presOf" srcId="{B9EABFDB-899F-A849-B6CE-61BA8949FD42}" destId="{6DED4CB3-0A23-5541-8813-F0A03C73B9CA}" srcOrd="0" destOrd="0" presId="urn:microsoft.com/office/officeart/2005/8/layout/process1"/>
    <dgm:cxn modelId="{D2EC344D-1C6F-3C4B-8800-4EFE309EFC53}" srcId="{B7B51753-764E-874C-9A66-D28F599CF6F3}" destId="{9AE1FC1C-A766-7D47-8838-624D1933524A}" srcOrd="0" destOrd="0" parTransId="{6FB01D5C-E4F6-F64D-9773-670410D5F404}" sibTransId="{2F52FD42-D1A6-824F-AB01-05473AB5309F}"/>
    <dgm:cxn modelId="{B4C6BE50-E086-3D4D-8E85-D5D279052EAD}" type="presOf" srcId="{30A6175C-51AA-9E49-B4B8-74AFB7ECE46D}" destId="{F103B458-CFA8-C943-BA6B-550540FF6784}" srcOrd="0" destOrd="0" presId="urn:microsoft.com/office/officeart/2005/8/layout/process1"/>
    <dgm:cxn modelId="{5DA4DF60-AF4D-A74A-A007-8540C80194E8}" srcId="{B7B51753-764E-874C-9A66-D28F599CF6F3}" destId="{031BE3FE-EDF1-514C-BD57-FB81384BCBE8}" srcOrd="2" destOrd="0" parTransId="{7FD9CA5D-CFAC-B64E-A66F-572343EBE52D}" sibTransId="{83ACC6C0-C5FE-D74C-8CB6-9BD0C1E19745}"/>
    <dgm:cxn modelId="{449ED46F-CBCE-F741-8C9A-26BE594E4FD0}" srcId="{B7B51753-764E-874C-9A66-D28F599CF6F3}" destId="{05FDAB41-BF51-8448-9253-F76328B6DA76}" srcOrd="4" destOrd="0" parTransId="{2962AEC0-9CA9-1B4A-9F96-5E310FDAECAB}" sibTransId="{5BAD97AB-A629-DA46-BF07-8A2164EB8F50}"/>
    <dgm:cxn modelId="{E15C3B78-14AA-7543-B5F8-D8AEF2A81E4E}" type="presOf" srcId="{2F52FD42-D1A6-824F-AB01-05473AB5309F}" destId="{72A655A9-B794-6648-AA8F-F332AA56CC59}" srcOrd="0" destOrd="0" presId="urn:microsoft.com/office/officeart/2005/8/layout/process1"/>
    <dgm:cxn modelId="{2CF3667B-85E1-2C44-8B15-6C64EA5CFA95}" srcId="{B7B51753-764E-874C-9A66-D28F599CF6F3}" destId="{30A6175C-51AA-9E49-B4B8-74AFB7ECE46D}" srcOrd="3" destOrd="0" parTransId="{CFDCC510-9D28-3D43-8C61-2699D1D8724E}" sibTransId="{E96A1E54-F021-554A-A4B9-E5B70336C0F3}"/>
    <dgm:cxn modelId="{958C5F91-4A45-C54C-A6CC-E632EDA6ABAC}" type="presOf" srcId="{83ACC6C0-C5FE-D74C-8CB6-9BD0C1E19745}" destId="{4C2C35B5-1754-0F46-824A-6AAF27AB3103}" srcOrd="0" destOrd="0" presId="urn:microsoft.com/office/officeart/2005/8/layout/process1"/>
    <dgm:cxn modelId="{D2831392-AF5E-DB46-AD34-8B734FF4C17F}" type="presOf" srcId="{E96A1E54-F021-554A-A4B9-E5B70336C0F3}" destId="{683FC014-7647-A943-A6CA-664AC5E62406}" srcOrd="1" destOrd="0" presId="urn:microsoft.com/office/officeart/2005/8/layout/process1"/>
    <dgm:cxn modelId="{8CB7CF97-D54E-634F-A9CD-F7AF7DDA7723}" type="presOf" srcId="{9AE1FC1C-A766-7D47-8838-624D1933524A}" destId="{A11BC712-F015-3144-B643-630AB1E9A8A5}" srcOrd="0" destOrd="0" presId="urn:microsoft.com/office/officeart/2005/8/layout/process1"/>
    <dgm:cxn modelId="{E81B6AC2-2BAD-4D46-8215-A44040B46ED7}" type="presOf" srcId="{B7B51753-764E-874C-9A66-D28F599CF6F3}" destId="{BA73AE4E-F3BC-F945-9158-8FCBE831D0E4}" srcOrd="0" destOrd="0" presId="urn:microsoft.com/office/officeart/2005/8/layout/process1"/>
    <dgm:cxn modelId="{CACB98C4-60E3-1643-A037-FD6BD4BBED6C}" type="presOf" srcId="{031BE3FE-EDF1-514C-BD57-FB81384BCBE8}" destId="{99E7D509-CE72-954F-BF86-84CABA1AE77F}" srcOrd="0" destOrd="0" presId="urn:microsoft.com/office/officeart/2005/8/layout/process1"/>
    <dgm:cxn modelId="{3AFFC1D0-C63D-1940-A831-301514D7BEFF}" srcId="{B7B51753-764E-874C-9A66-D28F599CF6F3}" destId="{B9EABFDB-899F-A849-B6CE-61BA8949FD42}" srcOrd="1" destOrd="0" parTransId="{D0A47A0C-4CC6-9F4D-8675-BF1C0BAFF051}" sibTransId="{DA5A9060-9EFF-0941-BA39-206C49CFEABD}"/>
    <dgm:cxn modelId="{915727D6-4C35-6C4A-BCDC-07768823DD4D}" type="presOf" srcId="{2F52FD42-D1A6-824F-AB01-05473AB5309F}" destId="{836F89F8-05DD-E047-B7F3-44130ADAC3A6}" srcOrd="1" destOrd="0" presId="urn:microsoft.com/office/officeart/2005/8/layout/process1"/>
    <dgm:cxn modelId="{ECB5F0DD-37DE-1C4C-B387-8AC71D725F4A}" type="presOf" srcId="{E96A1E54-F021-554A-A4B9-E5B70336C0F3}" destId="{B97829B7-8C76-A849-8D6D-6D69F81D5F49}" srcOrd="0" destOrd="0" presId="urn:microsoft.com/office/officeart/2005/8/layout/process1"/>
    <dgm:cxn modelId="{DDE077E2-AE45-BC49-B808-B6025B5E717B}" type="presOf" srcId="{05FDAB41-BF51-8448-9253-F76328B6DA76}" destId="{F17270F3-F947-B945-B8A4-1784C17E2F2D}" srcOrd="0" destOrd="0" presId="urn:microsoft.com/office/officeart/2005/8/layout/process1"/>
    <dgm:cxn modelId="{D7EA23F0-1AF8-0A48-B965-6AA7CD35DED8}" type="presOf" srcId="{DA5A9060-9EFF-0941-BA39-206C49CFEABD}" destId="{26678807-39C5-E94F-9F61-ED6BC7B7B9D4}" srcOrd="1" destOrd="0" presId="urn:microsoft.com/office/officeart/2005/8/layout/process1"/>
    <dgm:cxn modelId="{249369F0-5402-DC45-A8DE-2C3FB2B0569D}" type="presOf" srcId="{DA5A9060-9EFF-0941-BA39-206C49CFEABD}" destId="{B997A0D1-FC1E-3E46-890B-B17E6471122C}" srcOrd="0" destOrd="0" presId="urn:microsoft.com/office/officeart/2005/8/layout/process1"/>
    <dgm:cxn modelId="{F524D6AE-202F-8E49-8DD7-73A3E53CAD8B}" type="presParOf" srcId="{BA73AE4E-F3BC-F945-9158-8FCBE831D0E4}" destId="{A11BC712-F015-3144-B643-630AB1E9A8A5}" srcOrd="0" destOrd="0" presId="urn:microsoft.com/office/officeart/2005/8/layout/process1"/>
    <dgm:cxn modelId="{34E24FE4-7BE3-514A-ACEB-6A406DC805C3}" type="presParOf" srcId="{BA73AE4E-F3BC-F945-9158-8FCBE831D0E4}" destId="{72A655A9-B794-6648-AA8F-F332AA56CC59}" srcOrd="1" destOrd="0" presId="urn:microsoft.com/office/officeart/2005/8/layout/process1"/>
    <dgm:cxn modelId="{276C8EDC-9B39-1E41-84B9-414E4EA46315}" type="presParOf" srcId="{72A655A9-B794-6648-AA8F-F332AA56CC59}" destId="{836F89F8-05DD-E047-B7F3-44130ADAC3A6}" srcOrd="0" destOrd="0" presId="urn:microsoft.com/office/officeart/2005/8/layout/process1"/>
    <dgm:cxn modelId="{A51B11F9-D49C-7145-93EA-720ABF62DFEA}" type="presParOf" srcId="{BA73AE4E-F3BC-F945-9158-8FCBE831D0E4}" destId="{6DED4CB3-0A23-5541-8813-F0A03C73B9CA}" srcOrd="2" destOrd="0" presId="urn:microsoft.com/office/officeart/2005/8/layout/process1"/>
    <dgm:cxn modelId="{AD593876-1314-4F47-8C53-21134F0065CF}" type="presParOf" srcId="{BA73AE4E-F3BC-F945-9158-8FCBE831D0E4}" destId="{B997A0D1-FC1E-3E46-890B-B17E6471122C}" srcOrd="3" destOrd="0" presId="urn:microsoft.com/office/officeart/2005/8/layout/process1"/>
    <dgm:cxn modelId="{1CB4BA3C-430B-7C4C-8572-BD40BF366002}" type="presParOf" srcId="{B997A0D1-FC1E-3E46-890B-B17E6471122C}" destId="{26678807-39C5-E94F-9F61-ED6BC7B7B9D4}" srcOrd="0" destOrd="0" presId="urn:microsoft.com/office/officeart/2005/8/layout/process1"/>
    <dgm:cxn modelId="{A7FC6EBA-4537-7B4B-8F0E-AD2E527D9688}" type="presParOf" srcId="{BA73AE4E-F3BC-F945-9158-8FCBE831D0E4}" destId="{99E7D509-CE72-954F-BF86-84CABA1AE77F}" srcOrd="4" destOrd="0" presId="urn:microsoft.com/office/officeart/2005/8/layout/process1"/>
    <dgm:cxn modelId="{B3531A32-4F38-B54D-8D6A-BAFF7F95E3ED}" type="presParOf" srcId="{BA73AE4E-F3BC-F945-9158-8FCBE831D0E4}" destId="{4C2C35B5-1754-0F46-824A-6AAF27AB3103}" srcOrd="5" destOrd="0" presId="urn:microsoft.com/office/officeart/2005/8/layout/process1"/>
    <dgm:cxn modelId="{B380439B-8292-C846-AC1D-5E540E000C0E}" type="presParOf" srcId="{4C2C35B5-1754-0F46-824A-6AAF27AB3103}" destId="{AE8B0D3A-D6B8-BD4F-AD3F-385DB21D2834}" srcOrd="0" destOrd="0" presId="urn:microsoft.com/office/officeart/2005/8/layout/process1"/>
    <dgm:cxn modelId="{1765E31B-0149-BA49-BF46-D1B056B83006}" type="presParOf" srcId="{BA73AE4E-F3BC-F945-9158-8FCBE831D0E4}" destId="{F103B458-CFA8-C943-BA6B-550540FF6784}" srcOrd="6" destOrd="0" presId="urn:microsoft.com/office/officeart/2005/8/layout/process1"/>
    <dgm:cxn modelId="{6860AE06-DFD0-E54F-B812-0E464E9BF9F6}" type="presParOf" srcId="{BA73AE4E-F3BC-F945-9158-8FCBE831D0E4}" destId="{B97829B7-8C76-A849-8D6D-6D69F81D5F49}" srcOrd="7" destOrd="0" presId="urn:microsoft.com/office/officeart/2005/8/layout/process1"/>
    <dgm:cxn modelId="{CD5BA8C5-F0DD-6740-AD53-25BB3B9A27EE}" type="presParOf" srcId="{B97829B7-8C76-A849-8D6D-6D69F81D5F49}" destId="{683FC014-7647-A943-A6CA-664AC5E62406}" srcOrd="0" destOrd="0" presId="urn:microsoft.com/office/officeart/2005/8/layout/process1"/>
    <dgm:cxn modelId="{18A5986E-4B6D-4C4F-B2CB-C74BA12A9FA2}" type="presParOf" srcId="{BA73AE4E-F3BC-F945-9158-8FCBE831D0E4}" destId="{F17270F3-F947-B945-B8A4-1784C17E2F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BC712-F015-3144-B643-630AB1E9A8A5}">
      <dsp:nvSpPr>
        <dsp:cNvPr id="0" name=""/>
        <dsp:cNvSpPr/>
      </dsp:nvSpPr>
      <dsp:spPr>
        <a:xfrm>
          <a:off x="4771" y="1511314"/>
          <a:ext cx="1479258" cy="15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Collecting Images (Image acquisition)</a:t>
          </a:r>
        </a:p>
      </dsp:txBody>
      <dsp:txXfrm>
        <a:off x="48097" y="1554640"/>
        <a:ext cx="1392606" cy="1414564"/>
      </dsp:txXfrm>
    </dsp:sp>
    <dsp:sp modelId="{72A655A9-B794-6648-AA8F-F332AA56CC59}">
      <dsp:nvSpPr>
        <dsp:cNvPr id="0" name=""/>
        <dsp:cNvSpPr/>
      </dsp:nvSpPr>
      <dsp:spPr>
        <a:xfrm>
          <a:off x="1631956" y="2078494"/>
          <a:ext cx="313602" cy="366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631956" y="2151865"/>
        <a:ext cx="219521" cy="220114"/>
      </dsp:txXfrm>
    </dsp:sp>
    <dsp:sp modelId="{6DED4CB3-0A23-5541-8813-F0A03C73B9CA}">
      <dsp:nvSpPr>
        <dsp:cNvPr id="0" name=""/>
        <dsp:cNvSpPr/>
      </dsp:nvSpPr>
      <dsp:spPr>
        <a:xfrm>
          <a:off x="2075733" y="1511314"/>
          <a:ext cx="1479258" cy="15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Building a rule set for Plant Health</a:t>
          </a:r>
        </a:p>
      </dsp:txBody>
      <dsp:txXfrm>
        <a:off x="2119059" y="1554640"/>
        <a:ext cx="1392606" cy="1414564"/>
      </dsp:txXfrm>
    </dsp:sp>
    <dsp:sp modelId="{B997A0D1-FC1E-3E46-890B-B17E6471122C}">
      <dsp:nvSpPr>
        <dsp:cNvPr id="0" name=""/>
        <dsp:cNvSpPr/>
      </dsp:nvSpPr>
      <dsp:spPr>
        <a:xfrm>
          <a:off x="3702918" y="2078494"/>
          <a:ext cx="313602" cy="366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02918" y="2151865"/>
        <a:ext cx="219521" cy="220114"/>
      </dsp:txXfrm>
    </dsp:sp>
    <dsp:sp modelId="{99E7D509-CE72-954F-BF86-84CABA1AE77F}">
      <dsp:nvSpPr>
        <dsp:cNvPr id="0" name=""/>
        <dsp:cNvSpPr/>
      </dsp:nvSpPr>
      <dsp:spPr>
        <a:xfrm>
          <a:off x="4146695" y="1511314"/>
          <a:ext cx="1479258" cy="15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Developing an model to process images and get result</a:t>
          </a:r>
        </a:p>
      </dsp:txBody>
      <dsp:txXfrm>
        <a:off x="4190021" y="1554640"/>
        <a:ext cx="1392606" cy="1414564"/>
      </dsp:txXfrm>
    </dsp:sp>
    <dsp:sp modelId="{4C2C35B5-1754-0F46-824A-6AAF27AB3103}">
      <dsp:nvSpPr>
        <dsp:cNvPr id="0" name=""/>
        <dsp:cNvSpPr/>
      </dsp:nvSpPr>
      <dsp:spPr>
        <a:xfrm>
          <a:off x="5773880" y="2078494"/>
          <a:ext cx="313602" cy="366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773880" y="2151865"/>
        <a:ext cx="219521" cy="220114"/>
      </dsp:txXfrm>
    </dsp:sp>
    <dsp:sp modelId="{F103B458-CFA8-C943-BA6B-550540FF6784}">
      <dsp:nvSpPr>
        <dsp:cNvPr id="0" name=""/>
        <dsp:cNvSpPr/>
      </dsp:nvSpPr>
      <dsp:spPr>
        <a:xfrm>
          <a:off x="6217657" y="1511314"/>
          <a:ext cx="1479258" cy="15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Testing the model for accuracy</a:t>
          </a:r>
        </a:p>
      </dsp:txBody>
      <dsp:txXfrm>
        <a:off x="6260983" y="1554640"/>
        <a:ext cx="1392606" cy="1414564"/>
      </dsp:txXfrm>
    </dsp:sp>
    <dsp:sp modelId="{B97829B7-8C76-A849-8D6D-6D69F81D5F49}">
      <dsp:nvSpPr>
        <dsp:cNvPr id="0" name=""/>
        <dsp:cNvSpPr/>
      </dsp:nvSpPr>
      <dsp:spPr>
        <a:xfrm>
          <a:off x="7844842" y="2078494"/>
          <a:ext cx="313602" cy="366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44842" y="2151865"/>
        <a:ext cx="219521" cy="220114"/>
      </dsp:txXfrm>
    </dsp:sp>
    <dsp:sp modelId="{F17270F3-F947-B945-B8A4-1784C17E2F2D}">
      <dsp:nvSpPr>
        <dsp:cNvPr id="0" name=""/>
        <dsp:cNvSpPr/>
      </dsp:nvSpPr>
      <dsp:spPr>
        <a:xfrm>
          <a:off x="8288619" y="1511314"/>
          <a:ext cx="1479258" cy="1501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Creating a mobile application for user</a:t>
          </a:r>
        </a:p>
      </dsp:txBody>
      <dsp:txXfrm>
        <a:off x="8331945" y="1554640"/>
        <a:ext cx="1392606" cy="141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1FD6-0696-6843-8CD3-AE42F2A5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3CD6D-BB54-E649-B7F1-06E61F1DC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03C3-9713-0749-8639-4629BB58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D8BE-4FF1-174A-86B7-68B7F3D1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6BA1-640C-9040-9C77-24593829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580F-C0C2-B14E-BFC1-486B6D33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DE29-6DC0-9741-8135-1FE673D4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EF8E-A82D-2342-A795-E9AE9F9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AB17-CBF6-3249-916C-60787A4C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E4D3-E67B-D245-8C49-FFFC28A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DD89E-9821-2144-97CF-894CBEBC0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5B5D3-AB94-F944-A08B-7E405928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7879-5FE1-EF43-B56D-410F1EC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ABFD-88DD-0141-998A-DA5164B8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B1E8-E3BB-0340-922C-8CF6218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AFE-D7E4-4941-8998-309E4C8D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A70E-F559-664E-B0F3-84D91CD8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9E37-D546-7744-92F2-C083035D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9747-97C0-784D-B250-9D21531D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7B1D4-F9D5-5040-8F8C-5CA3F31D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1E8-F744-0C47-8BAA-7BD8DF05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3370-00D2-6C49-AA0D-C5125ACA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CCFC-C3D7-3544-B609-EBA2A7A7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4347-C483-9943-9493-12888F7D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FA5D-C022-8443-8AF7-22E80195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2B01-C309-8647-BBB2-B4E13BC7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7D6D-F6B3-0D4A-B4B4-A54FE5BEF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67596-C069-464C-BDCF-2398508C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95AA-1962-0349-A487-030163B4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4BC4-3843-A140-9C4D-7231480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D7D4D-C2E8-C64E-A0F2-6B5A6188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0FE4-5F5F-D147-9E36-5A83AD16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DB68-A972-5642-907B-5DE1E01B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86A4D-6038-8746-8889-87173B9FC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DEA51-5037-114F-BE10-F5FE9569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2E941-B39F-824D-8EF1-AF3F5E7AD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F36A8-C28A-CD46-BCB6-929C3D5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28894-A8BF-AC48-9BE8-7180861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4F2A7-E13C-B943-B9DA-0EF3E628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FAE-697B-A84C-B6FE-A3FF3E0A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CC8DA-B627-9D49-80D8-EC1BF138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D353-AA0F-0144-8F75-D2126AF6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E2A4F-C732-EF4A-8060-C39CFEC1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874D-1122-A944-AA7F-87A3B425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64DBE-6766-8F40-9FD0-75B2AE81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ED77-B32D-DA42-941B-A5D1F610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19D4-921D-B84A-836E-B78D1F3F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6A6-0C0E-3B45-BC58-D40EB147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EF110-6D51-5C4E-94A6-575EF76D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C1C69-D14F-4F4D-B7D1-1F151D49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0F08-7B0C-6A46-AE2F-CD95B215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5EB5-BD25-234C-ADFF-C89611D5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3320-AF12-8F47-B66F-66327DE9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95459-955B-0F4A-90C6-91D3615D1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FD19-E8B0-CE41-A84A-9F6FB852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C1C2-205B-CC4D-9947-26C7679F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78CE-8345-E34D-A761-1B4512B3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7668-9CDB-D84A-8E45-EF635CBC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83316-9988-954F-9324-611007BD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E236-74C7-9F4E-9B6D-C8CB3D07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894D-E9F4-694C-91FD-1386EEB4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3525-017A-A743-826A-FBA692141645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EE34-C341-304C-9BE6-26FDEBF9B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EA04-CCEE-B745-B73A-CE5CEAF8E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518E-3B98-494C-B7EE-145A343CA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9BC3-712E-6A42-85A3-B433904DB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Phase-6 Contribution to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DCB0-C834-2949-8B5A-93227D27D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by</a:t>
            </a:r>
          </a:p>
          <a:p>
            <a:r>
              <a:rPr lang="en-US" dirty="0"/>
              <a:t>Dr. Sabah Mohammad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152AC-EEF5-5E4E-918F-9273E7315EE7}"/>
              </a:ext>
            </a:extLst>
          </p:cNvPr>
          <p:cNvSpPr txBox="1"/>
          <p:nvPr/>
        </p:nvSpPr>
        <p:spPr>
          <a:xfrm>
            <a:off x="9356230" y="5600700"/>
            <a:ext cx="2623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Revanth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Yenugudhati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 id: 1111423</a:t>
            </a:r>
          </a:p>
        </p:txBody>
      </p:sp>
    </p:spTree>
    <p:extLst>
      <p:ext uri="{BB962C8B-B14F-4D97-AF65-F5344CB8AC3E}">
        <p14:creationId xmlns:p14="http://schemas.microsoft.com/office/powerpoint/2010/main" val="181069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F2EF9-E653-4D4E-BDC7-00ECAED5B461}"/>
              </a:ext>
            </a:extLst>
          </p:cNvPr>
          <p:cNvSpPr txBox="1"/>
          <p:nvPr/>
        </p:nvSpPr>
        <p:spPr>
          <a:xfrm>
            <a:off x="383059" y="803188"/>
            <a:ext cx="1130643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Title: RGB Imaging Based Estimation of Leaf Chlorophyll Content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authors have used a RGB camera to capture the images and designed a neural network model with two hidden neurons which uses the pixel values of R,G and B channels as input. They have also concluded that having one camera with two different angles will be giving the best results with the less error rate.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Assessment of chlorophyll content based on image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analysis, comparison with SPAD-502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authors have developed a low-cost and non-destructive method that is easy to use to assess the health status of plants, based on the estimation of chlorophyll content of leaves using a portable digital camera. They have concluded that R, G values had good relationship with chlorophyll content.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B4CA8-EFC3-7A47-AF5E-1F8F065E6299}"/>
              </a:ext>
            </a:extLst>
          </p:cNvPr>
          <p:cNvSpPr txBox="1"/>
          <p:nvPr/>
        </p:nvSpPr>
        <p:spPr>
          <a:xfrm>
            <a:off x="933189" y="729734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Band Extraction: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BA2C6-F90A-7548-B603-CA5177528C90}"/>
              </a:ext>
            </a:extLst>
          </p:cNvPr>
          <p:cNvSpPr txBox="1"/>
          <p:nvPr/>
        </p:nvSpPr>
        <p:spPr>
          <a:xfrm>
            <a:off x="933189" y="1653436"/>
            <a:ext cx="10446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libraries in python to extract color bands from the Image. They are like GDAL/OGR,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Pyproj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Rasterio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Geopandas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The multispectral images contains 3 to 10 bands in which Near Infrared, red and green bands are helpful as they are more sensitive for the changes in the plant.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the band is extracted we calculate the NDVI, Simple Ratio 1 and Simple Ratio 2. Where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NDVI=(NIR-Red)/(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NIR+Red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SimpleRatio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1=NIR/Red</a:t>
            </a:r>
          </a:p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SimpleRatio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2=NIR/Green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values having a particular range can be helpful for defining the health of the plant.</a:t>
            </a:r>
          </a:p>
        </p:txBody>
      </p:sp>
    </p:spTree>
    <p:extLst>
      <p:ext uri="{BB962C8B-B14F-4D97-AF65-F5344CB8AC3E}">
        <p14:creationId xmlns:p14="http://schemas.microsoft.com/office/powerpoint/2010/main" val="33191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A77934-8A00-A94D-BF22-52810EDBE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088251"/>
              </p:ext>
            </p:extLst>
          </p:nvPr>
        </p:nvGraphicFramePr>
        <p:xfrm>
          <a:off x="1209675" y="1371601"/>
          <a:ext cx="9772650" cy="452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CC19F4-5A92-3C41-8606-DF11E29EB97B}"/>
              </a:ext>
            </a:extLst>
          </p:cNvPr>
          <p:cNvSpPr txBox="1"/>
          <p:nvPr/>
        </p:nvSpPr>
        <p:spPr>
          <a:xfrm>
            <a:off x="1209675" y="700944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Road Map:</a:t>
            </a:r>
          </a:p>
        </p:txBody>
      </p:sp>
    </p:spTree>
    <p:extLst>
      <p:ext uri="{BB962C8B-B14F-4D97-AF65-F5344CB8AC3E}">
        <p14:creationId xmlns:p14="http://schemas.microsoft.com/office/powerpoint/2010/main" val="232782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5D537-5B31-6B46-BAC2-E4F23A6FAF79}"/>
              </a:ext>
            </a:extLst>
          </p:cNvPr>
          <p:cNvSpPr/>
          <p:nvPr/>
        </p:nvSpPr>
        <p:spPr>
          <a:xfrm>
            <a:off x="3482236" y="2967335"/>
            <a:ext cx="45845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721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309</Words>
  <Application>Microsoft Macintosh PowerPoint</Application>
  <PresentationFormat>Widescreen</PresentationFormat>
  <Paragraphs>29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Phase-6 Contribution to Knowledge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6 Contribution to Knowledge</dc:title>
  <dc:creator>Revanth Yenugudhati</dc:creator>
  <cp:lastModifiedBy>Revanth Yenugudhati</cp:lastModifiedBy>
  <cp:revision>14</cp:revision>
  <dcterms:created xsi:type="dcterms:W3CDTF">2021-11-01T15:29:34Z</dcterms:created>
  <dcterms:modified xsi:type="dcterms:W3CDTF">2021-11-02T00:49:41Z</dcterms:modified>
</cp:coreProperties>
</file>